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ru-RU" dirty="0" smtClean="0"/>
              <a:t>Презентация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D:\_ФОТКИ\всякие\для вдохновения\Hilke MacInty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476250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Любовь</dc:creator>
  <cp:lastModifiedBy>Любовь</cp:lastModifiedBy>
  <cp:revision>1</cp:revision>
  <dcterms:created xsi:type="dcterms:W3CDTF">2023-03-10T10:32:48Z</dcterms:created>
  <dcterms:modified xsi:type="dcterms:W3CDTF">2023-03-10T10:33:51Z</dcterms:modified>
</cp:coreProperties>
</file>