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D1C0C0-8239-4AEF-9F8B-25E423A6E2D8}" v="257" dt="2023-04-24T08:33:13.087"/>
    <p1510:client id="{62ED78D6-19C8-458D-BE2A-67BDE0B5DD43}" v="248" dt="2023-04-14T17:13:35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Теньковская Мария" userId="2a97e5f334bbc79e" providerId="Windows Live" clId="Web-{62ED78D6-19C8-458D-BE2A-67BDE0B5DD43}"/>
    <pc:docChg chg="addSld delSld modSld sldOrd addMainMaster delMainMaster">
      <pc:chgData name="Теньковская Мария" userId="2a97e5f334bbc79e" providerId="Windows Live" clId="Web-{62ED78D6-19C8-458D-BE2A-67BDE0B5DD43}" dt="2023-04-14T17:13:35.126" v="238"/>
      <pc:docMkLst>
        <pc:docMk/>
      </pc:docMkLst>
      <pc:sldChg chg="addSp delSp modSp mod modTransition setBg modClrScheme addAnim delAnim setClrOvrMap chgLayout">
        <pc:chgData name="Теньковская Мария" userId="2a97e5f334bbc79e" providerId="Windows Live" clId="Web-{62ED78D6-19C8-458D-BE2A-67BDE0B5DD43}" dt="2023-04-14T17:13:35.126" v="238"/>
        <pc:sldMkLst>
          <pc:docMk/>
          <pc:sldMk cId="1351651579" sldId="256"/>
        </pc:sldMkLst>
        <pc:spChg chg="mod ord">
          <ac:chgData name="Теньковская Мария" userId="2a97e5f334bbc79e" providerId="Windows Live" clId="Web-{62ED78D6-19C8-458D-BE2A-67BDE0B5DD43}" dt="2023-04-14T17:07:28.552" v="216" actId="20577"/>
          <ac:spMkLst>
            <pc:docMk/>
            <pc:sldMk cId="1351651579" sldId="256"/>
            <ac:spMk id="2" creationId="{00000000-0000-0000-0000-000000000000}"/>
          </ac:spMkLst>
        </pc:spChg>
        <pc:spChg chg="del mod">
          <ac:chgData name="Теньковская Мария" userId="2a97e5f334bbc79e" providerId="Windows Live" clId="Web-{62ED78D6-19C8-458D-BE2A-67BDE0B5DD43}" dt="2023-04-14T16:40:20.573" v="36"/>
          <ac:spMkLst>
            <pc:docMk/>
            <pc:sldMk cId="1351651579" sldId="256"/>
            <ac:spMk id="3" creationId="{00000000-0000-0000-0000-000000000000}"/>
          </ac:spMkLst>
        </pc:spChg>
        <pc:spChg chg="add del mod">
          <ac:chgData name="Теньковская Мария" userId="2a97e5f334bbc79e" providerId="Windows Live" clId="Web-{62ED78D6-19C8-458D-BE2A-67BDE0B5DD43}" dt="2023-04-14T17:04:03.756" v="165"/>
          <ac:spMkLst>
            <pc:docMk/>
            <pc:sldMk cId="1351651579" sldId="256"/>
            <ac:spMk id="5" creationId="{C115C78F-9DA0-DD02-C482-00942416B321}"/>
          </ac:spMkLst>
        </pc:spChg>
        <pc:spChg chg="add del">
          <ac:chgData name="Теньковская Мария" userId="2a97e5f334bbc79e" providerId="Windows Live" clId="Web-{62ED78D6-19C8-458D-BE2A-67BDE0B5DD43}" dt="2023-04-14T17:05:55.936" v="177"/>
          <ac:spMkLst>
            <pc:docMk/>
            <pc:sldMk cId="1351651579" sldId="256"/>
            <ac:spMk id="7" creationId="{C52DDEC4-1249-7F8B-88AF-42741ACBACCC}"/>
          </ac:spMkLst>
        </pc:spChg>
        <pc:spChg chg="add del">
          <ac:chgData name="Теньковская Мария" userId="2a97e5f334bbc79e" providerId="Windows Live" clId="Web-{62ED78D6-19C8-458D-BE2A-67BDE0B5DD43}" dt="2023-04-14T16:38:12.689" v="5"/>
          <ac:spMkLst>
            <pc:docMk/>
            <pc:sldMk cId="1351651579" sldId="256"/>
            <ac:spMk id="9" creationId="{6DA65B90-7B06-4499-91BA-CDDD36132481}"/>
          </ac:spMkLst>
        </pc:spChg>
        <pc:spChg chg="add del">
          <ac:chgData name="Теньковская Мария" userId="2a97e5f334bbc79e" providerId="Windows Live" clId="Web-{62ED78D6-19C8-458D-BE2A-67BDE0B5DD43}" dt="2023-04-14T16:38:12.689" v="5"/>
          <ac:spMkLst>
            <pc:docMk/>
            <pc:sldMk cId="1351651579" sldId="256"/>
            <ac:spMk id="11" creationId="{E99D7AAF-4170-4D21-AB6C-605F6F100C2E}"/>
          </ac:spMkLst>
        </pc:spChg>
        <pc:spChg chg="add del">
          <ac:chgData name="Теньковская Мария" userId="2a97e5f334bbc79e" providerId="Windows Live" clId="Web-{62ED78D6-19C8-458D-BE2A-67BDE0B5DD43}" dt="2023-04-14T16:38:12.689" v="5"/>
          <ac:spMkLst>
            <pc:docMk/>
            <pc:sldMk cId="1351651579" sldId="256"/>
            <ac:spMk id="13" creationId="{9502469D-C562-48E3-ABA2-3CFA55C52684}"/>
          </ac:spMkLst>
        </pc:spChg>
        <pc:spChg chg="add del">
          <ac:chgData name="Теньковская Мария" userId="2a97e5f334bbc79e" providerId="Windows Live" clId="Web-{62ED78D6-19C8-458D-BE2A-67BDE0B5DD43}" dt="2023-04-14T16:38:24.018" v="7"/>
          <ac:spMkLst>
            <pc:docMk/>
            <pc:sldMk cId="1351651579" sldId="256"/>
            <ac:spMk id="21" creationId="{E91DC736-0EF8-4F87-9146-EBF1D2EE4D3D}"/>
          </ac:spMkLst>
        </pc:spChg>
        <pc:spChg chg="add del">
          <ac:chgData name="Теньковская Мария" userId="2a97e5f334bbc79e" providerId="Windows Live" clId="Web-{62ED78D6-19C8-458D-BE2A-67BDE0B5DD43}" dt="2023-04-14T16:38:24.018" v="7"/>
          <ac:spMkLst>
            <pc:docMk/>
            <pc:sldMk cId="1351651579" sldId="256"/>
            <ac:spMk id="23" creationId="{097CD68E-23E3-4007-8847-CD0944C4F7BE}"/>
          </ac:spMkLst>
        </pc:spChg>
        <pc:spChg chg="add del">
          <ac:chgData name="Теньковская Мария" userId="2a97e5f334bbc79e" providerId="Windows Live" clId="Web-{62ED78D6-19C8-458D-BE2A-67BDE0B5DD43}" dt="2023-04-14T16:38:24.018" v="7"/>
          <ac:spMkLst>
            <pc:docMk/>
            <pc:sldMk cId="1351651579" sldId="256"/>
            <ac:spMk id="24" creationId="{AF2F604E-43BE-4DC3-B983-E071523364F8}"/>
          </ac:spMkLst>
        </pc:spChg>
        <pc:spChg chg="add del">
          <ac:chgData name="Теньковская Мария" userId="2a97e5f334bbc79e" providerId="Windows Live" clId="Web-{62ED78D6-19C8-458D-BE2A-67BDE0B5DD43}" dt="2023-04-14T16:38:24.018" v="7"/>
          <ac:spMkLst>
            <pc:docMk/>
            <pc:sldMk cId="1351651579" sldId="256"/>
            <ac:spMk id="25" creationId="{08C9B587-E65E-4B52-B37C-ABEBB6E87928}"/>
          </ac:spMkLst>
        </pc:spChg>
        <pc:spChg chg="add del">
          <ac:chgData name="Теньковская Мария" userId="2a97e5f334bbc79e" providerId="Windows Live" clId="Web-{62ED78D6-19C8-458D-BE2A-67BDE0B5DD43}" dt="2023-04-14T16:38:35.706" v="9"/>
          <ac:spMkLst>
            <pc:docMk/>
            <pc:sldMk cId="1351651579" sldId="256"/>
            <ac:spMk id="27" creationId="{37FDDF72-DE39-4F99-A3C1-DD9D7815D7DB}"/>
          </ac:spMkLst>
        </pc:spChg>
        <pc:spChg chg="add del">
          <ac:chgData name="Теньковская Мария" userId="2a97e5f334bbc79e" providerId="Windows Live" clId="Web-{62ED78D6-19C8-458D-BE2A-67BDE0B5DD43}" dt="2023-04-14T16:38:35.706" v="9"/>
          <ac:spMkLst>
            <pc:docMk/>
            <pc:sldMk cId="1351651579" sldId="256"/>
            <ac:spMk id="28" creationId="{5E4ECE80-3AD1-450C-B62A-98788F193948}"/>
          </ac:spMkLst>
        </pc:spChg>
        <pc:spChg chg="add del">
          <ac:chgData name="Теньковская Мария" userId="2a97e5f334bbc79e" providerId="Windows Live" clId="Web-{62ED78D6-19C8-458D-BE2A-67BDE0B5DD43}" dt="2023-04-14T16:38:35.706" v="9"/>
          <ac:spMkLst>
            <pc:docMk/>
            <pc:sldMk cId="1351651579" sldId="256"/>
            <ac:spMk id="29" creationId="{C4056FD6-9767-4B1A-ACC2-9883F6A5B86D}"/>
          </ac:spMkLst>
        </pc:spChg>
        <pc:spChg chg="add del">
          <ac:chgData name="Теньковская Мария" userId="2a97e5f334bbc79e" providerId="Windows Live" clId="Web-{62ED78D6-19C8-458D-BE2A-67BDE0B5DD43}" dt="2023-04-14T16:38:45.769" v="11"/>
          <ac:spMkLst>
            <pc:docMk/>
            <pc:sldMk cId="1351651579" sldId="256"/>
            <ac:spMk id="32" creationId="{16342306-C49E-412B-A56A-67DBDDD050BB}"/>
          </ac:spMkLst>
        </pc:spChg>
        <pc:spChg chg="add del">
          <ac:chgData name="Теньковская Мария" userId="2a97e5f334bbc79e" providerId="Windows Live" clId="Web-{62ED78D6-19C8-458D-BE2A-67BDE0B5DD43}" dt="2023-04-14T16:38:45.769" v="11"/>
          <ac:spMkLst>
            <pc:docMk/>
            <pc:sldMk cId="1351651579" sldId="256"/>
            <ac:spMk id="33" creationId="{78E81931-EC11-4433-BB7B-ED42BAA2441E}"/>
          </ac:spMkLst>
        </pc:spChg>
        <pc:spChg chg="add del">
          <ac:chgData name="Теньковская Мария" userId="2a97e5f334bbc79e" providerId="Windows Live" clId="Web-{62ED78D6-19C8-458D-BE2A-67BDE0B5DD43}" dt="2023-04-14T16:38:56.114" v="13"/>
          <ac:spMkLst>
            <pc:docMk/>
            <pc:sldMk cId="1351651579" sldId="256"/>
            <ac:spMk id="36" creationId="{644DFB53-C7FE-4BC7-BA96-83262BE09953}"/>
          </ac:spMkLst>
        </pc:spChg>
        <pc:spChg chg="add del">
          <ac:chgData name="Теньковская Мария" userId="2a97e5f334bbc79e" providerId="Windows Live" clId="Web-{62ED78D6-19C8-458D-BE2A-67BDE0B5DD43}" dt="2023-04-14T16:39:04.255" v="15"/>
          <ac:spMkLst>
            <pc:docMk/>
            <pc:sldMk cId="1351651579" sldId="256"/>
            <ac:spMk id="39" creationId="{C3B0A228-9EA3-4009-A82E-9402BBC726A0}"/>
          </ac:spMkLst>
        </pc:spChg>
        <pc:spChg chg="add del">
          <ac:chgData name="Теньковская Мария" userId="2a97e5f334bbc79e" providerId="Windows Live" clId="Web-{62ED78D6-19C8-458D-BE2A-67BDE0B5DD43}" dt="2023-04-14T16:39:04.255" v="15"/>
          <ac:spMkLst>
            <pc:docMk/>
            <pc:sldMk cId="1351651579" sldId="256"/>
            <ac:spMk id="41" creationId="{02E0C409-730D-455F-AA8F-0646ABDB1B42}"/>
          </ac:spMkLst>
        </pc:spChg>
        <pc:spChg chg="add del">
          <ac:chgData name="Теньковская Мария" userId="2a97e5f334bbc79e" providerId="Windows Live" clId="Web-{62ED78D6-19C8-458D-BE2A-67BDE0B5DD43}" dt="2023-04-14T16:39:10.240" v="17"/>
          <ac:spMkLst>
            <pc:docMk/>
            <pc:sldMk cId="1351651579" sldId="256"/>
            <ac:spMk id="43" creationId="{26B4480E-B7FF-4481-890E-043A69AE6FE2}"/>
          </ac:spMkLst>
        </pc:spChg>
        <pc:spChg chg="add del">
          <ac:chgData name="Теньковская Мария" userId="2a97e5f334bbc79e" providerId="Windows Live" clId="Web-{62ED78D6-19C8-458D-BE2A-67BDE0B5DD43}" dt="2023-04-14T16:39:10.240" v="17"/>
          <ac:spMkLst>
            <pc:docMk/>
            <pc:sldMk cId="1351651579" sldId="256"/>
            <ac:spMk id="45" creationId="{64C13BAB-7C00-4D21-A857-E3D41C0A2A66}"/>
          </ac:spMkLst>
        </pc:spChg>
        <pc:spChg chg="add del">
          <ac:chgData name="Теньковская Мария" userId="2a97e5f334bbc79e" providerId="Windows Live" clId="Web-{62ED78D6-19C8-458D-BE2A-67BDE0B5DD43}" dt="2023-04-14T16:39:10.240" v="17"/>
          <ac:spMkLst>
            <pc:docMk/>
            <pc:sldMk cId="1351651579" sldId="256"/>
            <ac:spMk id="46" creationId="{1F1FF39A-AC3C-4066-9D4C-519AA22812EA}"/>
          </ac:spMkLst>
        </pc:spChg>
        <pc:spChg chg="add del">
          <ac:chgData name="Теньковская Мария" userId="2a97e5f334bbc79e" providerId="Windows Live" clId="Web-{62ED78D6-19C8-458D-BE2A-67BDE0B5DD43}" dt="2023-04-14T16:39:43.555" v="30"/>
          <ac:spMkLst>
            <pc:docMk/>
            <pc:sldMk cId="1351651579" sldId="256"/>
            <ac:spMk id="48" creationId="{16342306-C49E-412B-A56A-67DBDDD050BB}"/>
          </ac:spMkLst>
        </pc:spChg>
        <pc:spChg chg="add del">
          <ac:chgData name="Теньковская Мария" userId="2a97e5f334bbc79e" providerId="Windows Live" clId="Web-{62ED78D6-19C8-458D-BE2A-67BDE0B5DD43}" dt="2023-04-14T16:39:43.555" v="30"/>
          <ac:spMkLst>
            <pc:docMk/>
            <pc:sldMk cId="1351651579" sldId="256"/>
            <ac:spMk id="49" creationId="{78E81931-EC11-4433-BB7B-ED42BAA2441E}"/>
          </ac:spMkLst>
        </pc:spChg>
        <pc:spChg chg="add del">
          <ac:chgData name="Теньковская Мария" userId="2a97e5f334bbc79e" providerId="Windows Live" clId="Web-{62ED78D6-19C8-458D-BE2A-67BDE0B5DD43}" dt="2023-04-14T16:39:40.258" v="27"/>
          <ac:spMkLst>
            <pc:docMk/>
            <pc:sldMk cId="1351651579" sldId="256"/>
            <ac:spMk id="55" creationId="{AD35AE2F-5E3A-49D9-8DE1-8A333BA4088E}"/>
          </ac:spMkLst>
        </pc:spChg>
        <pc:spChg chg="add del">
          <ac:chgData name="Теньковская Мария" userId="2a97e5f334bbc79e" providerId="Windows Live" clId="Web-{62ED78D6-19C8-458D-BE2A-67BDE0B5DD43}" dt="2023-04-14T16:39:40.258" v="27"/>
          <ac:spMkLst>
            <pc:docMk/>
            <pc:sldMk cId="1351651579" sldId="256"/>
            <ac:spMk id="57" creationId="{04D8AD8F-EF7F-481F-B99A-B8513897050A}"/>
          </ac:spMkLst>
        </pc:spChg>
        <pc:spChg chg="add del">
          <ac:chgData name="Теньковская Мария" userId="2a97e5f334bbc79e" providerId="Windows Live" clId="Web-{62ED78D6-19C8-458D-BE2A-67BDE0B5DD43}" dt="2023-04-14T16:39:40.258" v="27"/>
          <ac:spMkLst>
            <pc:docMk/>
            <pc:sldMk cId="1351651579" sldId="256"/>
            <ac:spMk id="59" creationId="{79EB4626-023C-436D-9F57-9EB46080909D}"/>
          </ac:spMkLst>
        </pc:spChg>
        <pc:spChg chg="add del">
          <ac:chgData name="Теньковская Мария" userId="2a97e5f334bbc79e" providerId="Windows Live" clId="Web-{62ED78D6-19C8-458D-BE2A-67BDE0B5DD43}" dt="2023-04-14T16:39:43.508" v="29"/>
          <ac:spMkLst>
            <pc:docMk/>
            <pc:sldMk cId="1351651579" sldId="256"/>
            <ac:spMk id="61" creationId="{A31384CA-BBDF-78EA-C1B6-7C26234E0B9A}"/>
          </ac:spMkLst>
        </pc:spChg>
        <pc:spChg chg="add del">
          <ac:chgData name="Теньковская Мария" userId="2a97e5f334bbc79e" providerId="Windows Live" clId="Web-{62ED78D6-19C8-458D-BE2A-67BDE0B5DD43}" dt="2023-04-14T16:39:43.508" v="29"/>
          <ac:spMkLst>
            <pc:docMk/>
            <pc:sldMk cId="1351651579" sldId="256"/>
            <ac:spMk id="62" creationId="{97081EE3-B6BE-9584-F5AF-E5F6484DA7A1}"/>
          </ac:spMkLst>
        </pc:spChg>
        <pc:spChg chg="add del">
          <ac:chgData name="Теньковская Мария" userId="2a97e5f334bbc79e" providerId="Windows Live" clId="Web-{62ED78D6-19C8-458D-BE2A-67BDE0B5DD43}" dt="2023-04-14T16:39:43.508" v="29"/>
          <ac:spMkLst>
            <pc:docMk/>
            <pc:sldMk cId="1351651579" sldId="256"/>
            <ac:spMk id="63" creationId="{41A03FE5-7938-1573-2D18-E168CC7C0ABF}"/>
          </ac:spMkLst>
        </pc:spChg>
        <pc:spChg chg="add del">
          <ac:chgData name="Теньковская Мария" userId="2a97e5f334bbc79e" providerId="Windows Live" clId="Web-{62ED78D6-19C8-458D-BE2A-67BDE0B5DD43}" dt="2023-04-14T16:40:31.090" v="37"/>
          <ac:spMkLst>
            <pc:docMk/>
            <pc:sldMk cId="1351651579" sldId="256"/>
            <ac:spMk id="65" creationId="{220FBD20-EC25-4BEE-AD5F-E459FA1E6A47}"/>
          </ac:spMkLst>
        </pc:spChg>
        <pc:spChg chg="add del">
          <ac:chgData name="Теньковская Мария" userId="2a97e5f334bbc79e" providerId="Windows Live" clId="Web-{62ED78D6-19C8-458D-BE2A-67BDE0B5DD43}" dt="2023-04-14T16:40:31.090" v="37"/>
          <ac:spMkLst>
            <pc:docMk/>
            <pc:sldMk cId="1351651579" sldId="256"/>
            <ac:spMk id="66" creationId="{67F1335F-97CE-4842-9A57-2B6A3F459D82}"/>
          </ac:spMkLst>
        </pc:spChg>
        <pc:spChg chg="add del">
          <ac:chgData name="Теньковская Мария" userId="2a97e5f334bbc79e" providerId="Windows Live" clId="Web-{62ED78D6-19C8-458D-BE2A-67BDE0B5DD43}" dt="2023-04-14T17:05:19.574" v="174"/>
          <ac:spMkLst>
            <pc:docMk/>
            <pc:sldMk cId="1351651579" sldId="256"/>
            <ac:spMk id="71" creationId="{33E93247-6229-44AB-A550-739E971E690B}"/>
          </ac:spMkLst>
        </pc:spChg>
        <pc:spChg chg="add del">
          <ac:chgData name="Теньковская Мария" userId="2a97e5f334bbc79e" providerId="Windows Live" clId="Web-{62ED78D6-19C8-458D-BE2A-67BDE0B5DD43}" dt="2023-04-14T17:05:05.542" v="169"/>
          <ac:spMkLst>
            <pc:docMk/>
            <pc:sldMk cId="1351651579" sldId="256"/>
            <ac:spMk id="80" creationId="{33E93247-6229-44AB-A550-739E971E690B}"/>
          </ac:spMkLst>
        </pc:spChg>
        <pc:spChg chg="add del">
          <ac:chgData name="Теньковская Мария" userId="2a97e5f334bbc79e" providerId="Windows Live" clId="Web-{62ED78D6-19C8-458D-BE2A-67BDE0B5DD43}" dt="2023-04-14T17:05:19.558" v="173"/>
          <ac:spMkLst>
            <pc:docMk/>
            <pc:sldMk cId="1351651579" sldId="256"/>
            <ac:spMk id="86" creationId="{33E93247-6229-44AB-A550-739E971E690B}"/>
          </ac:spMkLst>
        </pc:spChg>
        <pc:spChg chg="add del">
          <ac:chgData name="Теньковская Мария" userId="2a97e5f334bbc79e" providerId="Windows Live" clId="Web-{62ED78D6-19C8-458D-BE2A-67BDE0B5DD43}" dt="2023-04-14T17:05:19.558" v="173"/>
          <ac:spMkLst>
            <pc:docMk/>
            <pc:sldMk cId="1351651579" sldId="256"/>
            <ac:spMk id="87" creationId="{EE5997AC-0325-4416-909F-5CE54C42823F}"/>
          </ac:spMkLst>
        </pc:spChg>
        <pc:spChg chg="add">
          <ac:chgData name="Теньковская Мария" userId="2a97e5f334bbc79e" providerId="Windows Live" clId="Web-{62ED78D6-19C8-458D-BE2A-67BDE0B5DD43}" dt="2023-04-14T17:05:19.574" v="174"/>
          <ac:spMkLst>
            <pc:docMk/>
            <pc:sldMk cId="1351651579" sldId="256"/>
            <ac:spMk id="90" creationId="{33E93247-6229-44AB-A550-739E971E690B}"/>
          </ac:spMkLst>
        </pc:spChg>
        <pc:picChg chg="add del">
          <ac:chgData name="Теньковская Мария" userId="2a97e5f334bbc79e" providerId="Windows Live" clId="Web-{62ED78D6-19C8-458D-BE2A-67BDE0B5DD43}" dt="2023-04-14T16:38:12.689" v="5"/>
          <ac:picMkLst>
            <pc:docMk/>
            <pc:sldMk cId="1351651579" sldId="256"/>
            <ac:picMk id="4" creationId="{E77EA52A-D0F2-41B7-AACC-9D39C450E038}"/>
          </ac:picMkLst>
        </pc:picChg>
        <pc:picChg chg="add del">
          <ac:chgData name="Теньковская Мария" userId="2a97e5f334bbc79e" providerId="Windows Live" clId="Web-{62ED78D6-19C8-458D-BE2A-67BDE0B5DD43}" dt="2023-04-14T17:03:34.050" v="164"/>
          <ac:picMkLst>
            <pc:docMk/>
            <pc:sldMk cId="1351651579" sldId="256"/>
            <ac:picMk id="6" creationId="{168655CD-D239-B3BA-0E16-420028584270}"/>
          </ac:picMkLst>
        </pc:picChg>
        <pc:picChg chg="add del mod">
          <ac:chgData name="Теньковская Мария" userId="2a97e5f334bbc79e" providerId="Windows Live" clId="Web-{62ED78D6-19C8-458D-BE2A-67BDE0B5DD43}" dt="2023-04-14T17:13:35.126" v="238"/>
          <ac:picMkLst>
            <pc:docMk/>
            <pc:sldMk cId="1351651579" sldId="256"/>
            <ac:picMk id="8" creationId="{5DF8F9F5-CC3A-0868-F2EE-632424A2BDA4}"/>
          </ac:picMkLst>
        </pc:picChg>
        <pc:picChg chg="add del">
          <ac:chgData name="Теньковская Мария" userId="2a97e5f334bbc79e" providerId="Windows Live" clId="Web-{62ED78D6-19C8-458D-BE2A-67BDE0B5DD43}" dt="2023-04-14T16:38:24.018" v="7"/>
          <ac:picMkLst>
            <pc:docMk/>
            <pc:sldMk cId="1351651579" sldId="256"/>
            <ac:picMk id="22" creationId="{439F70FB-EF76-7808-3ACC-5F7996F10810}"/>
          </ac:picMkLst>
        </pc:picChg>
        <pc:picChg chg="add del">
          <ac:chgData name="Теньковская Мария" userId="2a97e5f334bbc79e" providerId="Windows Live" clId="Web-{62ED78D6-19C8-458D-BE2A-67BDE0B5DD43}" dt="2023-04-14T16:38:35.706" v="9"/>
          <ac:picMkLst>
            <pc:docMk/>
            <pc:sldMk cId="1351651579" sldId="256"/>
            <ac:picMk id="30" creationId="{F2095427-E19C-4943-26ED-A293937278B7}"/>
          </ac:picMkLst>
        </pc:picChg>
        <pc:picChg chg="add del">
          <ac:chgData name="Теньковская Мария" userId="2a97e5f334bbc79e" providerId="Windows Live" clId="Web-{62ED78D6-19C8-458D-BE2A-67BDE0B5DD43}" dt="2023-04-14T16:38:45.769" v="11"/>
          <ac:picMkLst>
            <pc:docMk/>
            <pc:sldMk cId="1351651579" sldId="256"/>
            <ac:picMk id="34" creationId="{F03F00BB-620E-7602-B044-7FC32C5B7F45}"/>
          </ac:picMkLst>
        </pc:picChg>
        <pc:picChg chg="add del">
          <ac:chgData name="Теньковская Мария" userId="2a97e5f334bbc79e" providerId="Windows Live" clId="Web-{62ED78D6-19C8-458D-BE2A-67BDE0B5DD43}" dt="2023-04-14T16:38:56.114" v="13"/>
          <ac:picMkLst>
            <pc:docMk/>
            <pc:sldMk cId="1351651579" sldId="256"/>
            <ac:picMk id="37" creationId="{E23B340C-A50B-E3E5-B5F5-F126D1B21106}"/>
          </ac:picMkLst>
        </pc:picChg>
        <pc:picChg chg="add del">
          <ac:chgData name="Теньковская Мария" userId="2a97e5f334bbc79e" providerId="Windows Live" clId="Web-{62ED78D6-19C8-458D-BE2A-67BDE0B5DD43}" dt="2023-04-14T16:39:04.255" v="15"/>
          <ac:picMkLst>
            <pc:docMk/>
            <pc:sldMk cId="1351651579" sldId="256"/>
            <ac:picMk id="40" creationId="{41432F35-14F2-1EAD-3596-C5F448DFADCC}"/>
          </ac:picMkLst>
        </pc:picChg>
        <pc:picChg chg="add del">
          <ac:chgData name="Теньковская Мария" userId="2a97e5f334bbc79e" providerId="Windows Live" clId="Web-{62ED78D6-19C8-458D-BE2A-67BDE0B5DD43}" dt="2023-04-14T16:39:10.240" v="17"/>
          <ac:picMkLst>
            <pc:docMk/>
            <pc:sldMk cId="1351651579" sldId="256"/>
            <ac:picMk id="44" creationId="{0C487E1B-D458-9AA9-7D90-76CE6D623C01}"/>
          </ac:picMkLst>
        </pc:picChg>
        <pc:picChg chg="add del mod ord">
          <ac:chgData name="Теньковская Мария" userId="2a97e5f334bbc79e" providerId="Windows Live" clId="Web-{62ED78D6-19C8-458D-BE2A-67BDE0B5DD43}" dt="2023-04-14T17:06:32.782" v="185"/>
          <ac:picMkLst>
            <pc:docMk/>
            <pc:sldMk cId="1351651579" sldId="256"/>
            <ac:picMk id="50" creationId="{F03F00BB-620E-7602-B044-7FC32C5B7F45}"/>
          </ac:picMkLst>
        </pc:picChg>
        <pc:cxnChg chg="add del">
          <ac:chgData name="Теньковская Мария" userId="2a97e5f334bbc79e" providerId="Windows Live" clId="Web-{62ED78D6-19C8-458D-BE2A-67BDE0B5DD43}" dt="2023-04-14T16:38:12.689" v="5"/>
          <ac:cxnSpMkLst>
            <pc:docMk/>
            <pc:sldMk cId="1351651579" sldId="256"/>
            <ac:cxnSpMk id="15" creationId="{4D594499-F983-4364-8ABC-5BCDC2E906BF}"/>
          </ac:cxnSpMkLst>
        </pc:cxnChg>
        <pc:cxnChg chg="add del">
          <ac:chgData name="Теньковская Мария" userId="2a97e5f334bbc79e" providerId="Windows Live" clId="Web-{62ED78D6-19C8-458D-BE2A-67BDE0B5DD43}" dt="2023-04-14T16:38:12.689" v="5"/>
          <ac:cxnSpMkLst>
            <pc:docMk/>
            <pc:sldMk cId="1351651579" sldId="256"/>
            <ac:cxnSpMk id="17" creationId="{752928D3-58AB-4E4F-A2E6-74A3B341C3A2}"/>
          </ac:cxnSpMkLst>
        </pc:cxnChg>
        <pc:cxnChg chg="add del">
          <ac:chgData name="Теньковская Мария" userId="2a97e5f334bbc79e" providerId="Windows Live" clId="Web-{62ED78D6-19C8-458D-BE2A-67BDE0B5DD43}" dt="2023-04-14T16:38:12.689" v="5"/>
          <ac:cxnSpMkLst>
            <pc:docMk/>
            <pc:sldMk cId="1351651579" sldId="256"/>
            <ac:cxnSpMk id="19" creationId="{6D4C177C-581F-4CC8-A686-0B6D25DC6A70}"/>
          </ac:cxnSpMkLst>
        </pc:cxnChg>
        <pc:cxnChg chg="add del">
          <ac:chgData name="Теньковская Мария" userId="2a97e5f334bbc79e" providerId="Windows Live" clId="Web-{62ED78D6-19C8-458D-BE2A-67BDE0B5DD43}" dt="2023-04-14T17:05:19.574" v="174"/>
          <ac:cxnSpMkLst>
            <pc:docMk/>
            <pc:sldMk cId="1351651579" sldId="256"/>
            <ac:cxnSpMk id="73" creationId="{EE2E603F-4A95-4FE8-BB06-211DFD75DBEF}"/>
          </ac:cxnSpMkLst>
        </pc:cxnChg>
        <pc:cxnChg chg="add del">
          <ac:chgData name="Теньковская Мария" userId="2a97e5f334bbc79e" providerId="Windows Live" clId="Web-{62ED78D6-19C8-458D-BE2A-67BDE0B5DD43}" dt="2023-04-14T17:05:19.574" v="174"/>
          <ac:cxnSpMkLst>
            <pc:docMk/>
            <pc:sldMk cId="1351651579" sldId="256"/>
            <ac:cxnSpMk id="75" creationId="{2CF06E40-3ECB-4820-95B5-8A70B07D4B47}"/>
          </ac:cxnSpMkLst>
        </pc:cxnChg>
        <pc:cxnChg chg="add del">
          <ac:chgData name="Теньковская Мария" userId="2a97e5f334bbc79e" providerId="Windows Live" clId="Web-{62ED78D6-19C8-458D-BE2A-67BDE0B5DD43}" dt="2023-04-14T17:05:05.542" v="169"/>
          <ac:cxnSpMkLst>
            <pc:docMk/>
            <pc:sldMk cId="1351651579" sldId="256"/>
            <ac:cxnSpMk id="82" creationId="{EE2E603F-4A95-4FE8-BB06-211DFD75DBEF}"/>
          </ac:cxnSpMkLst>
        </pc:cxnChg>
        <pc:cxnChg chg="add del">
          <ac:chgData name="Теньковская Мария" userId="2a97e5f334bbc79e" providerId="Windows Live" clId="Web-{62ED78D6-19C8-458D-BE2A-67BDE0B5DD43}" dt="2023-04-14T17:05:05.542" v="169"/>
          <ac:cxnSpMkLst>
            <pc:docMk/>
            <pc:sldMk cId="1351651579" sldId="256"/>
            <ac:cxnSpMk id="84" creationId="{2CF06E40-3ECB-4820-95B5-8A70B07D4B47}"/>
          </ac:cxnSpMkLst>
        </pc:cxnChg>
        <pc:cxnChg chg="add del">
          <ac:chgData name="Теньковская Мария" userId="2a97e5f334bbc79e" providerId="Windows Live" clId="Web-{62ED78D6-19C8-458D-BE2A-67BDE0B5DD43}" dt="2023-04-14T17:05:19.558" v="173"/>
          <ac:cxnSpMkLst>
            <pc:docMk/>
            <pc:sldMk cId="1351651579" sldId="256"/>
            <ac:cxnSpMk id="88" creationId="{EE2E603F-4A95-4FE8-BB06-211DFD75DBEF}"/>
          </ac:cxnSpMkLst>
        </pc:cxnChg>
        <pc:cxnChg chg="add">
          <ac:chgData name="Теньковская Мария" userId="2a97e5f334bbc79e" providerId="Windows Live" clId="Web-{62ED78D6-19C8-458D-BE2A-67BDE0B5DD43}" dt="2023-04-14T17:05:19.574" v="174"/>
          <ac:cxnSpMkLst>
            <pc:docMk/>
            <pc:sldMk cId="1351651579" sldId="256"/>
            <ac:cxnSpMk id="91" creationId="{EE2E603F-4A95-4FE8-BB06-211DFD75DBEF}"/>
          </ac:cxnSpMkLst>
        </pc:cxnChg>
        <pc:cxnChg chg="add">
          <ac:chgData name="Теньковская Мария" userId="2a97e5f334bbc79e" providerId="Windows Live" clId="Web-{62ED78D6-19C8-458D-BE2A-67BDE0B5DD43}" dt="2023-04-14T17:05:19.574" v="174"/>
          <ac:cxnSpMkLst>
            <pc:docMk/>
            <pc:sldMk cId="1351651579" sldId="256"/>
            <ac:cxnSpMk id="92" creationId="{2CF06E40-3ECB-4820-95B5-8A70B07D4B47}"/>
          </ac:cxnSpMkLst>
        </pc:cxnChg>
      </pc:sldChg>
      <pc:sldChg chg="addSp delSp modSp new modTransition">
        <pc:chgData name="Теньковская Мария" userId="2a97e5f334bbc79e" providerId="Windows Live" clId="Web-{62ED78D6-19C8-458D-BE2A-67BDE0B5DD43}" dt="2023-04-14T17:09:30.358" v="227" actId="20577"/>
        <pc:sldMkLst>
          <pc:docMk/>
          <pc:sldMk cId="1214122315" sldId="257"/>
        </pc:sldMkLst>
        <pc:spChg chg="mod">
          <ac:chgData name="Теньковская Мария" userId="2a97e5f334bbc79e" providerId="Windows Live" clId="Web-{62ED78D6-19C8-458D-BE2A-67BDE0B5DD43}" dt="2023-04-14T16:44:15.090" v="74" actId="20577"/>
          <ac:spMkLst>
            <pc:docMk/>
            <pc:sldMk cId="1214122315" sldId="257"/>
            <ac:spMk id="2" creationId="{E71632DB-97D0-5FB5-BCBB-365FAD56C1CB}"/>
          </ac:spMkLst>
        </pc:spChg>
        <pc:spChg chg="mod">
          <ac:chgData name="Теньковская Мария" userId="2a97e5f334bbc79e" providerId="Windows Live" clId="Web-{62ED78D6-19C8-458D-BE2A-67BDE0B5DD43}" dt="2023-04-14T17:09:30.358" v="227" actId="20577"/>
          <ac:spMkLst>
            <pc:docMk/>
            <pc:sldMk cId="1214122315" sldId="257"/>
            <ac:spMk id="3" creationId="{3B304976-5050-7BE4-12B3-2AA7E5E6A004}"/>
          </ac:spMkLst>
        </pc:spChg>
        <pc:picChg chg="add del">
          <ac:chgData name="Теньковская Мария" userId="2a97e5f334bbc79e" providerId="Windows Live" clId="Web-{62ED78D6-19C8-458D-BE2A-67BDE0B5DD43}" dt="2023-04-14T16:51:12.293" v="142"/>
          <ac:picMkLst>
            <pc:docMk/>
            <pc:sldMk cId="1214122315" sldId="257"/>
            <ac:picMk id="5" creationId="{BC217BBF-78A2-60DD-94CD-D166D863AC19}"/>
          </ac:picMkLst>
        </pc:picChg>
        <pc:picChg chg="add del mod">
          <ac:chgData name="Теньковская Мария" userId="2a97e5f334bbc79e" providerId="Windows Live" clId="Web-{62ED78D6-19C8-458D-BE2A-67BDE0B5DD43}" dt="2023-04-14T16:57:21.367" v="158"/>
          <ac:picMkLst>
            <pc:docMk/>
            <pc:sldMk cId="1214122315" sldId="257"/>
            <ac:picMk id="6" creationId="{A411CA1E-FE8E-D726-0760-364AC6F1269B}"/>
          </ac:picMkLst>
        </pc:picChg>
        <pc:picChg chg="add mod">
          <ac:chgData name="Теньковская Мария" userId="2a97e5f334bbc79e" providerId="Windows Live" clId="Web-{62ED78D6-19C8-458D-BE2A-67BDE0B5DD43}" dt="2023-04-14T16:57:50.478" v="160" actId="14100"/>
          <ac:picMkLst>
            <pc:docMk/>
            <pc:sldMk cId="1214122315" sldId="257"/>
            <ac:picMk id="7" creationId="{DB9BAAC8-E3B2-07D7-E729-542F59DD8549}"/>
          </ac:picMkLst>
        </pc:picChg>
      </pc:sldChg>
      <pc:sldChg chg="addSp delSp modSp new modTransition">
        <pc:chgData name="Теньковская Мария" userId="2a97e5f334bbc79e" providerId="Windows Live" clId="Web-{62ED78D6-19C8-458D-BE2A-67BDE0B5DD43}" dt="2023-04-14T17:09:41.109" v="228"/>
        <pc:sldMkLst>
          <pc:docMk/>
          <pc:sldMk cId="956331006" sldId="258"/>
        </pc:sldMkLst>
        <pc:spChg chg="mod">
          <ac:chgData name="Теньковская Мария" userId="2a97e5f334bbc79e" providerId="Windows Live" clId="Web-{62ED78D6-19C8-458D-BE2A-67BDE0B5DD43}" dt="2023-04-14T16:46:03.098" v="90" actId="20577"/>
          <ac:spMkLst>
            <pc:docMk/>
            <pc:sldMk cId="956331006" sldId="258"/>
            <ac:spMk id="2" creationId="{05566695-ED85-C573-320E-9BC1D37737C7}"/>
          </ac:spMkLst>
        </pc:spChg>
        <pc:spChg chg="mod">
          <ac:chgData name="Теньковская Мария" userId="2a97e5f334bbc79e" providerId="Windows Live" clId="Web-{62ED78D6-19C8-458D-BE2A-67BDE0B5DD43}" dt="2023-04-14T17:09:41.109" v="228"/>
          <ac:spMkLst>
            <pc:docMk/>
            <pc:sldMk cId="956331006" sldId="258"/>
            <ac:spMk id="3" creationId="{D562F055-F6FB-B665-50FA-5053E0CE9A01}"/>
          </ac:spMkLst>
        </pc:spChg>
        <pc:spChg chg="add del mod">
          <ac:chgData name="Теньковская Мария" userId="2a97e5f334bbc79e" providerId="Windows Live" clId="Web-{62ED78D6-19C8-458D-BE2A-67BDE0B5DD43}" dt="2023-04-14T16:47:20.526" v="101"/>
          <ac:spMkLst>
            <pc:docMk/>
            <pc:sldMk cId="956331006" sldId="258"/>
            <ac:spMk id="4" creationId="{3B4DB1D3-83E7-BADC-F1F3-1E0B74AA51A8}"/>
          </ac:spMkLst>
        </pc:spChg>
        <pc:picChg chg="add mod">
          <ac:chgData name="Теньковская Мария" userId="2a97e5f334bbc79e" providerId="Windows Live" clId="Web-{62ED78D6-19C8-458D-BE2A-67BDE0B5DD43}" dt="2023-04-14T16:54:10.290" v="152" actId="1076"/>
          <ac:picMkLst>
            <pc:docMk/>
            <pc:sldMk cId="956331006" sldId="258"/>
            <ac:picMk id="5" creationId="{A20B51C3-4E9F-7693-88E8-86A54AC5E40C}"/>
          </ac:picMkLst>
        </pc:picChg>
      </pc:sldChg>
      <pc:sldChg chg="addSp modSp new modTransition">
        <pc:chgData name="Теньковская Мария" userId="2a97e5f334bbc79e" providerId="Windows Live" clId="Web-{62ED78D6-19C8-458D-BE2A-67BDE0B5DD43}" dt="2023-04-14T17:09:55.516" v="231" actId="20577"/>
        <pc:sldMkLst>
          <pc:docMk/>
          <pc:sldMk cId="2268499805" sldId="259"/>
        </pc:sldMkLst>
        <pc:spChg chg="mod">
          <ac:chgData name="Теньковская Мария" userId="2a97e5f334bbc79e" providerId="Windows Live" clId="Web-{62ED78D6-19C8-458D-BE2A-67BDE0B5DD43}" dt="2023-04-14T16:47:34.058" v="111" actId="20577"/>
          <ac:spMkLst>
            <pc:docMk/>
            <pc:sldMk cId="2268499805" sldId="259"/>
            <ac:spMk id="2" creationId="{CE78AC5F-5B91-C1DB-4875-72A0261C4570}"/>
          </ac:spMkLst>
        </pc:spChg>
        <pc:spChg chg="mod">
          <ac:chgData name="Теньковская Мария" userId="2a97e5f334bbc79e" providerId="Windows Live" clId="Web-{62ED78D6-19C8-458D-BE2A-67BDE0B5DD43}" dt="2023-04-14T17:09:55.516" v="231" actId="20577"/>
          <ac:spMkLst>
            <pc:docMk/>
            <pc:sldMk cId="2268499805" sldId="259"/>
            <ac:spMk id="3" creationId="{B5A923BF-2E95-BA87-0F60-EE14517F3B03}"/>
          </ac:spMkLst>
        </pc:spChg>
        <pc:picChg chg="add mod">
          <ac:chgData name="Теньковская Мария" userId="2a97e5f334bbc79e" providerId="Windows Live" clId="Web-{62ED78D6-19C8-458D-BE2A-67BDE0B5DD43}" dt="2023-04-14T16:55:05.701" v="154" actId="1076"/>
          <ac:picMkLst>
            <pc:docMk/>
            <pc:sldMk cId="2268499805" sldId="259"/>
            <ac:picMk id="4" creationId="{205F0AAC-B494-91B8-FD2A-D81461625FDF}"/>
          </ac:picMkLst>
        </pc:picChg>
      </pc:sldChg>
      <pc:sldChg chg="addSp modSp new modTransition">
        <pc:chgData name="Теньковская Мария" userId="2a97e5f334bbc79e" providerId="Windows Live" clId="Web-{62ED78D6-19C8-458D-BE2A-67BDE0B5DD43}" dt="2023-04-14T17:10:11.017" v="233" actId="20577"/>
        <pc:sldMkLst>
          <pc:docMk/>
          <pc:sldMk cId="1458818279" sldId="260"/>
        </pc:sldMkLst>
        <pc:spChg chg="mod">
          <ac:chgData name="Теньковская Мария" userId="2a97e5f334bbc79e" providerId="Windows Live" clId="Web-{62ED78D6-19C8-458D-BE2A-67BDE0B5DD43}" dt="2023-04-14T16:49:15.284" v="130" actId="20577"/>
          <ac:spMkLst>
            <pc:docMk/>
            <pc:sldMk cId="1458818279" sldId="260"/>
            <ac:spMk id="2" creationId="{86576F4B-E9DA-248B-EAD4-8E41B460B035}"/>
          </ac:spMkLst>
        </pc:spChg>
        <pc:spChg chg="mod">
          <ac:chgData name="Теньковская Мария" userId="2a97e5f334bbc79e" providerId="Windows Live" clId="Web-{62ED78D6-19C8-458D-BE2A-67BDE0B5DD43}" dt="2023-04-14T17:10:11.017" v="233" actId="20577"/>
          <ac:spMkLst>
            <pc:docMk/>
            <pc:sldMk cId="1458818279" sldId="260"/>
            <ac:spMk id="3" creationId="{4E901507-AF4B-804C-A437-A7A7C41DBA2F}"/>
          </ac:spMkLst>
        </pc:spChg>
        <pc:picChg chg="add mod">
          <ac:chgData name="Теньковская Мария" userId="2a97e5f334bbc79e" providerId="Windows Live" clId="Web-{62ED78D6-19C8-458D-BE2A-67BDE0B5DD43}" dt="2023-04-14T16:55:49.048" v="156" actId="1076"/>
          <ac:picMkLst>
            <pc:docMk/>
            <pc:sldMk cId="1458818279" sldId="260"/>
            <ac:picMk id="4" creationId="{6C723203-EACD-ECD3-2D8F-84DF08C67D0C}"/>
          </ac:picMkLst>
        </pc:picChg>
      </pc:sldChg>
      <pc:sldChg chg="modSp new modTransition">
        <pc:chgData name="Теньковская Мария" userId="2a97e5f334bbc79e" providerId="Windows Live" clId="Web-{62ED78D6-19C8-458D-BE2A-67BDE0B5DD43}" dt="2023-04-14T17:08:19.056" v="222"/>
        <pc:sldMkLst>
          <pc:docMk/>
          <pc:sldMk cId="2821681320" sldId="261"/>
        </pc:sldMkLst>
        <pc:spChg chg="mod">
          <ac:chgData name="Теньковская Мария" userId="2a97e5f334bbc79e" providerId="Windows Live" clId="Web-{62ED78D6-19C8-458D-BE2A-67BDE0B5DD43}" dt="2023-04-14T16:50:20.805" v="140" actId="20577"/>
          <ac:spMkLst>
            <pc:docMk/>
            <pc:sldMk cId="2821681320" sldId="261"/>
            <ac:spMk id="2" creationId="{CD1BA920-A7DD-755B-1202-2F6BAE866460}"/>
          </ac:spMkLst>
        </pc:spChg>
      </pc:sldChg>
      <pc:sldChg chg="addSp delSp modSp new del mod ord setBg">
        <pc:chgData name="Теньковская Мария" userId="2a97e5f334bbc79e" providerId="Windows Live" clId="Web-{62ED78D6-19C8-458D-BE2A-67BDE0B5DD43}" dt="2023-04-14T17:07:35.381" v="217"/>
        <pc:sldMkLst>
          <pc:docMk/>
          <pc:sldMk cId="362856527" sldId="262"/>
        </pc:sldMkLst>
        <pc:spChg chg="mod">
          <ac:chgData name="Теньковская Мария" userId="2a97e5f334bbc79e" providerId="Windows Live" clId="Web-{62ED78D6-19C8-458D-BE2A-67BDE0B5DD43}" dt="2023-04-14T17:06:30.626" v="183"/>
          <ac:spMkLst>
            <pc:docMk/>
            <pc:sldMk cId="362856527" sldId="262"/>
            <ac:spMk id="2" creationId="{FE3DABA0-2F0F-A852-46F2-B68D1E9EBE4C}"/>
          </ac:spMkLst>
        </pc:spChg>
        <pc:spChg chg="add del">
          <ac:chgData name="Теньковская Мария" userId="2a97e5f334bbc79e" providerId="Windows Live" clId="Web-{62ED78D6-19C8-458D-BE2A-67BDE0B5DD43}" dt="2023-04-14T17:06:31.798" v="184"/>
          <ac:spMkLst>
            <pc:docMk/>
            <pc:sldMk cId="362856527" sldId="262"/>
            <ac:spMk id="3" creationId="{B6B2D486-C882-9A3E-E360-BED02D95844F}"/>
          </ac:spMkLst>
        </pc:spChg>
        <pc:spChg chg="add del">
          <ac:chgData name="Теньковская Мария" userId="2a97e5f334bbc79e" providerId="Windows Live" clId="Web-{62ED78D6-19C8-458D-BE2A-67BDE0B5DD43}" dt="2023-04-14T17:06:30.626" v="183"/>
          <ac:spMkLst>
            <pc:docMk/>
            <pc:sldMk cId="362856527" sldId="262"/>
            <ac:spMk id="13" creationId="{33E93247-6229-44AB-A550-739E971E690B}"/>
          </ac:spMkLst>
        </pc:spChg>
        <pc:picChg chg="add del mod ord">
          <ac:chgData name="Теньковская Мария" userId="2a97e5f334bbc79e" providerId="Windows Live" clId="Web-{62ED78D6-19C8-458D-BE2A-67BDE0B5DD43}" dt="2023-04-14T17:06:31.798" v="184"/>
          <ac:picMkLst>
            <pc:docMk/>
            <pc:sldMk cId="362856527" sldId="262"/>
            <ac:picMk id="4" creationId="{E9DFDD98-2362-24C8-F09B-3D61AF70C688}"/>
          </ac:picMkLst>
        </pc:picChg>
        <pc:cxnChg chg="add del">
          <ac:chgData name="Теньковская Мария" userId="2a97e5f334bbc79e" providerId="Windows Live" clId="Web-{62ED78D6-19C8-458D-BE2A-67BDE0B5DD43}" dt="2023-04-14T17:06:30.626" v="183"/>
          <ac:cxnSpMkLst>
            <pc:docMk/>
            <pc:sldMk cId="362856527" sldId="262"/>
            <ac:cxnSpMk id="9" creationId="{F64F9B95-9045-48D2-B9F3-2927E98F54AA}"/>
          </ac:cxnSpMkLst>
        </pc:cxnChg>
        <pc:cxnChg chg="add del">
          <ac:chgData name="Теньковская Мария" userId="2a97e5f334bbc79e" providerId="Windows Live" clId="Web-{62ED78D6-19C8-458D-BE2A-67BDE0B5DD43}" dt="2023-04-14T17:06:30.626" v="183"/>
          <ac:cxnSpMkLst>
            <pc:docMk/>
            <pc:sldMk cId="362856527" sldId="262"/>
            <ac:cxnSpMk id="11" creationId="{085AA86F-6A4D-4BCB-A045-D992CDC2959B}"/>
          </ac:cxnSpMkLst>
        </pc:cxnChg>
        <pc:cxnChg chg="add del">
          <ac:chgData name="Теньковская Мария" userId="2a97e5f334bbc79e" providerId="Windows Live" clId="Web-{62ED78D6-19C8-458D-BE2A-67BDE0B5DD43}" dt="2023-04-14T17:06:30.626" v="183"/>
          <ac:cxnSpMkLst>
            <pc:docMk/>
            <pc:sldMk cId="362856527" sldId="262"/>
            <ac:cxnSpMk id="15" creationId="{EE2E603F-4A95-4FE8-BB06-211DFD75DBEF}"/>
          </ac:cxnSpMkLst>
        </pc:cxnChg>
        <pc:cxnChg chg="add del">
          <ac:chgData name="Теньковская Мария" userId="2a97e5f334bbc79e" providerId="Windows Live" clId="Web-{62ED78D6-19C8-458D-BE2A-67BDE0B5DD43}" dt="2023-04-14T17:06:30.626" v="183"/>
          <ac:cxnSpMkLst>
            <pc:docMk/>
            <pc:sldMk cId="362856527" sldId="262"/>
            <ac:cxnSpMk id="17" creationId="{2CF06E40-3ECB-4820-95B5-8A70B07D4B47}"/>
          </ac:cxnSpMkLst>
        </pc:cxnChg>
      </pc:sldChg>
      <pc:sldMasterChg chg="add del addSldLayout delSldLayout">
        <pc:chgData name="Теньковская Мария" userId="2a97e5f334bbc79e" providerId="Windows Live" clId="Web-{62ED78D6-19C8-458D-BE2A-67BDE0B5DD43}" dt="2023-04-14T16:39:10.302" v="18"/>
        <pc:sldMasterMkLst>
          <pc:docMk/>
          <pc:sldMasterMk cId="3154979492" sldId="2147483648"/>
        </pc:sldMasterMkLst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302" v="18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replId addSldLayout delSldLayout">
        <pc:chgData name="Теньковская Мария" userId="2a97e5f334bbc79e" providerId="Windows Live" clId="Web-{62ED78D6-19C8-458D-BE2A-67BDE0B5DD43}" dt="2023-04-14T16:38:35.706" v="9"/>
        <pc:sldMasterMkLst>
          <pc:docMk/>
          <pc:sldMasterMk cId="639737293" sldId="2147483660"/>
        </pc:sldMasterMkLst>
        <pc:sldLayoutChg chg="add del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1221408862" sldId="2147483661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1594904906" sldId="2147483662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611279450" sldId="2147483663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2840727651" sldId="2147483664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3251884893" sldId="2147483665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65911329" sldId="2147483666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3695008774" sldId="2147483667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823201424" sldId="2147483668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4248980304" sldId="2147483669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2693208828" sldId="2147483670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35.706" v="9"/>
          <pc:sldLayoutMkLst>
            <pc:docMk/>
            <pc:sldMasterMk cId="639737293" sldId="2147483660"/>
            <pc:sldLayoutMk cId="3428445074" sldId="2147483671"/>
          </pc:sldLayoutMkLst>
        </pc:sldLayoutChg>
      </pc:sldMasterChg>
      <pc:sldMasterChg chg="add del replId addSldLayout delSldLayout">
        <pc:chgData name="Теньковская Мария" userId="2a97e5f334bbc79e" providerId="Windows Live" clId="Web-{62ED78D6-19C8-458D-BE2A-67BDE0B5DD43}" dt="2023-04-14T16:38:56.114" v="13"/>
        <pc:sldMasterMkLst>
          <pc:docMk/>
          <pc:sldMasterMk cId="2169753821" sldId="2147483660"/>
        </pc:sldMasterMkLst>
        <pc:sldLayoutChg chg="add del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2516099497" sldId="2147483661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2240872836" sldId="2147483662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358182502" sldId="2147483663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2241533594" sldId="2147483664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1404812143" sldId="2147483665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699232188" sldId="2147483666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1362122714" sldId="2147483667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3918081104" sldId="2147483668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2019724047" sldId="2147483669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230403353" sldId="2147483670"/>
          </pc:sldLayoutMkLst>
        </pc:sldLayoutChg>
        <pc:sldLayoutChg chg="add del replId">
          <pc:chgData name="Теньковская Мария" userId="2a97e5f334bbc79e" providerId="Windows Live" clId="Web-{62ED78D6-19C8-458D-BE2A-67BDE0B5DD43}" dt="2023-04-14T16:38:56.114" v="13"/>
          <pc:sldLayoutMkLst>
            <pc:docMk/>
            <pc:sldMasterMk cId="2169753821" sldId="2147483660"/>
            <pc:sldLayoutMk cId="1374521110" sldId="2147483671"/>
          </pc:sldLayoutMkLst>
        </pc:sldLayoutChg>
      </pc:sldMasterChg>
      <pc:sldMasterChg chg="add del addSldLayout delSldLayout">
        <pc:chgData name="Теньковская Мария" userId="2a97e5f334bbc79e" providerId="Windows Live" clId="Web-{62ED78D6-19C8-458D-BE2A-67BDE0B5DD43}" dt="2023-04-14T16:38:24.018" v="7"/>
        <pc:sldMasterMkLst>
          <pc:docMk/>
          <pc:sldMasterMk cId="4052239559" sldId="2147483673"/>
        </pc:sldMasterMkLst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228467100" sldId="2147483662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1417449344" sldId="2147483663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2088754837" sldId="2147483664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322590686" sldId="2147483665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3118496653" sldId="2147483666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2727331757" sldId="2147483667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1121985164" sldId="2147483668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210792335" sldId="2147483669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2190273561" sldId="2147483670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3342673878" sldId="2147483671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24.018" v="7"/>
          <pc:sldLayoutMkLst>
            <pc:docMk/>
            <pc:sldMasterMk cId="4052239559" sldId="2147483673"/>
            <pc:sldLayoutMk cId="514441073" sldId="2147483672"/>
          </pc:sldLayoutMkLst>
        </pc:sldLayoutChg>
      </pc:sldMasterChg>
      <pc:sldMasterChg chg="add del addSldLayout delSldLayout">
        <pc:chgData name="Теньковская Мария" userId="2a97e5f334bbc79e" providerId="Windows Live" clId="Web-{62ED78D6-19C8-458D-BE2A-67BDE0B5DD43}" dt="2023-04-14T16:39:43.555" v="30"/>
        <pc:sldMasterMkLst>
          <pc:docMk/>
          <pc:sldMasterMk cId="3986129935" sldId="2147483686"/>
        </pc:sldMasterMkLst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696846306" sldId="2147483675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786501473" sldId="2147483676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2981742220" sldId="2147483677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891902368" sldId="2147483678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2578957438" sldId="2147483679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1253122163" sldId="2147483680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2701772083" sldId="2147483681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4065448144" sldId="2147483682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4073631061" sldId="2147483683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4042599059" sldId="2147483684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55" v="30"/>
          <pc:sldLayoutMkLst>
            <pc:docMk/>
            <pc:sldMasterMk cId="3986129935" sldId="2147483686"/>
            <pc:sldLayoutMk cId="2765592721" sldId="2147483685"/>
          </pc:sldLayoutMkLst>
        </pc:sldLayoutChg>
      </pc:sldMasterChg>
      <pc:sldMasterChg chg="add del addSldLayout delSldLayout">
        <pc:chgData name="Теньковская Мария" userId="2a97e5f334bbc79e" providerId="Windows Live" clId="Web-{62ED78D6-19C8-458D-BE2A-67BDE0B5DD43}" dt="2023-04-14T16:39:40.258" v="27"/>
        <pc:sldMasterMkLst>
          <pc:docMk/>
          <pc:sldMasterMk cId="613117102" sldId="2147483687"/>
        </pc:sldMasterMkLst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969918505" sldId="2147483688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1594004112" sldId="2147483689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976154316" sldId="2147483690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2098130582" sldId="2147483691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229214391" sldId="2147483692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2933444878" sldId="2147483693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1179144612" sldId="2147483694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186098824" sldId="2147483695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1720901182" sldId="2147483696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3853978316" sldId="2147483697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0.258" v="27"/>
          <pc:sldLayoutMkLst>
            <pc:docMk/>
            <pc:sldMasterMk cId="613117102" sldId="2147483687"/>
            <pc:sldLayoutMk cId="800365006" sldId="2147483698"/>
          </pc:sldLayoutMkLst>
        </pc:sldLayoutChg>
      </pc:sldMasterChg>
      <pc:sldMasterChg chg="add del addSldLayout delSldLayout">
        <pc:chgData name="Теньковская Мария" userId="2a97e5f334bbc79e" providerId="Windows Live" clId="Web-{62ED78D6-19C8-458D-BE2A-67BDE0B5DD43}" dt="2023-04-14T16:39:04.255" v="15"/>
        <pc:sldMasterMkLst>
          <pc:docMk/>
          <pc:sldMasterMk cId="3839869765" sldId="2147483699"/>
        </pc:sldMasterMkLst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75509160" sldId="2147483688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2987087187" sldId="2147483689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2205948127" sldId="2147483690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1439306832" sldId="2147483691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1108570913" sldId="2147483692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889228904" sldId="2147483693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4111166430" sldId="2147483694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1841633411" sldId="2147483695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3786211067" sldId="2147483696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1823145123" sldId="2147483697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04.255" v="15"/>
          <pc:sldLayoutMkLst>
            <pc:docMk/>
            <pc:sldMasterMk cId="3839869765" sldId="2147483699"/>
            <pc:sldLayoutMk cId="4103181348" sldId="2147483698"/>
          </pc:sldLayoutMkLst>
        </pc:sldLayoutChg>
      </pc:sldMasterChg>
      <pc:sldMasterChg chg="add del addSldLayout delSldLayout">
        <pc:chgData name="Теньковская Мария" userId="2a97e5f334bbc79e" providerId="Windows Live" clId="Web-{62ED78D6-19C8-458D-BE2A-67BDE0B5DD43}" dt="2023-04-14T16:39:10.240" v="17"/>
        <pc:sldMasterMkLst>
          <pc:docMk/>
          <pc:sldMasterMk cId="3094322829" sldId="2147483712"/>
        </pc:sldMasterMkLst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548753243" sldId="2147483701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679486458" sldId="2147483702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778660787" sldId="2147483703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1086387905" sldId="2147483704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3340842882" sldId="2147483705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1798309844" sldId="2147483706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864446714" sldId="2147483707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4072639447" sldId="2147483708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3216834893" sldId="2147483709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1731582422" sldId="2147483710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10.240" v="17"/>
          <pc:sldLayoutMkLst>
            <pc:docMk/>
            <pc:sldMasterMk cId="3094322829" sldId="2147483712"/>
            <pc:sldLayoutMk cId="3467542465" sldId="2147483711"/>
          </pc:sldLayoutMkLst>
        </pc:sldLayoutChg>
      </pc:sldMasterChg>
      <pc:sldMasterChg chg="add del addSldLayout delSldLayout">
        <pc:chgData name="Теньковская Мария" userId="2a97e5f334bbc79e" providerId="Windows Live" clId="Web-{62ED78D6-19C8-458D-BE2A-67BDE0B5DD43}" dt="2023-04-14T16:38:12.689" v="5"/>
        <pc:sldMasterMkLst>
          <pc:docMk/>
          <pc:sldMasterMk cId="1010615205" sldId="2147483752"/>
        </pc:sldMasterMkLst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4157420759" sldId="2147483741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1529823039" sldId="2147483742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1894370750" sldId="2147483743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3716348954" sldId="2147483744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788980923" sldId="2147483745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2837901415" sldId="2147483746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3752792843" sldId="2147483747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2828653649" sldId="2147483748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2901195560" sldId="2147483749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1875440334" sldId="2147483750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8:12.689" v="5"/>
          <pc:sldLayoutMkLst>
            <pc:docMk/>
            <pc:sldMasterMk cId="1010615205" sldId="2147483752"/>
            <pc:sldLayoutMk cId="3559865740" sldId="2147483751"/>
          </pc:sldLayoutMkLst>
        </pc:sldLayoutChg>
      </pc:sldMasterChg>
      <pc:sldMasterChg chg="add del addSldLayout delSldLayout">
        <pc:chgData name="Теньковская Мария" userId="2a97e5f334bbc79e" providerId="Windows Live" clId="Web-{62ED78D6-19C8-458D-BE2A-67BDE0B5DD43}" dt="2023-04-14T16:39:43.508" v="29"/>
        <pc:sldMasterMkLst>
          <pc:docMk/>
          <pc:sldMasterMk cId="2308879558" sldId="2147483762"/>
        </pc:sldMasterMkLst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773882610" sldId="2147483751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2559050037" sldId="2147483752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2568079108" sldId="2147483753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63768164" sldId="2147483754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1007442151" sldId="2147483755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2675147888" sldId="2147483756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3082125427" sldId="2147483757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3392520867" sldId="2147483758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1045128608" sldId="2147483759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1090329662" sldId="2147483760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39:43.508" v="29"/>
          <pc:sldLayoutMkLst>
            <pc:docMk/>
            <pc:sldMasterMk cId="2308879558" sldId="2147483762"/>
            <pc:sldLayoutMk cId="2529305100" sldId="2147483761"/>
          </pc:sldLayoutMkLst>
        </pc:sldLayoutChg>
      </pc:sldMasterChg>
      <pc:sldMasterChg chg="add del addSldLayout delSldLayout">
        <pc:chgData name="Теньковская Мария" userId="2a97e5f334bbc79e" providerId="Windows Live" clId="Web-{62ED78D6-19C8-458D-BE2A-67BDE0B5DD43}" dt="2023-04-14T16:40:31.090" v="37"/>
        <pc:sldMasterMkLst>
          <pc:docMk/>
          <pc:sldMasterMk cId="368624673" sldId="2147483788"/>
        </pc:sldMasterMkLst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3059771898" sldId="2147483777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4084397051" sldId="2147483778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598480463" sldId="2147483779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1312727970" sldId="2147483780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2342703684" sldId="2147483781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1997142451" sldId="2147483782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2572658040" sldId="2147483783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3277093616" sldId="2147483784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3683720877" sldId="2147483785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671635421" sldId="2147483786"/>
          </pc:sldLayoutMkLst>
        </pc:sldLayoutChg>
        <pc:sldLayoutChg chg="add del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368624673" sldId="2147483788"/>
            <pc:sldLayoutMk cId="2968878806" sldId="2147483787"/>
          </pc:sldLayoutMkLst>
        </pc:sldLayoutChg>
      </pc:sldMasterChg>
      <pc:sldMasterChg chg="add addSldLayout">
        <pc:chgData name="Теньковская Мария" userId="2a97e5f334bbc79e" providerId="Windows Live" clId="Web-{62ED78D6-19C8-458D-BE2A-67BDE0B5DD43}" dt="2023-04-14T16:40:31.090" v="37"/>
        <pc:sldMasterMkLst>
          <pc:docMk/>
          <pc:sldMasterMk cId="2254592766" sldId="2147483890"/>
        </pc:sldMasterMkLst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3627317072" sldId="2147483879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321065419" sldId="2147483880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2911148306" sldId="2147483881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1588023238" sldId="2147483882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1779671134" sldId="2147483883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3012628625" sldId="2147483884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3713097931" sldId="2147483885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3986303379" sldId="2147483886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817713194" sldId="2147483887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963796096" sldId="2147483888"/>
          </pc:sldLayoutMkLst>
        </pc:sldLayoutChg>
        <pc:sldLayoutChg chg="add">
          <pc:chgData name="Теньковская Мария" userId="2a97e5f334bbc79e" providerId="Windows Live" clId="Web-{62ED78D6-19C8-458D-BE2A-67BDE0B5DD43}" dt="2023-04-14T16:40:31.090" v="37"/>
          <pc:sldLayoutMkLst>
            <pc:docMk/>
            <pc:sldMasterMk cId="2254592766" sldId="2147483890"/>
            <pc:sldLayoutMk cId="835292561" sldId="2147483889"/>
          </pc:sldLayoutMkLst>
        </pc:sldLayoutChg>
      </pc:sldMasterChg>
    </pc:docChg>
  </pc:docChgLst>
  <pc:docChgLst>
    <pc:chgData name="Теньковская Мария" userId="2a97e5f334bbc79e" providerId="Windows Live" clId="Web-{42D1C0C0-8239-4AEF-9F8B-25E423A6E2D8}"/>
    <pc:docChg chg="modSld">
      <pc:chgData name="Теньковская Мария" userId="2a97e5f334bbc79e" providerId="Windows Live" clId="Web-{42D1C0C0-8239-4AEF-9F8B-25E423A6E2D8}" dt="2023-04-24T08:33:13.087" v="254" actId="20577"/>
      <pc:docMkLst>
        <pc:docMk/>
      </pc:docMkLst>
      <pc:sldChg chg="modSp">
        <pc:chgData name="Теньковская Мария" userId="2a97e5f334bbc79e" providerId="Windows Live" clId="Web-{42D1C0C0-8239-4AEF-9F8B-25E423A6E2D8}" dt="2023-04-24T08:19:19.829" v="9" actId="20577"/>
        <pc:sldMkLst>
          <pc:docMk/>
          <pc:sldMk cId="2268499805" sldId="259"/>
        </pc:sldMkLst>
        <pc:spChg chg="mod">
          <ac:chgData name="Теньковская Мария" userId="2a97e5f334bbc79e" providerId="Windows Live" clId="Web-{42D1C0C0-8239-4AEF-9F8B-25E423A6E2D8}" dt="2023-04-24T08:19:19.829" v="9" actId="20577"/>
          <ac:spMkLst>
            <pc:docMk/>
            <pc:sldMk cId="2268499805" sldId="259"/>
            <ac:spMk id="3" creationId="{B5A923BF-2E95-BA87-0F60-EE14517F3B03}"/>
          </ac:spMkLst>
        </pc:spChg>
      </pc:sldChg>
      <pc:sldChg chg="modSp">
        <pc:chgData name="Теньковская Мария" userId="2a97e5f334bbc79e" providerId="Windows Live" clId="Web-{42D1C0C0-8239-4AEF-9F8B-25E423A6E2D8}" dt="2023-04-24T08:21:54.959" v="16" actId="20577"/>
        <pc:sldMkLst>
          <pc:docMk/>
          <pc:sldMk cId="1458818279" sldId="260"/>
        </pc:sldMkLst>
        <pc:spChg chg="mod">
          <ac:chgData name="Теньковская Мария" userId="2a97e5f334bbc79e" providerId="Windows Live" clId="Web-{42D1C0C0-8239-4AEF-9F8B-25E423A6E2D8}" dt="2023-04-24T08:21:54.959" v="16" actId="20577"/>
          <ac:spMkLst>
            <pc:docMk/>
            <pc:sldMk cId="1458818279" sldId="260"/>
            <ac:spMk id="3" creationId="{4E901507-AF4B-804C-A437-A7A7C41DBA2F}"/>
          </ac:spMkLst>
        </pc:spChg>
      </pc:sldChg>
      <pc:sldChg chg="modSp">
        <pc:chgData name="Теньковская Мария" userId="2a97e5f334bbc79e" providerId="Windows Live" clId="Web-{42D1C0C0-8239-4AEF-9F8B-25E423A6E2D8}" dt="2023-04-24T08:33:13.087" v="254" actId="20577"/>
        <pc:sldMkLst>
          <pc:docMk/>
          <pc:sldMk cId="2821681320" sldId="261"/>
        </pc:sldMkLst>
        <pc:spChg chg="mod">
          <ac:chgData name="Теньковская Мария" userId="2a97e5f334bbc79e" providerId="Windows Live" clId="Web-{42D1C0C0-8239-4AEF-9F8B-25E423A6E2D8}" dt="2023-04-24T08:22:32.803" v="28" actId="20577"/>
          <ac:spMkLst>
            <pc:docMk/>
            <pc:sldMk cId="2821681320" sldId="261"/>
            <ac:spMk id="2" creationId="{CD1BA920-A7DD-755B-1202-2F6BAE866460}"/>
          </ac:spMkLst>
        </pc:spChg>
        <pc:spChg chg="mod">
          <ac:chgData name="Теньковская Мария" userId="2a97e5f334bbc79e" providerId="Windows Live" clId="Web-{42D1C0C0-8239-4AEF-9F8B-25E423A6E2D8}" dt="2023-04-24T08:33:13.087" v="254" actId="20577"/>
          <ac:spMkLst>
            <pc:docMk/>
            <pc:sldMk cId="2821681320" sldId="261"/>
            <ac:spMk id="3" creationId="{A034075F-7034-2CB8-D887-8C557E7E85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2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8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1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9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7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59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83" r:id="rId6"/>
    <p:sldLayoutId id="2147483879" r:id="rId7"/>
    <p:sldLayoutId id="2147483880" r:id="rId8"/>
    <p:sldLayoutId id="2147483881" r:id="rId9"/>
    <p:sldLayoutId id="2147483882" r:id="rId10"/>
    <p:sldLayoutId id="21474838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7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endParaRPr lang="ru-RU"/>
          </a:p>
          <a:p>
            <a:pPr>
              <a:lnSpc>
                <a:spcPct val="90000"/>
              </a:lnSpc>
            </a:pPr>
            <a:r>
              <a:rPr lang="ru-RU" dirty="0">
                <a:latin typeface="Calibri Light"/>
                <a:ea typeface="Batang"/>
                <a:cs typeface="Calibri Light"/>
              </a:rPr>
              <a:t>обучающие WEB-приложение по английскому языку</a:t>
            </a:r>
            <a:br>
              <a:rPr lang="ru-RU" dirty="0">
                <a:latin typeface="Calibri Light"/>
                <a:ea typeface="Batang"/>
                <a:cs typeface="Calibri Light"/>
              </a:rPr>
            </a:br>
            <a:r>
              <a:rPr lang="ru-RU" dirty="0">
                <a:latin typeface="Calibri Light"/>
                <a:ea typeface="Batang"/>
                <a:cs typeface="Calibri Light"/>
              </a:rPr>
              <a:t/>
            </a:r>
            <a:br>
              <a:rPr lang="ru-RU" dirty="0">
                <a:latin typeface="Calibri Light"/>
                <a:ea typeface="Batang"/>
                <a:cs typeface="Calibri Light"/>
              </a:rPr>
            </a:br>
            <a:r>
              <a:rPr lang="ru-RU" sz="3200" dirty="0">
                <a:latin typeface="Calibri Light"/>
                <a:ea typeface="Batang"/>
                <a:cs typeface="Calibri Light"/>
              </a:rPr>
              <a:t>авторы проекта: Лобанова </a:t>
            </a:r>
            <a:r>
              <a:rPr lang="ru-RU" sz="3200" dirty="0" err="1">
                <a:latin typeface="Calibri Light"/>
                <a:ea typeface="Batang"/>
                <a:cs typeface="Calibri Light"/>
              </a:rPr>
              <a:t>светлана</a:t>
            </a:r>
            <a:r>
              <a:rPr lang="ru-RU" sz="3200" dirty="0">
                <a:latin typeface="Calibri Light"/>
                <a:ea typeface="Batang"/>
                <a:cs typeface="Calibri Light"/>
              </a:rPr>
              <a:t>, </a:t>
            </a:r>
            <a:r>
              <a:rPr lang="ru-RU" sz="3200" dirty="0" err="1">
                <a:latin typeface="Calibri Light"/>
                <a:ea typeface="Batang"/>
                <a:cs typeface="Calibri Light"/>
              </a:rPr>
              <a:t>теньковская</a:t>
            </a:r>
            <a:r>
              <a:rPr lang="ru-RU" sz="3200" dirty="0">
                <a:latin typeface="Calibri Light"/>
                <a:ea typeface="Batang"/>
                <a:cs typeface="Calibri Light"/>
              </a:rPr>
              <a:t> </a:t>
            </a:r>
            <a:r>
              <a:rPr lang="ru-RU" sz="3200" dirty="0" err="1">
                <a:latin typeface="Calibri Light"/>
                <a:ea typeface="Batang"/>
                <a:cs typeface="Calibri Light"/>
              </a:rPr>
              <a:t>мария</a:t>
            </a:r>
            <a:endParaRPr lang="ru-RU" sz="3200">
              <a:ea typeface="Batang"/>
            </a:endParaRPr>
          </a:p>
        </p:txBody>
      </p:sp>
      <p:pic>
        <p:nvPicPr>
          <p:cNvPr id="50" name="Picture 3" descr="Цветной жидкостной контур">
            <a:extLst>
              <a:ext uri="{FF2B5EF4-FFF2-40B4-BE49-F238E27FC236}">
                <a16:creationId xmlns:a16="http://schemas.microsoft.com/office/drawing/2014/main" id="{F03F00BB-620E-7602-B044-7FC32C5B7F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10" r="25112" b="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91" name="Straight Connector 8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83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632DB-97D0-5FB5-BCBB-365FAD56C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304976-5050-7BE4-12B3-2AA7E5E6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Univers Light"/>
              </a:rPr>
              <a:t>Создать WEB-приложение для изучения английского языка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B9BAAC8-E3B2-07D7-E729-542F59DD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758" y="5339316"/>
            <a:ext cx="689344" cy="68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566695-ED85-C573-320E-9BC1D377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62F055-F6FB-B665-50FA-5053E0CE9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Univers Light"/>
              </a:rPr>
              <a:t>Существует множество способов запоминать информацию, нам показалось, что самым оптимальным вариантом является визуальное восприятие человека, или же картинки. Такая подача информации будет понятна даже детям.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20B51C3-4E9F-7693-88E8-86A54AC5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614" y="5231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8AC5F-5B91-C1DB-4875-72A0261C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A923BF-2E95-BA87-0F60-EE14517F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Univers Light"/>
              </a:rPr>
              <a:t>В своем проекте мы использовали несколько шаблонов сайта. Каждый из них отвечает за отдельный функционал приложения, открываются новые вкладки со своими назначениями. Так, например, шаблон </a:t>
            </a:r>
            <a:r>
              <a:rPr lang="ru-RU" sz="2400" dirty="0" err="1">
                <a:latin typeface="Univers Light"/>
                <a:ea typeface="+mn-lt"/>
                <a:cs typeface="+mn-lt"/>
              </a:rPr>
              <a:t>register</a:t>
            </a:r>
            <a:r>
              <a:rPr lang="ru-RU" sz="2400" dirty="0">
                <a:latin typeface="Univers Light"/>
                <a:ea typeface="+mn-lt"/>
                <a:cs typeface="+mn-lt"/>
              </a:rPr>
              <a:t> отвечает</a:t>
            </a:r>
            <a:r>
              <a:rPr lang="ru-RU" sz="2400" dirty="0">
                <a:latin typeface="Univers Light"/>
              </a:rPr>
              <a:t> за регистрацию пользователей, которые в дальнейшем будут использовать приложение.</a:t>
            </a:r>
          </a:p>
          <a:p>
            <a:r>
              <a:rPr lang="ru-RU" sz="2400" dirty="0">
                <a:latin typeface="Univers Light"/>
              </a:rPr>
              <a:t>    Не менее важный шаблон в нашем проекте - </a:t>
            </a:r>
            <a:r>
              <a:rPr lang="ru-RU" sz="2400" dirty="0" err="1">
                <a:latin typeface="Univers Light"/>
                <a:ea typeface="+mn-lt"/>
                <a:cs typeface="+mn-lt"/>
              </a:rPr>
              <a:t>login</a:t>
            </a:r>
            <a:r>
              <a:rPr lang="ru-RU" sz="2400" dirty="0">
                <a:latin typeface="Univers Light"/>
              </a:rPr>
              <a:t>, благодаря которому пользователь может войти в свою учётную запись.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205F0AAC-B494-91B8-FD2A-D81461625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58" y="5263116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76F4B-E9DA-248B-EAD4-8E41B460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Univers Condensed"/>
                <a:cs typeface="Calibri"/>
              </a:rPr>
              <a:t>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901507-AF4B-804C-A437-A7A7C41DB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1400" i="1" dirty="0">
              <a:latin typeface="Calibri"/>
              <a:cs typeface="Calibri"/>
            </a:endParaRPr>
          </a:p>
          <a:p>
            <a:r>
              <a:rPr lang="ru-RU" sz="3200" dirty="0"/>
              <a:t>    </a:t>
            </a:r>
            <a:r>
              <a:rPr lang="ru-RU" sz="3200" dirty="0">
                <a:latin typeface="Univers Light"/>
              </a:rPr>
              <a:t>Для создания проекта мы использовали следующие библиотеки: </a:t>
            </a:r>
            <a:r>
              <a:rPr lang="ru-RU" sz="3200" dirty="0" err="1">
                <a:solidFill>
                  <a:srgbClr val="000000"/>
                </a:solidFill>
                <a:latin typeface="Univers Light"/>
                <a:ea typeface="+mn-lt"/>
                <a:cs typeface="+mn-lt"/>
              </a:rPr>
              <a:t>forma</a:t>
            </a:r>
            <a:r>
              <a:rPr lang="ru-RU" sz="3200" dirty="0">
                <a:latin typeface="Univers Light"/>
              </a:rPr>
              <a:t>, </a:t>
            </a:r>
            <a:r>
              <a:rPr lang="ru-RU" sz="3200" dirty="0" err="1">
                <a:latin typeface="Univers Light"/>
              </a:rPr>
              <a:t>flask</a:t>
            </a:r>
            <a:r>
              <a:rPr lang="ru-RU" sz="3200" dirty="0">
                <a:latin typeface="Univers Light"/>
              </a:rPr>
              <a:t>. Данные библиотеки позволили нам создать базу данных пользователей.</a:t>
            </a:r>
            <a:endParaRPr lang="ru-RU"/>
          </a:p>
          <a:p>
            <a:endParaRPr lang="ru-RU" dirty="0"/>
          </a:p>
        </p:txBody>
      </p:sp>
      <p:pic>
        <p:nvPicPr>
          <p:cNvPr id="4" name="Рисунок 4" descr="Изображение выглядит как бильярдный шар&#10;&#10;Автоматически созданное описание">
            <a:extLst>
              <a:ext uri="{FF2B5EF4-FFF2-40B4-BE49-F238E27FC236}">
                <a16:creationId xmlns:a16="http://schemas.microsoft.com/office/drawing/2014/main" id="{6C723203-EACD-ECD3-2D8F-84DF08C6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58" y="532514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81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BA920-A7DD-755B-1202-2F6BAE86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34075F-7034-2CB8-D887-8C557E7E8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Конечно наш проект не идеален и должен дорабатываться, но мы считаем, что справились с своей основной задачей, а именно создали </a:t>
            </a:r>
            <a:r>
              <a:rPr lang="ru-RU" dirty="0">
                <a:ea typeface="+mn-lt"/>
                <a:cs typeface="+mn-lt"/>
              </a:rPr>
              <a:t>WEB-приложение. Сделали множество HTML шаблонов. При помощи </a:t>
            </a:r>
            <a:r>
              <a:rPr lang="ru-RU" dirty="0" err="1">
                <a:ea typeface="+mn-lt"/>
                <a:cs typeface="+mn-lt"/>
              </a:rPr>
              <a:t>sqlalchemy</a:t>
            </a:r>
            <a:r>
              <a:rPr lang="ru-RU" dirty="0">
                <a:ea typeface="+mn-lt"/>
                <a:cs typeface="+mn-lt"/>
              </a:rPr>
              <a:t> реализовали важнейшие функции регистрации и авторизации, проверку уроков.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8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Batang</vt:lpstr>
      <vt:lpstr>Calibri</vt:lpstr>
      <vt:lpstr>Calibri Light</vt:lpstr>
      <vt:lpstr>Calisto MT</vt:lpstr>
      <vt:lpstr>Univers Condensed</vt:lpstr>
      <vt:lpstr>Univers Light</vt:lpstr>
      <vt:lpstr>ChronicleVTI</vt:lpstr>
      <vt:lpstr> обучающие WEB-приложение по английскому языку  авторы проекта: Лобанова светлана, теньковская мария</vt:lpstr>
      <vt:lpstr>Цель</vt:lpstr>
      <vt:lpstr>Актуальность</vt:lpstr>
      <vt:lpstr>реализация</vt:lpstr>
      <vt:lpstr>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Мария Теньковская</dc:creator>
  <cp:lastModifiedBy>Мария Теньковская</cp:lastModifiedBy>
  <cp:revision>167</cp:revision>
  <dcterms:created xsi:type="dcterms:W3CDTF">2023-04-14T16:36:50Z</dcterms:created>
  <dcterms:modified xsi:type="dcterms:W3CDTF">2023-04-24T16:50:38Z</dcterms:modified>
</cp:coreProperties>
</file>