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3" r:id="rId7"/>
    <p:sldId id="266" r:id="rId8"/>
    <p:sldId id="270" r:id="rId9"/>
    <p:sldId id="271" r:id="rId10"/>
    <p:sldId id="269" r:id="rId11"/>
    <p:sldId id="260" r:id="rId12"/>
    <p:sldId id="261" r:id="rId13"/>
    <p:sldId id="262" r:id="rId14"/>
    <p:sldId id="264" r:id="rId15"/>
    <p:sldId id="265" r:id="rId16"/>
    <p:sldId id="267" r:id="rId17"/>
    <p:sldId id="26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8F20E-CA9B-4BD4-9746-AA03BD4DA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6B8399-EFA7-43EC-87E9-AB64D7CFC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4B179-C7EC-430E-9CDB-F5F69691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F905-025A-4227-BF6B-80A708676AF4}" type="datetimeFigureOut">
              <a:rPr lang="zh-CN" altLang="en-US" smtClean="0"/>
              <a:t>2020-11-03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A822A-5068-46D7-A5B7-95EC8D7C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6911B0-2837-432F-8120-E9E77233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8DB6-4425-4D90-A442-CCF05FFE9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67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1CF79-A985-4539-89C0-A8D3E894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FC198F-D8A1-4AA8-B783-484D963B6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84D2B-9C38-474E-B6FD-9C61A947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F905-025A-4227-BF6B-80A708676AF4}" type="datetimeFigureOut">
              <a:rPr lang="zh-CN" altLang="en-US" smtClean="0"/>
              <a:t>2020-11-03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39E2F-D7A3-4D01-BF34-2EFBD6BD8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273047-37EB-41BF-A51E-CF8B5B9A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8DB6-4425-4D90-A442-CCF05FFE9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69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C1D0A0-FFC3-4CD3-A8B4-0FDB60285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301161-8E05-4AC9-ACDA-D81948364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18B3B-9750-4458-A0C4-5E54981D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F905-025A-4227-BF6B-80A708676AF4}" type="datetimeFigureOut">
              <a:rPr lang="zh-CN" altLang="en-US" smtClean="0"/>
              <a:t>2020-11-03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21D154-F94D-46C0-9122-F056D2C6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EED6A9-6408-45D3-B0C3-10CA4958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8DB6-4425-4D90-A442-CCF05FFE9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33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0F9AF-0F27-4C2C-BA8F-0F8EA122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585179-B69B-42DE-8B9E-F6BC1BAF4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3F45F5-3191-4026-BD30-2570626F4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F905-025A-4227-BF6B-80A708676AF4}" type="datetimeFigureOut">
              <a:rPr lang="zh-CN" altLang="en-US" smtClean="0"/>
              <a:t>2020-11-03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0676E-FC52-44BD-B26C-D83E18C2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2B7C8-39B1-4ACB-AE27-8382ABA6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8DB6-4425-4D90-A442-CCF05FFE9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02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F5C06-8318-473A-B1AC-026C1E28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F72D22-DAD7-402D-B43C-178DA1677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0BB230-381A-4A0E-BD1A-D2C7EFC4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F905-025A-4227-BF6B-80A708676AF4}" type="datetimeFigureOut">
              <a:rPr lang="zh-CN" altLang="en-US" smtClean="0"/>
              <a:t>2020-11-03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D4A097-8498-4153-A00D-FDC396E8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7FB13-F510-4CC1-A7BB-F8F3C84D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8DB6-4425-4D90-A442-CCF05FFE9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93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49D72-4D01-476D-B706-EB0E1F4BC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5F3C86-6423-4BD8-9014-14F845F81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A8D431-C378-498C-A6C9-5D581ECEE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F0964F-73FB-41EA-A8F6-1C00D0F3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F905-025A-4227-BF6B-80A708676AF4}" type="datetimeFigureOut">
              <a:rPr lang="zh-CN" altLang="en-US" smtClean="0"/>
              <a:t>2020-11-03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904341-8B09-4BFB-8378-64EA6EC8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8AEBEC-F329-4D06-802B-5008A82D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8DB6-4425-4D90-A442-CCF05FFE9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99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0309A-68CE-460F-90D0-3E9405742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6A04B0-8314-4895-BB7E-FAA0E5A74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208895-4C22-4FCB-A3A1-6B413A268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F73754-EC5F-4BF2-8555-95B9470B3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58DCE1-72E6-4D34-BCC4-B6A677EE7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0C7CCF-F127-4E85-B22C-1C5DC533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F905-025A-4227-BF6B-80A708676AF4}" type="datetimeFigureOut">
              <a:rPr lang="zh-CN" altLang="en-US" smtClean="0"/>
              <a:t>2020-11-03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B25BDE-467E-48A5-87E9-AF677BDDD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0D123-BB6F-4E49-A03A-47712019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8DB6-4425-4D90-A442-CCF05FFE9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10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3220C-BA7A-43E6-806C-FBD40CF2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3D0F41-2AFB-48A0-AFCF-840F6664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F905-025A-4227-BF6B-80A708676AF4}" type="datetimeFigureOut">
              <a:rPr lang="zh-CN" altLang="en-US" smtClean="0"/>
              <a:t>2020-11-03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D73310-63DC-4201-B2A1-6944C20B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102B58-6E3D-4DEC-8B5A-BD34A3B7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8DB6-4425-4D90-A442-CCF05FFE9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88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0910E2-6A6E-43B1-828B-A9FAD5D5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F905-025A-4227-BF6B-80A708676AF4}" type="datetimeFigureOut">
              <a:rPr lang="zh-CN" altLang="en-US" smtClean="0"/>
              <a:t>2020-11-03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415209-CDDA-4F3B-812C-F646E282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E2CCD3-22EF-4AE5-AC6A-9AC017C9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8DB6-4425-4D90-A442-CCF05FFE9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53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0203B-5344-4574-A392-253B543EE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E5DCF6-2EE8-40BA-94D4-E519528CC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836D63-90F5-4172-9695-04A95421A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CD4173-13D8-4D4E-8E98-85FEE9C4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F905-025A-4227-BF6B-80A708676AF4}" type="datetimeFigureOut">
              <a:rPr lang="zh-CN" altLang="en-US" smtClean="0"/>
              <a:t>2020-11-03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E29016-92A6-46F1-808F-037B61D2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D71438-4E4F-4AF6-909A-0C4B2646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8DB6-4425-4D90-A442-CCF05FFE9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32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862FB-56E8-4727-9A1D-081B0AD1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CD34CC-F45E-41E1-9B57-D179B4056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953BED-C2A8-48F0-99B9-CE3C45652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CCEF8A-A067-4148-A762-AC03F190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F905-025A-4227-BF6B-80A708676AF4}" type="datetimeFigureOut">
              <a:rPr lang="zh-CN" altLang="en-US" smtClean="0"/>
              <a:t>2020-11-03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847F3F-38FC-4E56-AB44-2A1000B5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20F131-5F6A-46B5-8AB5-0FA0EE76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8DB6-4425-4D90-A442-CCF05FFE9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95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DCD6F5-0532-482C-AF6D-A3808DF94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BC35B1-B9E8-4EE7-94DC-B35EE6DEC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D34B06-72C7-4B44-80D4-DE6D6D9CF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4F905-025A-4227-BF6B-80A708676AF4}" type="datetimeFigureOut">
              <a:rPr lang="zh-CN" altLang="en-US" smtClean="0"/>
              <a:t>2020-11-03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376A8-BF30-4A2D-AD6B-2A572561E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443D0-4B9B-40EF-9BFB-8EF47835D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68DB6-4425-4D90-A442-CCF05FFE9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92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" y="3566295"/>
            <a:ext cx="6652729" cy="3336663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11546622" y="-324030"/>
            <a:ext cx="1190433" cy="1247230"/>
          </a:xfrm>
          <a:custGeom>
            <a:avLst/>
            <a:gdLst/>
            <a:ahLst/>
            <a:cxnLst/>
            <a:rect l="l" t="t" r="r" b="b"/>
            <a:pathLst>
              <a:path w="1128707" h="1182559">
                <a:moveTo>
                  <a:pt x="903" y="591280"/>
                </a:moveTo>
                <a:cubicBezTo>
                  <a:pt x="0" y="389378"/>
                  <a:pt x="107195" y="202425"/>
                  <a:pt x="281898" y="101213"/>
                </a:cubicBezTo>
                <a:cubicBezTo>
                  <a:pt x="456602" y="0"/>
                  <a:pt x="672106" y="0"/>
                  <a:pt x="846809" y="101213"/>
                </a:cubicBezTo>
                <a:cubicBezTo>
                  <a:pt x="1021512" y="202425"/>
                  <a:pt x="1128707" y="389378"/>
                  <a:pt x="1127804" y="591280"/>
                </a:cubicBezTo>
                <a:cubicBezTo>
                  <a:pt x="1128707" y="793182"/>
                  <a:pt x="1021512" y="980134"/>
                  <a:pt x="846809" y="1081346"/>
                </a:cubicBezTo>
                <a:cubicBezTo>
                  <a:pt x="672106" y="1182559"/>
                  <a:pt x="456602" y="1182559"/>
                  <a:pt x="281898" y="1081346"/>
                </a:cubicBezTo>
                <a:cubicBezTo>
                  <a:pt x="107195" y="980134"/>
                  <a:pt x="0" y="793182"/>
                  <a:pt x="903" y="591280"/>
                </a:cubicBezTo>
                <a:close/>
              </a:path>
            </a:pathLst>
          </a:custGeom>
          <a:solidFill>
            <a:srgbClr val="FCF0F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4" name="Freeform 3"/>
          <p:cNvSpPr/>
          <p:nvPr/>
        </p:nvSpPr>
        <p:spPr>
          <a:xfrm>
            <a:off x="11386642" y="1065462"/>
            <a:ext cx="247444" cy="259251"/>
          </a:xfrm>
          <a:custGeom>
            <a:avLst/>
            <a:gdLst/>
            <a:ahLst/>
            <a:cxnLst/>
            <a:rect l="l" t="t" r="r" b="b"/>
            <a:pathLst>
              <a:path w="234614" h="245808">
                <a:moveTo>
                  <a:pt x="188" y="122903"/>
                </a:moveTo>
                <a:cubicBezTo>
                  <a:pt x="0" y="80936"/>
                  <a:pt x="22282" y="42076"/>
                  <a:pt x="58596" y="21038"/>
                </a:cubicBezTo>
                <a:cubicBezTo>
                  <a:pt x="94910" y="0"/>
                  <a:pt x="139705" y="0"/>
                  <a:pt x="176019" y="21038"/>
                </a:cubicBezTo>
                <a:cubicBezTo>
                  <a:pt x="212333" y="42076"/>
                  <a:pt x="234614" y="80936"/>
                  <a:pt x="234427" y="122903"/>
                </a:cubicBezTo>
                <a:cubicBezTo>
                  <a:pt x="234614" y="164871"/>
                  <a:pt x="212333" y="203731"/>
                  <a:pt x="176019" y="224769"/>
                </a:cubicBezTo>
                <a:cubicBezTo>
                  <a:pt x="139705" y="245807"/>
                  <a:pt x="94910" y="245807"/>
                  <a:pt x="58596" y="224769"/>
                </a:cubicBezTo>
                <a:cubicBezTo>
                  <a:pt x="22282" y="203731"/>
                  <a:pt x="0" y="164871"/>
                  <a:pt x="188" y="122903"/>
                </a:cubicBezTo>
                <a:close/>
              </a:path>
            </a:pathLst>
          </a:custGeom>
          <a:solidFill>
            <a:srgbClr val="FCF0F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5" name="TextBox 4"/>
          <p:cNvSpPr txBox="1"/>
          <p:nvPr/>
        </p:nvSpPr>
        <p:spPr>
          <a:xfrm>
            <a:off x="2158008" y="2402636"/>
            <a:ext cx="7872301" cy="84722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5063" b="1" dirty="0">
                <a:ln w="2">
                  <a:solidFill>
                    <a:srgbClr val="A3ADD2"/>
                  </a:solidFill>
                </a:ln>
                <a:gradFill>
                  <a:gsLst>
                    <a:gs pos="0">
                      <a:srgbClr val="C3E3F5"/>
                    </a:gs>
                    <a:gs pos="100000">
                      <a:srgbClr val="A3ADD2"/>
                    </a:gs>
                  </a:gsLst>
                  <a:lin ang="0" scaled="1"/>
                </a:gradFill>
                <a:latin typeface="Microsoft YaHei"/>
                <a:ea typeface="Microsoft YaHei"/>
              </a:rPr>
              <a:t>五子棋小游戏</a:t>
            </a:r>
            <a:endParaRPr lang="en-US" sz="1160" dirty="0"/>
          </a:p>
        </p:txBody>
      </p:sp>
      <p:sp>
        <p:nvSpPr>
          <p:cNvPr id="6" name="Freeform 5"/>
          <p:cNvSpPr/>
          <p:nvPr/>
        </p:nvSpPr>
        <p:spPr>
          <a:xfrm>
            <a:off x="3613439" y="3667805"/>
            <a:ext cx="4961438" cy="282513"/>
          </a:xfrm>
          <a:custGeom>
            <a:avLst/>
            <a:gdLst/>
            <a:ahLst/>
            <a:cxnLst/>
            <a:rect l="l" t="t" r="r" b="b"/>
            <a:pathLst>
              <a:path w="3022600" h="317500">
                <a:moveTo>
                  <a:pt x="0" y="0"/>
                </a:moveTo>
                <a:lnTo>
                  <a:pt x="3022600" y="0"/>
                </a:lnTo>
                <a:lnTo>
                  <a:pt x="3022600" y="317500"/>
                </a:lnTo>
                <a:lnTo>
                  <a:pt x="0" y="317500"/>
                </a:lnTo>
                <a:close/>
              </a:path>
            </a:pathLst>
          </a:custGeom>
          <a:solidFill>
            <a:srgbClr val="FCF0F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7" name="TextBox 6"/>
          <p:cNvSpPr txBox="1"/>
          <p:nvPr/>
        </p:nvSpPr>
        <p:spPr>
          <a:xfrm>
            <a:off x="2832589" y="3651061"/>
            <a:ext cx="6523137" cy="282513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1688" dirty="0">
                <a:solidFill>
                  <a:srgbClr val="A3ADD2"/>
                </a:solidFill>
                <a:latin typeface="Microsoft YaHei"/>
                <a:ea typeface="Microsoft YaHei"/>
              </a:rPr>
              <a:t>陈映李 惠晨昱 梁子聪 李泽烨 张诗璠 蔡煜 屈子炎</a:t>
            </a:r>
            <a:endParaRPr lang="en-US" sz="1688" dirty="0">
              <a:solidFill>
                <a:srgbClr val="A3ADD2"/>
              </a:solidFill>
              <a:latin typeface="Microsoft YaHei"/>
              <a:ea typeface="Microsoft YaHei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0824012" y="300136"/>
            <a:ext cx="321983" cy="337346"/>
          </a:xfrm>
          <a:custGeom>
            <a:avLst/>
            <a:gdLst/>
            <a:ahLst/>
            <a:cxnLst/>
            <a:rect l="l" t="t" r="r" b="b"/>
            <a:pathLst>
              <a:path w="305288" h="319854">
                <a:moveTo>
                  <a:pt x="244" y="159927"/>
                </a:moveTo>
                <a:cubicBezTo>
                  <a:pt x="0" y="105317"/>
                  <a:pt x="28994" y="54751"/>
                  <a:pt x="76247" y="27376"/>
                </a:cubicBezTo>
                <a:cubicBezTo>
                  <a:pt x="123500" y="0"/>
                  <a:pt x="181788" y="0"/>
                  <a:pt x="229041" y="27376"/>
                </a:cubicBezTo>
                <a:cubicBezTo>
                  <a:pt x="276294" y="54751"/>
                  <a:pt x="305288" y="105317"/>
                  <a:pt x="305044" y="159927"/>
                </a:cubicBezTo>
                <a:cubicBezTo>
                  <a:pt x="305288" y="214537"/>
                  <a:pt x="276294" y="265103"/>
                  <a:pt x="229041" y="292478"/>
                </a:cubicBezTo>
                <a:cubicBezTo>
                  <a:pt x="181788" y="319854"/>
                  <a:pt x="123500" y="319854"/>
                  <a:pt x="76247" y="292478"/>
                </a:cubicBezTo>
                <a:cubicBezTo>
                  <a:pt x="28994" y="265103"/>
                  <a:pt x="0" y="214537"/>
                  <a:pt x="244" y="159927"/>
                </a:cubicBez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9" name="Freeform 8"/>
          <p:cNvSpPr/>
          <p:nvPr/>
        </p:nvSpPr>
        <p:spPr>
          <a:xfrm>
            <a:off x="10690156" y="1133330"/>
            <a:ext cx="211093" cy="221164"/>
          </a:xfrm>
          <a:custGeom>
            <a:avLst/>
            <a:gdLst/>
            <a:ahLst/>
            <a:cxnLst/>
            <a:rect l="l" t="t" r="r" b="b"/>
            <a:pathLst>
              <a:path w="200147" h="209696">
                <a:moveTo>
                  <a:pt x="160" y="104848"/>
                </a:moveTo>
                <a:cubicBezTo>
                  <a:pt x="0" y="69046"/>
                  <a:pt x="19008" y="35895"/>
                  <a:pt x="49987" y="17948"/>
                </a:cubicBezTo>
                <a:cubicBezTo>
                  <a:pt x="80966" y="0"/>
                  <a:pt x="119181" y="0"/>
                  <a:pt x="150160" y="17948"/>
                </a:cubicBezTo>
                <a:cubicBezTo>
                  <a:pt x="181139" y="35895"/>
                  <a:pt x="200147" y="69046"/>
                  <a:pt x="199987" y="104848"/>
                </a:cubicBezTo>
                <a:cubicBezTo>
                  <a:pt x="200147" y="140651"/>
                  <a:pt x="181139" y="173802"/>
                  <a:pt x="150160" y="191749"/>
                </a:cubicBezTo>
                <a:cubicBezTo>
                  <a:pt x="119181" y="209697"/>
                  <a:pt x="80966" y="209697"/>
                  <a:pt x="49987" y="191749"/>
                </a:cubicBezTo>
                <a:cubicBezTo>
                  <a:pt x="19008" y="173802"/>
                  <a:pt x="0" y="140651"/>
                  <a:pt x="160" y="104848"/>
                </a:cubicBez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0" name="Freeform 9"/>
          <p:cNvSpPr/>
          <p:nvPr/>
        </p:nvSpPr>
        <p:spPr>
          <a:xfrm>
            <a:off x="11453669" y="678696"/>
            <a:ext cx="179510" cy="188074"/>
          </a:xfrm>
          <a:custGeom>
            <a:avLst/>
            <a:gdLst/>
            <a:ahLst/>
            <a:cxnLst/>
            <a:rect l="l" t="t" r="r" b="b"/>
            <a:pathLst>
              <a:path w="170202" h="178322">
                <a:moveTo>
                  <a:pt x="136" y="89161"/>
                </a:moveTo>
                <a:cubicBezTo>
                  <a:pt x="0" y="58715"/>
                  <a:pt x="16164" y="30524"/>
                  <a:pt x="42508" y="15262"/>
                </a:cubicBezTo>
                <a:cubicBezTo>
                  <a:pt x="68852" y="0"/>
                  <a:pt x="101349" y="0"/>
                  <a:pt x="127693" y="15262"/>
                </a:cubicBezTo>
                <a:cubicBezTo>
                  <a:pt x="154037" y="30524"/>
                  <a:pt x="170202" y="58715"/>
                  <a:pt x="170066" y="89161"/>
                </a:cubicBezTo>
                <a:cubicBezTo>
                  <a:pt x="170202" y="119606"/>
                  <a:pt x="154037" y="147798"/>
                  <a:pt x="127693" y="163060"/>
                </a:cubicBezTo>
                <a:cubicBezTo>
                  <a:pt x="101349" y="178322"/>
                  <a:pt x="68852" y="178322"/>
                  <a:pt x="42508" y="163060"/>
                </a:cubicBezTo>
                <a:cubicBezTo>
                  <a:pt x="16164" y="147798"/>
                  <a:pt x="0" y="119606"/>
                  <a:pt x="136" y="89161"/>
                </a:cubicBez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1" name="Freeform 10"/>
          <p:cNvSpPr/>
          <p:nvPr/>
        </p:nvSpPr>
        <p:spPr>
          <a:xfrm>
            <a:off x="7556004" y="3509367"/>
            <a:ext cx="2625328" cy="40184"/>
          </a:xfrm>
          <a:custGeom>
            <a:avLst/>
            <a:gdLst/>
            <a:ahLst/>
            <a:cxnLst/>
            <a:rect l="l" t="t" r="r" b="b"/>
            <a:pathLst>
              <a:path w="2489200" h="38100">
                <a:moveTo>
                  <a:pt x="0" y="0"/>
                </a:moveTo>
                <a:lnTo>
                  <a:pt x="2489200" y="0"/>
                </a:lnTo>
                <a:lnTo>
                  <a:pt x="2489200" y="38100"/>
                </a:lnTo>
                <a:lnTo>
                  <a:pt x="0" y="38100"/>
                </a:lnTo>
                <a:close/>
              </a:path>
            </a:pathLst>
          </a:custGeom>
          <a:gradFill>
            <a:gsLst>
              <a:gs pos="0">
                <a:srgbClr val="FFFFFF">
                  <a:alpha val="100000"/>
                </a:srgbClr>
              </a:gs>
              <a:gs pos="100000">
                <a:srgbClr val="A3ADD2">
                  <a:alpha val="100000"/>
                </a:srgbClr>
              </a:gs>
            </a:gsLst>
            <a:lin ang="10800000"/>
          </a:gra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2" name="Freeform 11"/>
          <p:cNvSpPr/>
          <p:nvPr/>
        </p:nvSpPr>
        <p:spPr>
          <a:xfrm>
            <a:off x="2198191" y="2518172"/>
            <a:ext cx="2625328" cy="40184"/>
          </a:xfrm>
          <a:custGeom>
            <a:avLst/>
            <a:gdLst/>
            <a:ahLst/>
            <a:cxnLst/>
            <a:rect l="l" t="t" r="r" b="b"/>
            <a:pathLst>
              <a:path w="2489200" h="38100">
                <a:moveTo>
                  <a:pt x="0" y="0"/>
                </a:moveTo>
                <a:lnTo>
                  <a:pt x="2489200" y="0"/>
                </a:lnTo>
                <a:lnTo>
                  <a:pt x="2489200" y="38100"/>
                </a:lnTo>
                <a:lnTo>
                  <a:pt x="0" y="38100"/>
                </a:lnTo>
                <a:close/>
              </a:path>
            </a:pathLst>
          </a:custGeom>
          <a:gradFill>
            <a:gsLst>
              <a:gs pos="0">
                <a:srgbClr val="FFFFFF">
                  <a:alpha val="100000"/>
                </a:srgbClr>
              </a:gs>
              <a:gs pos="100000">
                <a:srgbClr val="C3E3F5">
                  <a:alpha val="100000"/>
                </a:srgbClr>
              </a:gs>
            </a:gsLst>
            <a:lin ang="0"/>
          </a:gra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</p:spTree>
    <p:extLst>
      <p:ext uri="{BB962C8B-B14F-4D97-AF65-F5344CB8AC3E}">
        <p14:creationId xmlns:p14="http://schemas.microsoft.com/office/powerpoint/2010/main" val="1921657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504998" y="-18753"/>
            <a:ext cx="7677882" cy="3859874"/>
          </a:xfrm>
          <a:prstGeom prst="rect">
            <a:avLst/>
          </a:prstGeom>
        </p:spPr>
      </p:pic>
      <p:sp>
        <p:nvSpPr>
          <p:cNvPr id="157" name="Freeform 2"/>
          <p:cNvSpPr/>
          <p:nvPr/>
        </p:nvSpPr>
        <p:spPr>
          <a:xfrm>
            <a:off x="-468272" y="5770482"/>
            <a:ext cx="1190433" cy="1247230"/>
          </a:xfrm>
          <a:custGeom>
            <a:avLst/>
            <a:gdLst/>
            <a:ahLst/>
            <a:cxnLst/>
            <a:rect l="l" t="t" r="r" b="b"/>
            <a:pathLst>
              <a:path w="1128707" h="1182559">
                <a:moveTo>
                  <a:pt x="903" y="591280"/>
                </a:moveTo>
                <a:cubicBezTo>
                  <a:pt x="0" y="389378"/>
                  <a:pt x="107195" y="202425"/>
                  <a:pt x="281898" y="101213"/>
                </a:cubicBezTo>
                <a:cubicBezTo>
                  <a:pt x="456602" y="0"/>
                  <a:pt x="672106" y="0"/>
                  <a:pt x="846809" y="101213"/>
                </a:cubicBezTo>
                <a:cubicBezTo>
                  <a:pt x="1021512" y="202425"/>
                  <a:pt x="1128707" y="389378"/>
                  <a:pt x="1127804" y="591280"/>
                </a:cubicBezTo>
                <a:cubicBezTo>
                  <a:pt x="1128707" y="793182"/>
                  <a:pt x="1021512" y="980134"/>
                  <a:pt x="846809" y="1081346"/>
                </a:cubicBezTo>
                <a:cubicBezTo>
                  <a:pt x="672106" y="1182559"/>
                  <a:pt x="456602" y="1182559"/>
                  <a:pt x="281898" y="1081346"/>
                </a:cubicBezTo>
                <a:cubicBezTo>
                  <a:pt x="107195" y="980134"/>
                  <a:pt x="0" y="793182"/>
                  <a:pt x="903" y="591280"/>
                </a:cubicBezTo>
                <a:close/>
              </a:path>
            </a:pathLst>
          </a:custGeom>
          <a:solidFill>
            <a:srgbClr val="FCF0F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58" name="Freeform 3"/>
          <p:cNvSpPr/>
          <p:nvPr/>
        </p:nvSpPr>
        <p:spPr>
          <a:xfrm>
            <a:off x="1702396" y="6383091"/>
            <a:ext cx="247444" cy="259251"/>
          </a:xfrm>
          <a:custGeom>
            <a:avLst/>
            <a:gdLst/>
            <a:ahLst/>
            <a:cxnLst/>
            <a:rect l="l" t="t" r="r" b="b"/>
            <a:pathLst>
              <a:path w="234614" h="245808">
                <a:moveTo>
                  <a:pt x="188" y="122903"/>
                </a:moveTo>
                <a:cubicBezTo>
                  <a:pt x="0" y="80936"/>
                  <a:pt x="22282" y="42076"/>
                  <a:pt x="58596" y="21038"/>
                </a:cubicBezTo>
                <a:cubicBezTo>
                  <a:pt x="94910" y="0"/>
                  <a:pt x="139705" y="0"/>
                  <a:pt x="176019" y="21038"/>
                </a:cubicBezTo>
                <a:cubicBezTo>
                  <a:pt x="212333" y="42076"/>
                  <a:pt x="234614" y="80936"/>
                  <a:pt x="234427" y="122903"/>
                </a:cubicBezTo>
                <a:cubicBezTo>
                  <a:pt x="234614" y="164871"/>
                  <a:pt x="212333" y="203731"/>
                  <a:pt x="176019" y="224769"/>
                </a:cubicBezTo>
                <a:cubicBezTo>
                  <a:pt x="139705" y="245807"/>
                  <a:pt x="94910" y="245807"/>
                  <a:pt x="58596" y="224769"/>
                </a:cubicBezTo>
                <a:cubicBezTo>
                  <a:pt x="22282" y="203731"/>
                  <a:pt x="0" y="164871"/>
                  <a:pt x="188" y="122903"/>
                </a:cubicBezTo>
                <a:close/>
              </a:path>
            </a:pathLst>
          </a:custGeom>
          <a:solidFill>
            <a:srgbClr val="FCF0F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59" name="TextBox 4"/>
          <p:cNvSpPr txBox="1"/>
          <p:nvPr/>
        </p:nvSpPr>
        <p:spPr>
          <a:xfrm>
            <a:off x="2171403" y="2623645"/>
            <a:ext cx="7872301" cy="84722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5063" b="1">
                <a:ln w="2">
                  <a:solidFill>
                    <a:srgbClr val="A3ADD2"/>
                  </a:solidFill>
                </a:ln>
                <a:gradFill>
                  <a:gsLst>
                    <a:gs pos="0">
                      <a:srgbClr val="C3E3F5"/>
                    </a:gs>
                    <a:gs pos="100000">
                      <a:srgbClr val="A3ADD2"/>
                    </a:gs>
                  </a:gsLst>
                  <a:lin ang="0" scaled="1"/>
                </a:gradFill>
                <a:latin typeface="Microsoft YaHei"/>
                <a:ea typeface="Microsoft YaHei"/>
              </a:rPr>
              <a:t>感谢您的观看!</a:t>
            </a:r>
            <a:endParaRPr lang="en-US" sz="1160"/>
          </a:p>
        </p:txBody>
      </p:sp>
      <p:sp>
        <p:nvSpPr>
          <p:cNvPr id="160" name="Freeform 5"/>
          <p:cNvSpPr/>
          <p:nvPr/>
        </p:nvSpPr>
        <p:spPr>
          <a:xfrm>
            <a:off x="1139766" y="5617765"/>
            <a:ext cx="321983" cy="337346"/>
          </a:xfrm>
          <a:custGeom>
            <a:avLst/>
            <a:gdLst/>
            <a:ahLst/>
            <a:cxnLst/>
            <a:rect l="l" t="t" r="r" b="b"/>
            <a:pathLst>
              <a:path w="305288" h="319854">
                <a:moveTo>
                  <a:pt x="244" y="159927"/>
                </a:moveTo>
                <a:cubicBezTo>
                  <a:pt x="0" y="105317"/>
                  <a:pt x="28994" y="54751"/>
                  <a:pt x="76247" y="27376"/>
                </a:cubicBezTo>
                <a:cubicBezTo>
                  <a:pt x="123500" y="0"/>
                  <a:pt x="181788" y="0"/>
                  <a:pt x="229041" y="27376"/>
                </a:cubicBezTo>
                <a:cubicBezTo>
                  <a:pt x="276294" y="54751"/>
                  <a:pt x="305288" y="105317"/>
                  <a:pt x="305044" y="159927"/>
                </a:cubicBezTo>
                <a:cubicBezTo>
                  <a:pt x="305288" y="214537"/>
                  <a:pt x="276294" y="265103"/>
                  <a:pt x="229041" y="292478"/>
                </a:cubicBezTo>
                <a:cubicBezTo>
                  <a:pt x="181788" y="319854"/>
                  <a:pt x="123500" y="319854"/>
                  <a:pt x="76247" y="292478"/>
                </a:cubicBezTo>
                <a:cubicBezTo>
                  <a:pt x="28994" y="265103"/>
                  <a:pt x="0" y="214537"/>
                  <a:pt x="244" y="159927"/>
                </a:cubicBez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61" name="Freeform 6"/>
          <p:cNvSpPr/>
          <p:nvPr/>
        </p:nvSpPr>
        <p:spPr>
          <a:xfrm>
            <a:off x="1005910" y="6450959"/>
            <a:ext cx="211093" cy="221164"/>
          </a:xfrm>
          <a:custGeom>
            <a:avLst/>
            <a:gdLst/>
            <a:ahLst/>
            <a:cxnLst/>
            <a:rect l="l" t="t" r="r" b="b"/>
            <a:pathLst>
              <a:path w="200147" h="209696">
                <a:moveTo>
                  <a:pt x="160" y="104848"/>
                </a:moveTo>
                <a:cubicBezTo>
                  <a:pt x="0" y="69046"/>
                  <a:pt x="19008" y="35895"/>
                  <a:pt x="49987" y="17948"/>
                </a:cubicBezTo>
                <a:cubicBezTo>
                  <a:pt x="80966" y="0"/>
                  <a:pt x="119181" y="0"/>
                  <a:pt x="150160" y="17948"/>
                </a:cubicBezTo>
                <a:cubicBezTo>
                  <a:pt x="181139" y="35895"/>
                  <a:pt x="200147" y="69046"/>
                  <a:pt x="199987" y="104848"/>
                </a:cubicBezTo>
                <a:cubicBezTo>
                  <a:pt x="200147" y="140651"/>
                  <a:pt x="181139" y="173802"/>
                  <a:pt x="150160" y="191749"/>
                </a:cubicBezTo>
                <a:cubicBezTo>
                  <a:pt x="119181" y="209697"/>
                  <a:pt x="80966" y="209697"/>
                  <a:pt x="49987" y="191749"/>
                </a:cubicBezTo>
                <a:cubicBezTo>
                  <a:pt x="19008" y="173802"/>
                  <a:pt x="0" y="140651"/>
                  <a:pt x="160" y="104848"/>
                </a:cubicBez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62" name="Freeform 7"/>
          <p:cNvSpPr/>
          <p:nvPr/>
        </p:nvSpPr>
        <p:spPr>
          <a:xfrm>
            <a:off x="1769423" y="5996325"/>
            <a:ext cx="179510" cy="188074"/>
          </a:xfrm>
          <a:custGeom>
            <a:avLst/>
            <a:gdLst/>
            <a:ahLst/>
            <a:cxnLst/>
            <a:rect l="l" t="t" r="r" b="b"/>
            <a:pathLst>
              <a:path w="170202" h="178322">
                <a:moveTo>
                  <a:pt x="136" y="89161"/>
                </a:moveTo>
                <a:cubicBezTo>
                  <a:pt x="0" y="58715"/>
                  <a:pt x="16164" y="30524"/>
                  <a:pt x="42508" y="15262"/>
                </a:cubicBezTo>
                <a:cubicBezTo>
                  <a:pt x="68852" y="0"/>
                  <a:pt x="101349" y="0"/>
                  <a:pt x="127693" y="15262"/>
                </a:cubicBezTo>
                <a:cubicBezTo>
                  <a:pt x="154037" y="30524"/>
                  <a:pt x="170202" y="58715"/>
                  <a:pt x="170066" y="89161"/>
                </a:cubicBezTo>
                <a:cubicBezTo>
                  <a:pt x="170202" y="119606"/>
                  <a:pt x="154037" y="147798"/>
                  <a:pt x="127693" y="163060"/>
                </a:cubicBezTo>
                <a:cubicBezTo>
                  <a:pt x="101349" y="178322"/>
                  <a:pt x="68852" y="178322"/>
                  <a:pt x="42508" y="163060"/>
                </a:cubicBezTo>
                <a:cubicBezTo>
                  <a:pt x="16164" y="147798"/>
                  <a:pt x="0" y="119606"/>
                  <a:pt x="136" y="89161"/>
                </a:cubicBez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63" name="Freeform 8"/>
          <p:cNvSpPr/>
          <p:nvPr/>
        </p:nvSpPr>
        <p:spPr>
          <a:xfrm>
            <a:off x="7556004" y="3509367"/>
            <a:ext cx="2625328" cy="40184"/>
          </a:xfrm>
          <a:custGeom>
            <a:avLst/>
            <a:gdLst/>
            <a:ahLst/>
            <a:cxnLst/>
            <a:rect l="l" t="t" r="r" b="b"/>
            <a:pathLst>
              <a:path w="2489200" h="38100">
                <a:moveTo>
                  <a:pt x="0" y="0"/>
                </a:moveTo>
                <a:lnTo>
                  <a:pt x="2489200" y="0"/>
                </a:lnTo>
                <a:lnTo>
                  <a:pt x="2489200" y="38100"/>
                </a:lnTo>
                <a:lnTo>
                  <a:pt x="0" y="38100"/>
                </a:lnTo>
                <a:close/>
              </a:path>
            </a:pathLst>
          </a:custGeom>
          <a:gradFill>
            <a:gsLst>
              <a:gs pos="1000">
                <a:srgbClr val="FFFFFF">
                  <a:alpha val="100000"/>
                </a:srgbClr>
              </a:gs>
              <a:gs pos="100000">
                <a:srgbClr val="A3ADD2">
                  <a:alpha val="100000"/>
                </a:srgbClr>
              </a:gs>
            </a:gsLst>
            <a:lin ang="10800000"/>
          </a:gra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64" name="Freeform 9"/>
          <p:cNvSpPr/>
          <p:nvPr/>
        </p:nvSpPr>
        <p:spPr>
          <a:xfrm>
            <a:off x="2198191" y="2518172"/>
            <a:ext cx="2625328" cy="40184"/>
          </a:xfrm>
          <a:custGeom>
            <a:avLst/>
            <a:gdLst/>
            <a:ahLst/>
            <a:cxnLst/>
            <a:rect l="l" t="t" r="r" b="b"/>
            <a:pathLst>
              <a:path w="2489200" h="38100">
                <a:moveTo>
                  <a:pt x="0" y="0"/>
                </a:moveTo>
                <a:lnTo>
                  <a:pt x="2489200" y="0"/>
                </a:lnTo>
                <a:lnTo>
                  <a:pt x="2489200" y="38100"/>
                </a:lnTo>
                <a:lnTo>
                  <a:pt x="0" y="38100"/>
                </a:lnTo>
                <a:close/>
              </a:path>
            </a:pathLst>
          </a:custGeom>
          <a:gradFill>
            <a:gsLst>
              <a:gs pos="1000">
                <a:srgbClr val="FFFFFF">
                  <a:alpha val="100000"/>
                </a:srgbClr>
              </a:gs>
              <a:gs pos="100000">
                <a:srgbClr val="C3E3F5">
                  <a:alpha val="100000"/>
                </a:srgbClr>
              </a:gs>
            </a:gsLst>
            <a:lin ang="0"/>
          </a:gra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65" name="Freeform 10"/>
          <p:cNvSpPr/>
          <p:nvPr/>
        </p:nvSpPr>
        <p:spPr>
          <a:xfrm>
            <a:off x="3778620" y="3344754"/>
            <a:ext cx="158710" cy="164824"/>
          </a:xfrm>
          <a:custGeom>
            <a:avLst/>
            <a:gdLst/>
            <a:ahLst/>
            <a:cxnLst/>
            <a:rect l="l" t="t" r="r" b="b"/>
            <a:pathLst>
              <a:path w="150481" h="156278">
                <a:moveTo>
                  <a:pt x="120" y="78139"/>
                </a:moveTo>
                <a:cubicBezTo>
                  <a:pt x="0" y="51457"/>
                  <a:pt x="14291" y="26751"/>
                  <a:pt x="37583" y="13376"/>
                </a:cubicBezTo>
                <a:cubicBezTo>
                  <a:pt x="60875" y="0"/>
                  <a:pt x="89606" y="0"/>
                  <a:pt x="112898" y="13376"/>
                </a:cubicBezTo>
                <a:cubicBezTo>
                  <a:pt x="136190" y="26751"/>
                  <a:pt x="150481" y="51457"/>
                  <a:pt x="150361" y="78139"/>
                </a:cubicBezTo>
                <a:cubicBezTo>
                  <a:pt x="150481" y="104821"/>
                  <a:pt x="136190" y="129527"/>
                  <a:pt x="112898" y="142903"/>
                </a:cubicBezTo>
                <a:cubicBezTo>
                  <a:pt x="89606" y="156278"/>
                  <a:pt x="60875" y="156278"/>
                  <a:pt x="37583" y="142903"/>
                </a:cubicBezTo>
                <a:cubicBezTo>
                  <a:pt x="14291" y="129527"/>
                  <a:pt x="0" y="104821"/>
                  <a:pt x="120" y="78139"/>
                </a:cubicBezTo>
                <a:close/>
              </a:path>
            </a:pathLst>
          </a:custGeom>
          <a:solidFill>
            <a:srgbClr val="FCF0F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66" name="Freeform 11"/>
          <p:cNvSpPr/>
          <p:nvPr/>
        </p:nvSpPr>
        <p:spPr>
          <a:xfrm>
            <a:off x="6912901" y="4348176"/>
            <a:ext cx="206520" cy="214475"/>
          </a:xfrm>
          <a:custGeom>
            <a:avLst/>
            <a:gdLst/>
            <a:ahLst/>
            <a:cxnLst/>
            <a:rect l="l" t="t" r="r" b="b"/>
            <a:pathLst>
              <a:path w="195812" h="203354">
                <a:moveTo>
                  <a:pt x="157" y="101677"/>
                </a:moveTo>
                <a:cubicBezTo>
                  <a:pt x="0" y="66957"/>
                  <a:pt x="18597" y="34809"/>
                  <a:pt x="48905" y="17404"/>
                </a:cubicBezTo>
                <a:cubicBezTo>
                  <a:pt x="79213" y="0"/>
                  <a:pt x="116600" y="0"/>
                  <a:pt x="146908" y="17404"/>
                </a:cubicBezTo>
                <a:cubicBezTo>
                  <a:pt x="177216" y="34809"/>
                  <a:pt x="195812" y="66957"/>
                  <a:pt x="195656" y="101677"/>
                </a:cubicBezTo>
                <a:cubicBezTo>
                  <a:pt x="195812" y="136396"/>
                  <a:pt x="177216" y="168545"/>
                  <a:pt x="146908" y="185949"/>
                </a:cubicBezTo>
                <a:cubicBezTo>
                  <a:pt x="116600" y="203354"/>
                  <a:pt x="79213" y="203354"/>
                  <a:pt x="48905" y="185949"/>
                </a:cubicBezTo>
                <a:cubicBezTo>
                  <a:pt x="18597" y="168545"/>
                  <a:pt x="0" y="136396"/>
                  <a:pt x="157" y="101677"/>
                </a:cubicBez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67" name="Freeform 12"/>
          <p:cNvSpPr/>
          <p:nvPr/>
        </p:nvSpPr>
        <p:spPr>
          <a:xfrm>
            <a:off x="1099731" y="5073219"/>
            <a:ext cx="135394" cy="140610"/>
          </a:xfrm>
          <a:custGeom>
            <a:avLst/>
            <a:gdLst/>
            <a:ahLst/>
            <a:cxnLst/>
            <a:rect l="l" t="t" r="r" b="b"/>
            <a:pathLst>
              <a:path w="128374" h="133319">
                <a:moveTo>
                  <a:pt x="103" y="66659"/>
                </a:moveTo>
                <a:cubicBezTo>
                  <a:pt x="0" y="43897"/>
                  <a:pt x="12192" y="22821"/>
                  <a:pt x="32062" y="11410"/>
                </a:cubicBezTo>
                <a:cubicBezTo>
                  <a:pt x="51932" y="0"/>
                  <a:pt x="76443" y="0"/>
                  <a:pt x="96313" y="11410"/>
                </a:cubicBezTo>
                <a:cubicBezTo>
                  <a:pt x="116183" y="22821"/>
                  <a:pt x="128375" y="43897"/>
                  <a:pt x="128272" y="66659"/>
                </a:cubicBezTo>
                <a:cubicBezTo>
                  <a:pt x="128375" y="89421"/>
                  <a:pt x="116183" y="110498"/>
                  <a:pt x="96313" y="121908"/>
                </a:cubicBezTo>
                <a:cubicBezTo>
                  <a:pt x="76443" y="133319"/>
                  <a:pt x="51932" y="133319"/>
                  <a:pt x="32062" y="121908"/>
                </a:cubicBezTo>
                <a:cubicBezTo>
                  <a:pt x="12192" y="110498"/>
                  <a:pt x="0" y="89421"/>
                  <a:pt x="103" y="66659"/>
                </a:cubicBez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68" name="Freeform 13"/>
          <p:cNvSpPr/>
          <p:nvPr/>
        </p:nvSpPr>
        <p:spPr>
          <a:xfrm>
            <a:off x="7555913" y="3640499"/>
            <a:ext cx="115137" cy="119572"/>
          </a:xfrm>
          <a:custGeom>
            <a:avLst/>
            <a:gdLst/>
            <a:ahLst/>
            <a:cxnLst/>
            <a:rect l="l" t="t" r="r" b="b"/>
            <a:pathLst>
              <a:path w="109167" h="113372">
                <a:moveTo>
                  <a:pt x="87" y="56686"/>
                </a:moveTo>
                <a:cubicBezTo>
                  <a:pt x="0" y="37330"/>
                  <a:pt x="10367" y="19407"/>
                  <a:pt x="27265" y="9703"/>
                </a:cubicBezTo>
                <a:cubicBezTo>
                  <a:pt x="44162" y="0"/>
                  <a:pt x="65005" y="0"/>
                  <a:pt x="81902" y="9703"/>
                </a:cubicBezTo>
                <a:cubicBezTo>
                  <a:pt x="98799" y="19407"/>
                  <a:pt x="109167" y="37330"/>
                  <a:pt x="109080" y="56686"/>
                </a:cubicBezTo>
                <a:cubicBezTo>
                  <a:pt x="109167" y="76043"/>
                  <a:pt x="98799" y="93966"/>
                  <a:pt x="81902" y="103669"/>
                </a:cubicBezTo>
                <a:cubicBezTo>
                  <a:pt x="65005" y="113372"/>
                  <a:pt x="44162" y="113372"/>
                  <a:pt x="27265" y="103669"/>
                </a:cubicBezTo>
                <a:cubicBezTo>
                  <a:pt x="10367" y="93966"/>
                  <a:pt x="0" y="76043"/>
                  <a:pt x="87" y="56686"/>
                </a:cubicBez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69" name="Freeform 14"/>
          <p:cNvSpPr/>
          <p:nvPr/>
        </p:nvSpPr>
        <p:spPr>
          <a:xfrm>
            <a:off x="7984538" y="3640499"/>
            <a:ext cx="115137" cy="119572"/>
          </a:xfrm>
          <a:custGeom>
            <a:avLst/>
            <a:gdLst/>
            <a:ahLst/>
            <a:cxnLst/>
            <a:rect l="l" t="t" r="r" b="b"/>
            <a:pathLst>
              <a:path w="109167" h="113372">
                <a:moveTo>
                  <a:pt x="87" y="56686"/>
                </a:moveTo>
                <a:cubicBezTo>
                  <a:pt x="0" y="37330"/>
                  <a:pt x="10367" y="19407"/>
                  <a:pt x="27265" y="9703"/>
                </a:cubicBezTo>
                <a:cubicBezTo>
                  <a:pt x="44162" y="0"/>
                  <a:pt x="65005" y="0"/>
                  <a:pt x="81902" y="9703"/>
                </a:cubicBezTo>
                <a:cubicBezTo>
                  <a:pt x="98799" y="19407"/>
                  <a:pt x="109167" y="37330"/>
                  <a:pt x="109080" y="56686"/>
                </a:cubicBezTo>
                <a:cubicBezTo>
                  <a:pt x="109167" y="76043"/>
                  <a:pt x="98799" y="93966"/>
                  <a:pt x="81902" y="103669"/>
                </a:cubicBezTo>
                <a:cubicBezTo>
                  <a:pt x="65005" y="113372"/>
                  <a:pt x="44162" y="113372"/>
                  <a:pt x="27265" y="103669"/>
                </a:cubicBezTo>
                <a:cubicBezTo>
                  <a:pt x="10367" y="93966"/>
                  <a:pt x="0" y="76043"/>
                  <a:pt x="87" y="56686"/>
                </a:cubicBez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70" name="Freeform 15"/>
          <p:cNvSpPr/>
          <p:nvPr/>
        </p:nvSpPr>
        <p:spPr>
          <a:xfrm>
            <a:off x="8453346" y="3640499"/>
            <a:ext cx="115137" cy="119572"/>
          </a:xfrm>
          <a:custGeom>
            <a:avLst/>
            <a:gdLst/>
            <a:ahLst/>
            <a:cxnLst/>
            <a:rect l="l" t="t" r="r" b="b"/>
            <a:pathLst>
              <a:path w="109167" h="113372">
                <a:moveTo>
                  <a:pt x="87" y="56686"/>
                </a:moveTo>
                <a:cubicBezTo>
                  <a:pt x="0" y="37330"/>
                  <a:pt x="10367" y="19407"/>
                  <a:pt x="27265" y="9703"/>
                </a:cubicBezTo>
                <a:cubicBezTo>
                  <a:pt x="44162" y="0"/>
                  <a:pt x="65005" y="0"/>
                  <a:pt x="81902" y="9703"/>
                </a:cubicBezTo>
                <a:cubicBezTo>
                  <a:pt x="98799" y="19407"/>
                  <a:pt x="109167" y="37330"/>
                  <a:pt x="109080" y="56686"/>
                </a:cubicBezTo>
                <a:cubicBezTo>
                  <a:pt x="109167" y="76043"/>
                  <a:pt x="98799" y="93966"/>
                  <a:pt x="81902" y="103669"/>
                </a:cubicBezTo>
                <a:cubicBezTo>
                  <a:pt x="65005" y="113372"/>
                  <a:pt x="44162" y="113372"/>
                  <a:pt x="27265" y="103669"/>
                </a:cubicBezTo>
                <a:cubicBezTo>
                  <a:pt x="10367" y="93966"/>
                  <a:pt x="0" y="76043"/>
                  <a:pt x="87" y="56686"/>
                </a:cubicBez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</p:spTree>
    <p:extLst>
      <p:ext uri="{BB962C8B-B14F-4D97-AF65-F5344CB8AC3E}">
        <p14:creationId xmlns:p14="http://schemas.microsoft.com/office/powerpoint/2010/main" val="35499729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"/>
          <p:cNvSpPr/>
          <p:nvPr/>
        </p:nvSpPr>
        <p:spPr>
          <a:xfrm>
            <a:off x="-65484" y="6469559"/>
            <a:ext cx="12311985" cy="387785"/>
          </a:xfrm>
          <a:custGeom>
            <a:avLst/>
            <a:gdLst/>
            <a:ahLst/>
            <a:cxnLst/>
            <a:rect l="l" t="t" r="r" b="b"/>
            <a:pathLst>
              <a:path w="11673586" h="367678">
                <a:moveTo>
                  <a:pt x="0" y="58420"/>
                </a:moveTo>
                <a:cubicBezTo>
                  <a:pt x="0" y="26156"/>
                  <a:pt x="26156" y="0"/>
                  <a:pt x="58420" y="0"/>
                </a:cubicBezTo>
                <a:lnTo>
                  <a:pt x="11615166" y="0"/>
                </a:lnTo>
                <a:lnTo>
                  <a:pt x="11615166" y="0"/>
                </a:lnTo>
                <a:cubicBezTo>
                  <a:pt x="11647431" y="0"/>
                  <a:pt x="11673586" y="26156"/>
                  <a:pt x="11673586" y="58420"/>
                </a:cubicBezTo>
                <a:lnTo>
                  <a:pt x="11673586" y="309258"/>
                </a:lnTo>
                <a:cubicBezTo>
                  <a:pt x="11673586" y="341522"/>
                  <a:pt x="11647431" y="367678"/>
                  <a:pt x="11615166" y="367678"/>
                </a:cubicBezTo>
                <a:lnTo>
                  <a:pt x="58420" y="367678"/>
                </a:lnTo>
                <a:cubicBezTo>
                  <a:pt x="42926" y="367678"/>
                  <a:pt x="28067" y="361523"/>
                  <a:pt x="17111" y="350567"/>
                </a:cubicBezTo>
                <a:cubicBezTo>
                  <a:pt x="6155" y="339611"/>
                  <a:pt x="0" y="324752"/>
                  <a:pt x="0" y="309258"/>
                </a:cubicBezTo>
                <a:lnTo>
                  <a:pt x="0" y="5842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50" name="Freeform 2"/>
          <p:cNvSpPr/>
          <p:nvPr/>
        </p:nvSpPr>
        <p:spPr>
          <a:xfrm>
            <a:off x="11038582" y="803672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51" name="Freeform 3"/>
          <p:cNvSpPr/>
          <p:nvPr/>
        </p:nvSpPr>
        <p:spPr>
          <a:xfrm>
            <a:off x="11293078" y="937617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52" name="Freeform 4"/>
          <p:cNvSpPr/>
          <p:nvPr/>
        </p:nvSpPr>
        <p:spPr>
          <a:xfrm>
            <a:off x="11105555" y="1098351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5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7034" y="281018"/>
            <a:ext cx="1254114" cy="617698"/>
          </a:xfrm>
          <a:prstGeom prst="rect">
            <a:avLst/>
          </a:prstGeom>
        </p:spPr>
      </p:pic>
      <p:sp>
        <p:nvSpPr>
          <p:cNvPr id="54" name="TextBox 6"/>
          <p:cNvSpPr txBox="1"/>
          <p:nvPr/>
        </p:nvSpPr>
        <p:spPr>
          <a:xfrm>
            <a:off x="602903" y="594325"/>
            <a:ext cx="4882106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531" b="1">
                <a:solidFill>
                  <a:srgbClr val="EDD1D6"/>
                </a:solidFill>
                <a:latin typeface="Microsoft YaHei"/>
                <a:ea typeface="Microsoft YaHei"/>
              </a:rPr>
              <a:t>招生对象</a:t>
            </a:r>
            <a:endParaRPr lang="en-US" sz="1160"/>
          </a:p>
        </p:txBody>
      </p:sp>
      <p:graphicFrame>
        <p:nvGraphicFramePr>
          <p:cNvPr id="55" name="Table 7"/>
          <p:cNvGraphicFramePr>
            <a:graphicFrameLocks noGrp="1"/>
          </p:cNvGraphicFramePr>
          <p:nvPr/>
        </p:nvGraphicFramePr>
        <p:xfrm>
          <a:off x="3323332" y="3656707"/>
          <a:ext cx="6027540" cy="1553764"/>
        </p:xfrm>
        <a:graphic>
          <a:graphicData uri="http://schemas.openxmlformats.org/drawingml/2006/table">
            <a:tbl>
              <a:tblPr/>
              <a:tblGrid>
                <a:gridCol w="120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5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5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4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500">
                          <a:solidFill>
                            <a:srgbClr val="A3ADD2"/>
                          </a:solidFill>
                          <a:latin typeface="Microsoft YaHei"/>
                          <a:ea typeface="Microsoft YaHei"/>
                        </a:rPr>
                        <a:t>时间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500" b="0">
                          <a:solidFill>
                            <a:srgbClr val="A3ADD2"/>
                          </a:solidFill>
                          <a:latin typeface="Microsoft YaHei"/>
                          <a:ea typeface="Microsoft YaHei"/>
                        </a:rPr>
                        <a:t>企业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500" b="0">
                          <a:solidFill>
                            <a:srgbClr val="A3ADD2"/>
                          </a:solidFill>
                          <a:latin typeface="Microsoft YaHei"/>
                          <a:ea typeface="Microsoft YaHei"/>
                        </a:rPr>
                        <a:t>中介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500" b="0">
                          <a:solidFill>
                            <a:srgbClr val="A3ADD2"/>
                          </a:solidFill>
                          <a:latin typeface="Microsoft YaHei"/>
                          <a:ea typeface="Microsoft YaHei"/>
                        </a:rPr>
                        <a:t>其他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500" b="0">
                          <a:solidFill>
                            <a:srgbClr val="A3ADD2"/>
                          </a:solidFill>
                          <a:latin typeface="Microsoft YaHei"/>
                          <a:ea typeface="Microsoft YaHei"/>
                        </a:rPr>
                        <a:t>总计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500">
                          <a:solidFill>
                            <a:srgbClr val="A3ADD2"/>
                          </a:solidFill>
                          <a:latin typeface="Microsoft YaHei"/>
                          <a:ea typeface="Microsoft YaHei"/>
                        </a:rPr>
                        <a:t>一期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14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18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6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38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4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500">
                          <a:solidFill>
                            <a:srgbClr val="A3ADD2"/>
                          </a:solidFill>
                          <a:latin typeface="Microsoft YaHei"/>
                          <a:ea typeface="Microsoft YaHei"/>
                        </a:rPr>
                        <a:t>二期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7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12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3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22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4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500">
                          <a:solidFill>
                            <a:srgbClr val="A3ADD2"/>
                          </a:solidFill>
                          <a:latin typeface="Microsoft YaHei"/>
                          <a:ea typeface="Microsoft YaHei"/>
                        </a:rPr>
                        <a:t>三期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15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5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0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20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TextBox 8"/>
          <p:cNvSpPr txBox="1"/>
          <p:nvPr/>
        </p:nvSpPr>
        <p:spPr>
          <a:xfrm>
            <a:off x="4733374" y="3091791"/>
            <a:ext cx="2743668" cy="31758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898">
                <a:solidFill>
                  <a:srgbClr val="A3ADD2"/>
                </a:solidFill>
                <a:latin typeface="Microsoft YaHei"/>
                <a:ea typeface="Microsoft YaHei"/>
              </a:rPr>
              <a:t>三期报名生源构成情况表</a:t>
            </a:r>
            <a:endParaRPr lang="en-US" sz="1160"/>
          </a:p>
        </p:txBody>
      </p:sp>
      <p:sp>
        <p:nvSpPr>
          <p:cNvPr id="57" name="TextBox 9"/>
          <p:cNvSpPr txBox="1"/>
          <p:nvPr/>
        </p:nvSpPr>
        <p:spPr>
          <a:xfrm>
            <a:off x="671215" y="1448745"/>
            <a:ext cx="4405528" cy="43774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266">
                <a:solidFill>
                  <a:srgbClr val="505050"/>
                </a:solidFill>
                <a:latin typeface="Microsoft YaHei"/>
                <a:ea typeface="Microsoft YaHei"/>
              </a:rPr>
              <a:t>培训项目招生对象为拟上市企业的CEO、CFO、董事会秘书或企业资本运营人员、中介机构等。</a:t>
            </a:r>
            <a:endParaRPr lang="en-US" sz="1160"/>
          </a:p>
        </p:txBody>
      </p:sp>
    </p:spTree>
    <p:extLst>
      <p:ext uri="{BB962C8B-B14F-4D97-AF65-F5344CB8AC3E}">
        <p14:creationId xmlns:p14="http://schemas.microsoft.com/office/powerpoint/2010/main" val="41917477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5" grpId="0" animBg="1"/>
      <p:bldP spid="56" grpId="0" animBg="1"/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1"/>
          <p:cNvSpPr/>
          <p:nvPr/>
        </p:nvSpPr>
        <p:spPr>
          <a:xfrm>
            <a:off x="-65484" y="6469559"/>
            <a:ext cx="12311985" cy="387785"/>
          </a:xfrm>
          <a:custGeom>
            <a:avLst/>
            <a:gdLst/>
            <a:ahLst/>
            <a:cxnLst/>
            <a:rect l="l" t="t" r="r" b="b"/>
            <a:pathLst>
              <a:path w="11673586" h="367678">
                <a:moveTo>
                  <a:pt x="0" y="58420"/>
                </a:moveTo>
                <a:cubicBezTo>
                  <a:pt x="0" y="26156"/>
                  <a:pt x="26156" y="0"/>
                  <a:pt x="58420" y="0"/>
                </a:cubicBezTo>
                <a:lnTo>
                  <a:pt x="11615166" y="0"/>
                </a:lnTo>
                <a:lnTo>
                  <a:pt x="11615166" y="0"/>
                </a:lnTo>
                <a:cubicBezTo>
                  <a:pt x="11647431" y="0"/>
                  <a:pt x="11673586" y="26156"/>
                  <a:pt x="11673586" y="58420"/>
                </a:cubicBezTo>
                <a:lnTo>
                  <a:pt x="11673586" y="309258"/>
                </a:lnTo>
                <a:cubicBezTo>
                  <a:pt x="11673586" y="341522"/>
                  <a:pt x="11647431" y="367678"/>
                  <a:pt x="11615166" y="367678"/>
                </a:cubicBezTo>
                <a:lnTo>
                  <a:pt x="58420" y="367678"/>
                </a:lnTo>
                <a:cubicBezTo>
                  <a:pt x="42926" y="367678"/>
                  <a:pt x="28067" y="361523"/>
                  <a:pt x="17111" y="350567"/>
                </a:cubicBezTo>
                <a:cubicBezTo>
                  <a:pt x="6155" y="339611"/>
                  <a:pt x="0" y="324752"/>
                  <a:pt x="0" y="309258"/>
                </a:cubicBezTo>
                <a:lnTo>
                  <a:pt x="0" y="5842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59" name="Freeform 2"/>
          <p:cNvSpPr/>
          <p:nvPr/>
        </p:nvSpPr>
        <p:spPr>
          <a:xfrm>
            <a:off x="11038582" y="803672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60" name="Freeform 3"/>
          <p:cNvSpPr/>
          <p:nvPr/>
        </p:nvSpPr>
        <p:spPr>
          <a:xfrm>
            <a:off x="11293078" y="937617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61" name="Freeform 4"/>
          <p:cNvSpPr/>
          <p:nvPr/>
        </p:nvSpPr>
        <p:spPr>
          <a:xfrm>
            <a:off x="11105555" y="1098351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62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7034" y="281018"/>
            <a:ext cx="1254114" cy="617698"/>
          </a:xfrm>
          <a:prstGeom prst="rect">
            <a:avLst/>
          </a:prstGeom>
        </p:spPr>
      </p:pic>
      <p:sp>
        <p:nvSpPr>
          <p:cNvPr id="63" name="TextBox 6"/>
          <p:cNvSpPr txBox="1"/>
          <p:nvPr/>
        </p:nvSpPr>
        <p:spPr>
          <a:xfrm>
            <a:off x="602903" y="594325"/>
            <a:ext cx="4882106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531" b="1">
                <a:solidFill>
                  <a:srgbClr val="EDD1D6"/>
                </a:solidFill>
                <a:latin typeface="Microsoft YaHei"/>
                <a:ea typeface="Microsoft YaHei"/>
              </a:rPr>
              <a:t>培训方式</a:t>
            </a:r>
            <a:endParaRPr lang="en-US" sz="1160"/>
          </a:p>
        </p:txBody>
      </p:sp>
      <p:sp>
        <p:nvSpPr>
          <p:cNvPr id="64" name="Freeform 7"/>
          <p:cNvSpPr/>
          <p:nvPr/>
        </p:nvSpPr>
        <p:spPr>
          <a:xfrm>
            <a:off x="-199430" y="3509368"/>
            <a:ext cx="12555734" cy="3347330"/>
          </a:xfrm>
          <a:custGeom>
            <a:avLst/>
            <a:gdLst/>
            <a:ahLst/>
            <a:cxnLst/>
            <a:rect l="l" t="t" r="r" b="b"/>
            <a:pathLst>
              <a:path w="11904696" h="3173765">
                <a:moveTo>
                  <a:pt x="0" y="0"/>
                </a:moveTo>
                <a:lnTo>
                  <a:pt x="11904696" y="0"/>
                </a:lnTo>
                <a:lnTo>
                  <a:pt x="11904696" y="3173765"/>
                </a:lnTo>
                <a:lnTo>
                  <a:pt x="0" y="3173765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65" name="Freeform 8"/>
          <p:cNvSpPr/>
          <p:nvPr/>
        </p:nvSpPr>
        <p:spPr>
          <a:xfrm>
            <a:off x="1448098" y="2009180"/>
            <a:ext cx="2638714" cy="3263446"/>
          </a:xfrm>
          <a:custGeom>
            <a:avLst/>
            <a:gdLst/>
            <a:ahLst/>
            <a:cxnLst/>
            <a:rect l="l" t="t" r="r" b="b"/>
            <a:pathLst>
              <a:path w="2501892" h="3094230">
                <a:moveTo>
                  <a:pt x="0" y="0"/>
                </a:moveTo>
                <a:lnTo>
                  <a:pt x="2501892" y="0"/>
                </a:lnTo>
                <a:lnTo>
                  <a:pt x="2501892" y="3094230"/>
                </a:lnTo>
                <a:lnTo>
                  <a:pt x="0" y="309423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66" name="Freeform 9"/>
          <p:cNvSpPr/>
          <p:nvPr/>
        </p:nvSpPr>
        <p:spPr>
          <a:xfrm>
            <a:off x="4769942" y="2009180"/>
            <a:ext cx="2638714" cy="3263446"/>
          </a:xfrm>
          <a:custGeom>
            <a:avLst/>
            <a:gdLst/>
            <a:ahLst/>
            <a:cxnLst/>
            <a:rect l="l" t="t" r="r" b="b"/>
            <a:pathLst>
              <a:path w="2501892" h="3094230">
                <a:moveTo>
                  <a:pt x="0" y="0"/>
                </a:moveTo>
                <a:lnTo>
                  <a:pt x="2501892" y="0"/>
                </a:lnTo>
                <a:lnTo>
                  <a:pt x="2501892" y="3094230"/>
                </a:lnTo>
                <a:lnTo>
                  <a:pt x="0" y="309423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67" name="Freeform 10"/>
          <p:cNvSpPr/>
          <p:nvPr/>
        </p:nvSpPr>
        <p:spPr>
          <a:xfrm>
            <a:off x="8105180" y="2009180"/>
            <a:ext cx="2638714" cy="3263446"/>
          </a:xfrm>
          <a:custGeom>
            <a:avLst/>
            <a:gdLst/>
            <a:ahLst/>
            <a:cxnLst/>
            <a:rect l="l" t="t" r="r" b="b"/>
            <a:pathLst>
              <a:path w="2501892" h="3094230">
                <a:moveTo>
                  <a:pt x="0" y="0"/>
                </a:moveTo>
                <a:lnTo>
                  <a:pt x="2501892" y="0"/>
                </a:lnTo>
                <a:lnTo>
                  <a:pt x="2501892" y="3094230"/>
                </a:lnTo>
                <a:lnTo>
                  <a:pt x="0" y="309423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grpSp>
        <p:nvGrpSpPr>
          <p:cNvPr id="68" name="Group 11"/>
          <p:cNvGrpSpPr/>
          <p:nvPr/>
        </p:nvGrpSpPr>
        <p:grpSpPr>
          <a:xfrm>
            <a:off x="1662411" y="3678742"/>
            <a:ext cx="2189872" cy="859871"/>
            <a:chOff x="1574800" y="3487990"/>
            <a:chExt cx="2076323" cy="815285"/>
          </a:xfrm>
        </p:grpSpPr>
        <p:sp>
          <p:nvSpPr>
            <p:cNvPr id="69" name="TextBox 68"/>
            <p:cNvSpPr txBox="1"/>
            <p:nvPr/>
          </p:nvSpPr>
          <p:spPr>
            <a:xfrm>
              <a:off x="1574800" y="3487990"/>
              <a:ext cx="2076323" cy="301120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1898">
                  <a:solidFill>
                    <a:srgbClr val="FFFFFF"/>
                  </a:solidFill>
                  <a:latin typeface="Microsoft YaHei"/>
                  <a:ea typeface="Microsoft YaHei"/>
                </a:rPr>
                <a:t>面试</a:t>
              </a:r>
              <a:endParaRPr lang="en-US" sz="116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701800" y="3888224"/>
              <a:ext cx="1829562" cy="415051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1266">
                  <a:solidFill>
                    <a:srgbClr val="FFFFFF"/>
                  </a:solidFill>
                  <a:latin typeface="Microsoft YaHei"/>
                  <a:ea typeface="Microsoft YaHei"/>
                </a:rPr>
                <a:t>在培训方式上以面授为主，具体授课时间为4天。</a:t>
              </a:r>
              <a:endParaRPr lang="en-US" sz="1160"/>
            </a:p>
          </p:txBody>
        </p:sp>
      </p:grpSp>
      <p:grpSp>
        <p:nvGrpSpPr>
          <p:cNvPr id="71" name="Group 12"/>
          <p:cNvGrpSpPr/>
          <p:nvPr/>
        </p:nvGrpSpPr>
        <p:grpSpPr>
          <a:xfrm>
            <a:off x="4997649" y="3665347"/>
            <a:ext cx="2189872" cy="1533405"/>
            <a:chOff x="4737100" y="3475290"/>
            <a:chExt cx="2076323" cy="1453894"/>
          </a:xfrm>
        </p:grpSpPr>
        <p:sp>
          <p:nvSpPr>
            <p:cNvPr id="72" name="TextBox 71"/>
            <p:cNvSpPr txBox="1"/>
            <p:nvPr/>
          </p:nvSpPr>
          <p:spPr>
            <a:xfrm>
              <a:off x="4737100" y="3475290"/>
              <a:ext cx="2076323" cy="301119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1898">
                  <a:solidFill>
                    <a:srgbClr val="FFFFFF"/>
                  </a:solidFill>
                  <a:latin typeface="Microsoft YaHei"/>
                  <a:ea typeface="Microsoft YaHei"/>
                </a:rPr>
                <a:t>研讨会</a:t>
              </a:r>
              <a:endParaRPr lang="en-US" sz="116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866259" y="3871406"/>
              <a:ext cx="1922018" cy="1057778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1266">
                  <a:solidFill>
                    <a:srgbClr val="FFFFFF"/>
                  </a:solidFill>
                  <a:latin typeface="Microsoft YaHei"/>
                  <a:ea typeface="Microsoft YaHei"/>
                </a:rPr>
                <a:t>根据学员注重实务的特点，为弥补课堂集体授课个性化兼顾不足问题，我们在晚上又安排了3个小时的硏讨会，供学员进行学习交流。</a:t>
              </a:r>
              <a:endParaRPr lang="en-US" sz="1160"/>
            </a:p>
          </p:txBody>
        </p:sp>
      </p:grpSp>
      <p:grpSp>
        <p:nvGrpSpPr>
          <p:cNvPr id="74" name="Group 13"/>
          <p:cNvGrpSpPr/>
          <p:nvPr/>
        </p:nvGrpSpPr>
        <p:grpSpPr>
          <a:xfrm>
            <a:off x="8319493" y="3668694"/>
            <a:ext cx="2189872" cy="1080007"/>
            <a:chOff x="7886700" y="3478465"/>
            <a:chExt cx="2076323" cy="1024006"/>
          </a:xfrm>
        </p:grpSpPr>
        <p:sp>
          <p:nvSpPr>
            <p:cNvPr id="75" name="TextBox 74"/>
            <p:cNvSpPr txBox="1"/>
            <p:nvPr/>
          </p:nvSpPr>
          <p:spPr>
            <a:xfrm>
              <a:off x="7886700" y="3478465"/>
              <a:ext cx="2076323" cy="301119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1898">
                  <a:solidFill>
                    <a:srgbClr val="FFFFFF"/>
                  </a:solidFill>
                  <a:latin typeface="Microsoft YaHei"/>
                  <a:ea typeface="Microsoft YaHei"/>
                </a:rPr>
                <a:t>专家讲座</a:t>
              </a:r>
              <a:endParaRPr lang="en-US" sz="116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013700" y="3873178"/>
              <a:ext cx="1829562" cy="629293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1266">
                  <a:solidFill>
                    <a:srgbClr val="FFFFFF"/>
                  </a:solidFill>
                  <a:latin typeface="Microsoft YaHei"/>
                  <a:ea typeface="Microsoft YaHei"/>
                </a:rPr>
                <a:t>邀请有实务经验的专家对学员所提问题进行了针对性讲解。</a:t>
              </a:r>
              <a:endParaRPr lang="en-US" sz="1160"/>
            </a:p>
          </p:txBody>
        </p:sp>
      </p:grpSp>
      <p:sp>
        <p:nvSpPr>
          <p:cNvPr id="77" name="Freeform 14"/>
          <p:cNvSpPr/>
          <p:nvPr/>
        </p:nvSpPr>
        <p:spPr>
          <a:xfrm>
            <a:off x="2277774" y="2413630"/>
            <a:ext cx="980562" cy="1027345"/>
          </a:xfrm>
          <a:custGeom>
            <a:avLst/>
            <a:gdLst/>
            <a:ahLst/>
            <a:cxnLst/>
            <a:rect l="l" t="t" r="r" b="b"/>
            <a:pathLst>
              <a:path w="929718" h="974075">
                <a:moveTo>
                  <a:pt x="744" y="487037"/>
                </a:moveTo>
                <a:cubicBezTo>
                  <a:pt x="0" y="320730"/>
                  <a:pt x="88297" y="166737"/>
                  <a:pt x="232200" y="83368"/>
                </a:cubicBezTo>
                <a:cubicBezTo>
                  <a:pt x="376104" y="0"/>
                  <a:pt x="553615" y="0"/>
                  <a:pt x="697518" y="83368"/>
                </a:cubicBezTo>
                <a:cubicBezTo>
                  <a:pt x="841421" y="166737"/>
                  <a:pt x="929718" y="320730"/>
                  <a:pt x="928974" y="487037"/>
                </a:cubicBezTo>
                <a:cubicBezTo>
                  <a:pt x="929718" y="653344"/>
                  <a:pt x="841421" y="807337"/>
                  <a:pt x="697518" y="890706"/>
                </a:cubicBezTo>
                <a:cubicBezTo>
                  <a:pt x="553615" y="974075"/>
                  <a:pt x="376104" y="974075"/>
                  <a:pt x="232200" y="890706"/>
                </a:cubicBezTo>
                <a:cubicBezTo>
                  <a:pt x="88297" y="807337"/>
                  <a:pt x="0" y="653344"/>
                  <a:pt x="744" y="487037"/>
                </a:cubicBez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78" name="Freeform 15"/>
          <p:cNvSpPr/>
          <p:nvPr/>
        </p:nvSpPr>
        <p:spPr>
          <a:xfrm>
            <a:off x="5613012" y="2413630"/>
            <a:ext cx="980562" cy="1027345"/>
          </a:xfrm>
          <a:custGeom>
            <a:avLst/>
            <a:gdLst/>
            <a:ahLst/>
            <a:cxnLst/>
            <a:rect l="l" t="t" r="r" b="b"/>
            <a:pathLst>
              <a:path w="929718" h="974075">
                <a:moveTo>
                  <a:pt x="744" y="487037"/>
                </a:moveTo>
                <a:cubicBezTo>
                  <a:pt x="0" y="320730"/>
                  <a:pt x="88297" y="166737"/>
                  <a:pt x="232200" y="83368"/>
                </a:cubicBezTo>
                <a:cubicBezTo>
                  <a:pt x="376104" y="0"/>
                  <a:pt x="553615" y="0"/>
                  <a:pt x="697518" y="83368"/>
                </a:cubicBezTo>
                <a:cubicBezTo>
                  <a:pt x="841421" y="166737"/>
                  <a:pt x="929718" y="320730"/>
                  <a:pt x="928974" y="487037"/>
                </a:cubicBezTo>
                <a:cubicBezTo>
                  <a:pt x="929718" y="653344"/>
                  <a:pt x="841421" y="807337"/>
                  <a:pt x="697518" y="890706"/>
                </a:cubicBezTo>
                <a:cubicBezTo>
                  <a:pt x="553615" y="974075"/>
                  <a:pt x="376104" y="974075"/>
                  <a:pt x="232200" y="890706"/>
                </a:cubicBezTo>
                <a:cubicBezTo>
                  <a:pt x="88297" y="807337"/>
                  <a:pt x="0" y="653344"/>
                  <a:pt x="744" y="487037"/>
                </a:cubicBez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79" name="Freeform 16"/>
          <p:cNvSpPr/>
          <p:nvPr/>
        </p:nvSpPr>
        <p:spPr>
          <a:xfrm>
            <a:off x="8934856" y="2413630"/>
            <a:ext cx="980562" cy="1027345"/>
          </a:xfrm>
          <a:custGeom>
            <a:avLst/>
            <a:gdLst/>
            <a:ahLst/>
            <a:cxnLst/>
            <a:rect l="l" t="t" r="r" b="b"/>
            <a:pathLst>
              <a:path w="929718" h="974075">
                <a:moveTo>
                  <a:pt x="744" y="487037"/>
                </a:moveTo>
                <a:cubicBezTo>
                  <a:pt x="0" y="320730"/>
                  <a:pt x="88297" y="166737"/>
                  <a:pt x="232200" y="83368"/>
                </a:cubicBezTo>
                <a:cubicBezTo>
                  <a:pt x="376104" y="0"/>
                  <a:pt x="553615" y="0"/>
                  <a:pt x="697518" y="83368"/>
                </a:cubicBezTo>
                <a:cubicBezTo>
                  <a:pt x="841421" y="166737"/>
                  <a:pt x="929718" y="320730"/>
                  <a:pt x="928974" y="487037"/>
                </a:cubicBezTo>
                <a:cubicBezTo>
                  <a:pt x="929718" y="653344"/>
                  <a:pt x="841421" y="807337"/>
                  <a:pt x="697518" y="890706"/>
                </a:cubicBezTo>
                <a:cubicBezTo>
                  <a:pt x="553615" y="974075"/>
                  <a:pt x="376104" y="974075"/>
                  <a:pt x="232200" y="890706"/>
                </a:cubicBezTo>
                <a:cubicBezTo>
                  <a:pt x="88297" y="807337"/>
                  <a:pt x="0" y="653344"/>
                  <a:pt x="744" y="487037"/>
                </a:cubicBez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80" name="Freeform 17"/>
          <p:cNvSpPr/>
          <p:nvPr/>
        </p:nvSpPr>
        <p:spPr>
          <a:xfrm>
            <a:off x="2600027" y="2769124"/>
            <a:ext cx="323597" cy="307620"/>
          </a:xfrm>
          <a:custGeom>
            <a:avLst/>
            <a:gdLst/>
            <a:ahLst/>
            <a:cxnLst/>
            <a:rect l="l" t="t" r="r" b="b"/>
            <a:pathLst>
              <a:path w="306818" h="291669">
                <a:moveTo>
                  <a:pt x="106382" y="52662"/>
                </a:moveTo>
                <a:cubicBezTo>
                  <a:pt x="95864" y="46801"/>
                  <a:pt x="93537" y="31631"/>
                  <a:pt x="100520" y="18703"/>
                </a:cubicBezTo>
                <a:cubicBezTo>
                  <a:pt x="107503" y="5774"/>
                  <a:pt x="122675" y="0"/>
                  <a:pt x="133107" y="5861"/>
                </a:cubicBezTo>
                <a:cubicBezTo>
                  <a:pt x="143538" y="11721"/>
                  <a:pt x="145952" y="28098"/>
                  <a:pt x="138969" y="40940"/>
                </a:cubicBezTo>
                <a:cubicBezTo>
                  <a:pt x="131986" y="53782"/>
                  <a:pt x="116813" y="59730"/>
                  <a:pt x="106382" y="52662"/>
                </a:cubicBezTo>
                <a:close/>
                <a:moveTo>
                  <a:pt x="3707" y="63177"/>
                </a:moveTo>
                <a:lnTo>
                  <a:pt x="4914" y="63177"/>
                </a:lnTo>
                <a:lnTo>
                  <a:pt x="8621" y="61884"/>
                </a:lnTo>
                <a:lnTo>
                  <a:pt x="14742" y="59471"/>
                </a:lnTo>
                <a:lnTo>
                  <a:pt x="28190" y="55765"/>
                </a:lnTo>
                <a:lnTo>
                  <a:pt x="54053" y="47146"/>
                </a:lnTo>
                <a:cubicBezTo>
                  <a:pt x="59527" y="44925"/>
                  <a:pt x="65565" y="44503"/>
                  <a:pt x="71295" y="45939"/>
                </a:cubicBezTo>
                <a:cubicBezTo>
                  <a:pt x="78042" y="47734"/>
                  <a:pt x="84597" y="50188"/>
                  <a:pt x="90864" y="53265"/>
                </a:cubicBezTo>
                <a:lnTo>
                  <a:pt x="90864" y="54472"/>
                </a:lnTo>
                <a:lnTo>
                  <a:pt x="82243" y="59385"/>
                </a:lnTo>
                <a:lnTo>
                  <a:pt x="84657" y="68004"/>
                </a:lnTo>
                <a:lnTo>
                  <a:pt x="78536" y="75330"/>
                </a:lnTo>
                <a:lnTo>
                  <a:pt x="71209" y="113340"/>
                </a:lnTo>
                <a:lnTo>
                  <a:pt x="94830" y="66797"/>
                </a:lnTo>
                <a:lnTo>
                  <a:pt x="94830" y="65591"/>
                </a:lnTo>
                <a:lnTo>
                  <a:pt x="100951" y="55765"/>
                </a:lnTo>
                <a:lnTo>
                  <a:pt x="105865" y="58264"/>
                </a:lnTo>
                <a:lnTo>
                  <a:pt x="102158" y="69297"/>
                </a:lnTo>
                <a:lnTo>
                  <a:pt x="100951" y="70503"/>
                </a:lnTo>
                <a:lnTo>
                  <a:pt x="82243" y="109720"/>
                </a:lnTo>
                <a:lnTo>
                  <a:pt x="101813" y="86449"/>
                </a:lnTo>
                <a:lnTo>
                  <a:pt x="103451" y="76623"/>
                </a:lnTo>
                <a:lnTo>
                  <a:pt x="109572" y="74210"/>
                </a:lnTo>
                <a:lnTo>
                  <a:pt x="109572" y="75416"/>
                </a:lnTo>
                <a:lnTo>
                  <a:pt x="118192" y="123166"/>
                </a:lnTo>
                <a:lnTo>
                  <a:pt x="119486" y="124459"/>
                </a:lnTo>
                <a:lnTo>
                  <a:pt x="130520" y="131785"/>
                </a:lnTo>
                <a:lnTo>
                  <a:pt x="151383" y="145231"/>
                </a:lnTo>
                <a:lnTo>
                  <a:pt x="151383" y="146524"/>
                </a:lnTo>
                <a:lnTo>
                  <a:pt x="206557" y="99894"/>
                </a:lnTo>
                <a:cubicBezTo>
                  <a:pt x="210310" y="97476"/>
                  <a:pt x="215131" y="97476"/>
                  <a:pt x="218885" y="99894"/>
                </a:cubicBezTo>
                <a:lnTo>
                  <a:pt x="303542" y="169795"/>
                </a:lnTo>
                <a:cubicBezTo>
                  <a:pt x="302335" y="172208"/>
                  <a:pt x="299835" y="172208"/>
                  <a:pt x="297421" y="172208"/>
                </a:cubicBezTo>
                <a:lnTo>
                  <a:pt x="290007" y="172208"/>
                </a:lnTo>
                <a:lnTo>
                  <a:pt x="148452" y="149885"/>
                </a:lnTo>
                <a:lnTo>
                  <a:pt x="144831" y="171950"/>
                </a:lnTo>
                <a:lnTo>
                  <a:pt x="126382" y="171950"/>
                </a:lnTo>
                <a:cubicBezTo>
                  <a:pt x="124406" y="172217"/>
                  <a:pt x="122465" y="171263"/>
                  <a:pt x="121468" y="169536"/>
                </a:cubicBezTo>
                <a:lnTo>
                  <a:pt x="125175" y="167037"/>
                </a:lnTo>
                <a:lnTo>
                  <a:pt x="112072" y="157556"/>
                </a:lnTo>
                <a:lnTo>
                  <a:pt x="102244" y="148937"/>
                </a:lnTo>
                <a:lnTo>
                  <a:pt x="97416" y="145231"/>
                </a:lnTo>
                <a:lnTo>
                  <a:pt x="95692" y="145231"/>
                </a:lnTo>
                <a:cubicBezTo>
                  <a:pt x="83450" y="124459"/>
                  <a:pt x="92071" y="139111"/>
                  <a:pt x="89571" y="134198"/>
                </a:cubicBezTo>
                <a:lnTo>
                  <a:pt x="89571" y="134198"/>
                </a:lnTo>
                <a:lnTo>
                  <a:pt x="89571" y="129372"/>
                </a:lnTo>
                <a:lnTo>
                  <a:pt x="88364" y="123166"/>
                </a:lnTo>
                <a:cubicBezTo>
                  <a:pt x="84657" y="134198"/>
                  <a:pt x="80950" y="145231"/>
                  <a:pt x="76123" y="157642"/>
                </a:cubicBezTo>
                <a:cubicBezTo>
                  <a:pt x="80950" y="166261"/>
                  <a:pt x="87157" y="179707"/>
                  <a:pt x="94485" y="194359"/>
                </a:cubicBezTo>
                <a:cubicBezTo>
                  <a:pt x="103106" y="236075"/>
                  <a:pt x="100606" y="261760"/>
                  <a:pt x="103106" y="289169"/>
                </a:cubicBezTo>
                <a:lnTo>
                  <a:pt x="71209" y="291668"/>
                </a:lnTo>
                <a:lnTo>
                  <a:pt x="65002" y="221768"/>
                </a:lnTo>
                <a:lnTo>
                  <a:pt x="63795" y="211425"/>
                </a:lnTo>
                <a:lnTo>
                  <a:pt x="63795" y="211425"/>
                </a:lnTo>
                <a:lnTo>
                  <a:pt x="62588" y="209012"/>
                </a:lnTo>
                <a:lnTo>
                  <a:pt x="55260" y="192980"/>
                </a:lnTo>
                <a:lnTo>
                  <a:pt x="50346" y="183154"/>
                </a:lnTo>
                <a:cubicBezTo>
                  <a:pt x="47846" y="212632"/>
                  <a:pt x="42932" y="260726"/>
                  <a:pt x="38018" y="289772"/>
                </a:cubicBezTo>
                <a:lnTo>
                  <a:pt x="7328" y="286238"/>
                </a:lnTo>
                <a:cubicBezTo>
                  <a:pt x="11035" y="242109"/>
                  <a:pt x="14742" y="200048"/>
                  <a:pt x="15949" y="156263"/>
                </a:cubicBezTo>
                <a:cubicBezTo>
                  <a:pt x="11793" y="153453"/>
                  <a:pt x="7227" y="151301"/>
                  <a:pt x="2414" y="149885"/>
                </a:cubicBezTo>
                <a:lnTo>
                  <a:pt x="2414" y="148678"/>
                </a:lnTo>
                <a:cubicBezTo>
                  <a:pt x="9828" y="135233"/>
                  <a:pt x="15949" y="121701"/>
                  <a:pt x="23276" y="108255"/>
                </a:cubicBezTo>
                <a:lnTo>
                  <a:pt x="1207" y="91017"/>
                </a:lnTo>
                <a:lnTo>
                  <a:pt x="0" y="90155"/>
                </a:lnTo>
                <a:lnTo>
                  <a:pt x="0" y="90155"/>
                </a:lnTo>
                <a:cubicBezTo>
                  <a:pt x="0" y="90155"/>
                  <a:pt x="4914" y="58264"/>
                  <a:pt x="3707" y="63177"/>
                </a:cubicBezTo>
                <a:close/>
                <a:moveTo>
                  <a:pt x="220005" y="247194"/>
                </a:moveTo>
                <a:lnTo>
                  <a:pt x="306818" y="175742"/>
                </a:lnTo>
                <a:lnTo>
                  <a:pt x="306818" y="275120"/>
                </a:lnTo>
                <a:cubicBezTo>
                  <a:pt x="306818" y="279880"/>
                  <a:pt x="302958" y="283739"/>
                  <a:pt x="298197" y="283739"/>
                </a:cubicBezTo>
                <a:lnTo>
                  <a:pt x="128279" y="283739"/>
                </a:lnTo>
                <a:cubicBezTo>
                  <a:pt x="123518" y="283739"/>
                  <a:pt x="119658" y="279880"/>
                  <a:pt x="119658" y="275120"/>
                </a:cubicBezTo>
                <a:lnTo>
                  <a:pt x="119658" y="175742"/>
                </a:lnTo>
                <a:lnTo>
                  <a:pt x="207764" y="247194"/>
                </a:lnTo>
                <a:cubicBezTo>
                  <a:pt x="211490" y="249597"/>
                  <a:pt x="216279" y="249597"/>
                  <a:pt x="220005" y="247194"/>
                </a:cubicBezTo>
                <a:close/>
                <a:moveTo>
                  <a:pt x="254489" y="236248"/>
                </a:moveTo>
                <a:lnTo>
                  <a:pt x="294835" y="275120"/>
                </a:lnTo>
                <a:cubicBezTo>
                  <a:pt x="296128" y="276326"/>
                  <a:pt x="296128" y="276326"/>
                  <a:pt x="297335" y="276326"/>
                </a:cubicBezTo>
                <a:cubicBezTo>
                  <a:pt x="298542" y="276326"/>
                  <a:pt x="298542" y="276326"/>
                  <a:pt x="299749" y="275120"/>
                </a:cubicBezTo>
                <a:cubicBezTo>
                  <a:pt x="300955" y="273913"/>
                  <a:pt x="299749" y="272706"/>
                  <a:pt x="299749" y="271500"/>
                </a:cubicBezTo>
                <a:lnTo>
                  <a:pt x="258196" y="232542"/>
                </a:lnTo>
                <a:cubicBezTo>
                  <a:pt x="257535" y="231875"/>
                  <a:pt x="256567" y="231612"/>
                  <a:pt x="255659" y="231854"/>
                </a:cubicBezTo>
                <a:cubicBezTo>
                  <a:pt x="254752" y="232096"/>
                  <a:pt x="254043" y="232805"/>
                  <a:pt x="253801" y="233712"/>
                </a:cubicBezTo>
                <a:cubicBezTo>
                  <a:pt x="253559" y="234619"/>
                  <a:pt x="253822" y="235587"/>
                  <a:pt x="254489" y="236248"/>
                </a:cubicBezTo>
                <a:close/>
                <a:moveTo>
                  <a:pt x="173797" y="232542"/>
                </a:moveTo>
                <a:cubicBezTo>
                  <a:pt x="173375" y="231964"/>
                  <a:pt x="172703" y="231622"/>
                  <a:pt x="171987" y="231622"/>
                </a:cubicBezTo>
                <a:cubicBezTo>
                  <a:pt x="171271" y="231622"/>
                  <a:pt x="170598" y="231964"/>
                  <a:pt x="170176" y="232542"/>
                </a:cubicBezTo>
                <a:lnTo>
                  <a:pt x="128538" y="271500"/>
                </a:lnTo>
                <a:cubicBezTo>
                  <a:pt x="127959" y="271922"/>
                  <a:pt x="127618" y="272594"/>
                  <a:pt x="127618" y="273310"/>
                </a:cubicBezTo>
                <a:cubicBezTo>
                  <a:pt x="127618" y="274025"/>
                  <a:pt x="127959" y="274698"/>
                  <a:pt x="128538" y="275120"/>
                </a:cubicBezTo>
                <a:cubicBezTo>
                  <a:pt x="129744" y="276326"/>
                  <a:pt x="129744" y="276326"/>
                  <a:pt x="131038" y="276326"/>
                </a:cubicBezTo>
                <a:cubicBezTo>
                  <a:pt x="131704" y="276326"/>
                  <a:pt x="132245" y="275786"/>
                  <a:pt x="132245" y="275120"/>
                </a:cubicBezTo>
                <a:lnTo>
                  <a:pt x="173539" y="236075"/>
                </a:lnTo>
                <a:cubicBezTo>
                  <a:pt x="174118" y="235635"/>
                  <a:pt x="174458" y="234950"/>
                  <a:pt x="174458" y="234222"/>
                </a:cubicBezTo>
                <a:cubicBezTo>
                  <a:pt x="174458" y="233495"/>
                  <a:pt x="174118" y="232809"/>
                  <a:pt x="173539" y="232369"/>
                </a:cubicBezTo>
                <a:close/>
                <a:moveTo>
                  <a:pt x="170780" y="175742"/>
                </a:moveTo>
                <a:lnTo>
                  <a:pt x="264575" y="191170"/>
                </a:lnTo>
                <a:cubicBezTo>
                  <a:pt x="266989" y="192377"/>
                  <a:pt x="269403" y="194790"/>
                  <a:pt x="268196" y="197117"/>
                </a:cubicBezTo>
                <a:cubicBezTo>
                  <a:pt x="268024" y="199694"/>
                  <a:pt x="265948" y="201732"/>
                  <a:pt x="263368" y="201858"/>
                </a:cubicBezTo>
                <a:lnTo>
                  <a:pt x="263368" y="200651"/>
                </a:lnTo>
                <a:lnTo>
                  <a:pt x="169487" y="184878"/>
                </a:lnTo>
                <a:cubicBezTo>
                  <a:pt x="168186" y="185011"/>
                  <a:pt x="166893" y="184558"/>
                  <a:pt x="165960" y="183641"/>
                </a:cubicBezTo>
                <a:cubicBezTo>
                  <a:pt x="165026" y="182725"/>
                  <a:pt x="164550" y="181441"/>
                  <a:pt x="164659" y="180138"/>
                </a:cubicBezTo>
                <a:cubicBezTo>
                  <a:pt x="165343" y="177323"/>
                  <a:pt x="167883" y="175356"/>
                  <a:pt x="170780" y="175397"/>
                </a:cubicBezTo>
                <a:close/>
                <a:moveTo>
                  <a:pt x="160866" y="198755"/>
                </a:moveTo>
                <a:cubicBezTo>
                  <a:pt x="162159" y="196428"/>
                  <a:pt x="164659" y="194101"/>
                  <a:pt x="167245" y="195221"/>
                </a:cubicBezTo>
                <a:lnTo>
                  <a:pt x="243195" y="207029"/>
                </a:lnTo>
                <a:cubicBezTo>
                  <a:pt x="245696" y="207029"/>
                  <a:pt x="246989" y="209356"/>
                  <a:pt x="246989" y="211770"/>
                </a:cubicBezTo>
                <a:cubicBezTo>
                  <a:pt x="246689" y="214371"/>
                  <a:pt x="244520" y="216355"/>
                  <a:pt x="241902" y="216424"/>
                </a:cubicBezTo>
                <a:lnTo>
                  <a:pt x="240609" y="216424"/>
                </a:lnTo>
                <a:lnTo>
                  <a:pt x="165952" y="204702"/>
                </a:lnTo>
                <a:cubicBezTo>
                  <a:pt x="163045" y="204204"/>
                  <a:pt x="160907" y="201704"/>
                  <a:pt x="160866" y="198755"/>
                </a:cubicBezTo>
                <a:close/>
                <a:moveTo>
                  <a:pt x="223109" y="223923"/>
                </a:moveTo>
                <a:cubicBezTo>
                  <a:pt x="225695" y="225215"/>
                  <a:pt x="228281" y="227629"/>
                  <a:pt x="228281" y="230128"/>
                </a:cubicBezTo>
                <a:cubicBezTo>
                  <a:pt x="226988" y="232628"/>
                  <a:pt x="225695" y="235127"/>
                  <a:pt x="223109" y="235127"/>
                </a:cubicBezTo>
                <a:lnTo>
                  <a:pt x="221816" y="235127"/>
                </a:lnTo>
                <a:lnTo>
                  <a:pt x="192246" y="230128"/>
                </a:lnTo>
                <a:cubicBezTo>
                  <a:pt x="190776" y="230086"/>
                  <a:pt x="189424" y="229311"/>
                  <a:pt x="188644" y="228064"/>
                </a:cubicBezTo>
                <a:cubicBezTo>
                  <a:pt x="187864" y="226817"/>
                  <a:pt x="187760" y="225263"/>
                  <a:pt x="188367" y="223923"/>
                </a:cubicBezTo>
                <a:cubicBezTo>
                  <a:pt x="188367" y="221423"/>
                  <a:pt x="190953" y="220216"/>
                  <a:pt x="193539" y="220216"/>
                </a:cubicBezTo>
                <a:lnTo>
                  <a:pt x="223109" y="223923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81" name="Freeform 18"/>
          <p:cNvSpPr/>
          <p:nvPr/>
        </p:nvSpPr>
        <p:spPr>
          <a:xfrm>
            <a:off x="5917110" y="2729752"/>
            <a:ext cx="354254" cy="390113"/>
          </a:xfrm>
          <a:custGeom>
            <a:avLst/>
            <a:gdLst/>
            <a:ahLst/>
            <a:cxnLst/>
            <a:rect l="l" t="t" r="r" b="b"/>
            <a:pathLst>
              <a:path w="335885" h="369885">
                <a:moveTo>
                  <a:pt x="170509" y="432"/>
                </a:moveTo>
                <a:lnTo>
                  <a:pt x="170509" y="432"/>
                </a:lnTo>
                <a:cubicBezTo>
                  <a:pt x="161775" y="0"/>
                  <a:pt x="153235" y="3113"/>
                  <a:pt x="146820" y="9068"/>
                </a:cubicBezTo>
                <a:cubicBezTo>
                  <a:pt x="140406" y="15022"/>
                  <a:pt x="136658" y="23316"/>
                  <a:pt x="136424" y="32073"/>
                </a:cubicBezTo>
                <a:cubicBezTo>
                  <a:pt x="136787" y="50779"/>
                  <a:pt x="151837" y="65855"/>
                  <a:pt x="170509" y="66219"/>
                </a:cubicBezTo>
                <a:cubicBezTo>
                  <a:pt x="188306" y="64848"/>
                  <a:pt x="202034" y="49955"/>
                  <a:pt x="201981" y="32073"/>
                </a:cubicBezTo>
                <a:cubicBezTo>
                  <a:pt x="201798" y="14719"/>
                  <a:pt x="187832" y="678"/>
                  <a:pt x="170509" y="432"/>
                </a:cubicBezTo>
                <a:close/>
                <a:moveTo>
                  <a:pt x="68254" y="243320"/>
                </a:moveTo>
                <a:cubicBezTo>
                  <a:pt x="63399" y="235653"/>
                  <a:pt x="55697" y="230240"/>
                  <a:pt x="46849" y="228275"/>
                </a:cubicBezTo>
                <a:cubicBezTo>
                  <a:pt x="38002" y="226310"/>
                  <a:pt x="28737" y="227956"/>
                  <a:pt x="21103" y="232848"/>
                </a:cubicBezTo>
                <a:cubicBezTo>
                  <a:pt x="5666" y="242044"/>
                  <a:pt x="0" y="261661"/>
                  <a:pt x="8151" y="277693"/>
                </a:cubicBezTo>
                <a:cubicBezTo>
                  <a:pt x="12987" y="285377"/>
                  <a:pt x="20681" y="290815"/>
                  <a:pt x="29530" y="292801"/>
                </a:cubicBezTo>
                <a:cubicBezTo>
                  <a:pt x="38379" y="294788"/>
                  <a:pt x="47654" y="293160"/>
                  <a:pt x="55302" y="288278"/>
                </a:cubicBezTo>
                <a:cubicBezTo>
                  <a:pt x="70844" y="279114"/>
                  <a:pt x="76571" y="259408"/>
                  <a:pt x="68368" y="243320"/>
                </a:cubicBezTo>
                <a:close/>
                <a:moveTo>
                  <a:pt x="314575" y="232848"/>
                </a:moveTo>
                <a:cubicBezTo>
                  <a:pt x="307834" y="227931"/>
                  <a:pt x="299264" y="226257"/>
                  <a:pt x="291173" y="228278"/>
                </a:cubicBezTo>
                <a:cubicBezTo>
                  <a:pt x="283081" y="230299"/>
                  <a:pt x="276299" y="235807"/>
                  <a:pt x="272651" y="243320"/>
                </a:cubicBezTo>
                <a:cubicBezTo>
                  <a:pt x="264857" y="258870"/>
                  <a:pt x="269253" y="277777"/>
                  <a:pt x="283103" y="288278"/>
                </a:cubicBezTo>
                <a:cubicBezTo>
                  <a:pt x="290304" y="293180"/>
                  <a:pt x="299229" y="294826"/>
                  <a:pt x="307700" y="292813"/>
                </a:cubicBezTo>
                <a:cubicBezTo>
                  <a:pt x="316171" y="290800"/>
                  <a:pt x="323407" y="285313"/>
                  <a:pt x="327641" y="277693"/>
                </a:cubicBezTo>
                <a:cubicBezTo>
                  <a:pt x="335772" y="261632"/>
                  <a:pt x="330054" y="242006"/>
                  <a:pt x="314575" y="232848"/>
                </a:cubicBezTo>
                <a:close/>
                <a:moveTo>
                  <a:pt x="298896" y="206443"/>
                </a:moveTo>
                <a:cubicBezTo>
                  <a:pt x="306157" y="206928"/>
                  <a:pt x="313274" y="208700"/>
                  <a:pt x="319915" y="211678"/>
                </a:cubicBezTo>
                <a:lnTo>
                  <a:pt x="319915" y="158867"/>
                </a:lnTo>
                <a:cubicBezTo>
                  <a:pt x="313130" y="161028"/>
                  <a:pt x="306004" y="161916"/>
                  <a:pt x="298896" y="161484"/>
                </a:cubicBezTo>
                <a:lnTo>
                  <a:pt x="298896" y="207012"/>
                </a:lnTo>
                <a:close/>
                <a:moveTo>
                  <a:pt x="314689" y="138152"/>
                </a:moveTo>
                <a:cubicBezTo>
                  <a:pt x="330167" y="128994"/>
                  <a:pt x="335885" y="109368"/>
                  <a:pt x="327755" y="93307"/>
                </a:cubicBezTo>
                <a:cubicBezTo>
                  <a:pt x="318663" y="77886"/>
                  <a:pt x="299222" y="72123"/>
                  <a:pt x="283217" y="80105"/>
                </a:cubicBezTo>
                <a:cubicBezTo>
                  <a:pt x="269661" y="90744"/>
                  <a:pt x="265314" y="109395"/>
                  <a:pt x="272764" y="124949"/>
                </a:cubicBezTo>
                <a:cubicBezTo>
                  <a:pt x="276565" y="132280"/>
                  <a:pt x="283123" y="137794"/>
                  <a:pt x="290990" y="140272"/>
                </a:cubicBezTo>
                <a:cubicBezTo>
                  <a:pt x="298857" y="142749"/>
                  <a:pt x="307385" y="141986"/>
                  <a:pt x="314689" y="138152"/>
                </a:cubicBezTo>
                <a:close/>
                <a:moveTo>
                  <a:pt x="73594" y="66446"/>
                </a:moveTo>
                <a:cubicBezTo>
                  <a:pt x="78705" y="71076"/>
                  <a:pt x="83141" y="76402"/>
                  <a:pt x="86774" y="82267"/>
                </a:cubicBezTo>
                <a:lnTo>
                  <a:pt x="123358" y="61211"/>
                </a:lnTo>
                <a:cubicBezTo>
                  <a:pt x="120095" y="54621"/>
                  <a:pt x="118311" y="47395"/>
                  <a:pt x="118132" y="40041"/>
                </a:cubicBezTo>
                <a:lnTo>
                  <a:pt x="73594" y="66446"/>
                </a:lnTo>
                <a:close/>
                <a:moveTo>
                  <a:pt x="170509" y="304098"/>
                </a:moveTo>
                <a:cubicBezTo>
                  <a:pt x="152619" y="304050"/>
                  <a:pt x="137736" y="317866"/>
                  <a:pt x="136424" y="335740"/>
                </a:cubicBezTo>
                <a:cubicBezTo>
                  <a:pt x="136787" y="354445"/>
                  <a:pt x="151837" y="369522"/>
                  <a:pt x="170509" y="369885"/>
                </a:cubicBezTo>
                <a:cubicBezTo>
                  <a:pt x="188306" y="368514"/>
                  <a:pt x="202034" y="353621"/>
                  <a:pt x="201981" y="335740"/>
                </a:cubicBezTo>
                <a:cubicBezTo>
                  <a:pt x="200787" y="318828"/>
                  <a:pt x="187386" y="305356"/>
                  <a:pt x="170509" y="304098"/>
                </a:cubicBezTo>
                <a:close/>
                <a:moveTo>
                  <a:pt x="18603" y="211678"/>
                </a:moveTo>
                <a:cubicBezTo>
                  <a:pt x="25210" y="208713"/>
                  <a:pt x="32287" y="206941"/>
                  <a:pt x="39509" y="206443"/>
                </a:cubicBezTo>
                <a:lnTo>
                  <a:pt x="39509" y="160915"/>
                </a:lnTo>
                <a:cubicBezTo>
                  <a:pt x="32439" y="161340"/>
                  <a:pt x="25352" y="160453"/>
                  <a:pt x="18603" y="158298"/>
                </a:cubicBezTo>
                <a:lnTo>
                  <a:pt x="18603" y="211109"/>
                </a:lnTo>
                <a:close/>
                <a:moveTo>
                  <a:pt x="21217" y="137696"/>
                </a:moveTo>
                <a:cubicBezTo>
                  <a:pt x="38024" y="145653"/>
                  <a:pt x="58114" y="140028"/>
                  <a:pt x="68368" y="124494"/>
                </a:cubicBezTo>
                <a:cubicBezTo>
                  <a:pt x="76212" y="108546"/>
                  <a:pt x="70529" y="89237"/>
                  <a:pt x="55302" y="80105"/>
                </a:cubicBezTo>
                <a:cubicBezTo>
                  <a:pt x="38603" y="72059"/>
                  <a:pt x="18541" y="77483"/>
                  <a:pt x="8151" y="92852"/>
                </a:cubicBezTo>
                <a:cubicBezTo>
                  <a:pt x="20" y="108913"/>
                  <a:pt x="5738" y="128539"/>
                  <a:pt x="21217" y="137696"/>
                </a:cubicBezTo>
                <a:close/>
                <a:moveTo>
                  <a:pt x="70981" y="304098"/>
                </a:moveTo>
                <a:lnTo>
                  <a:pt x="118132" y="327886"/>
                </a:lnTo>
                <a:cubicBezTo>
                  <a:pt x="118647" y="321419"/>
                  <a:pt x="120422" y="315116"/>
                  <a:pt x="123358" y="309334"/>
                </a:cubicBezTo>
                <a:lnTo>
                  <a:pt x="86774" y="288278"/>
                </a:lnTo>
                <a:lnTo>
                  <a:pt x="70981" y="304098"/>
                </a:lnTo>
                <a:close/>
                <a:moveTo>
                  <a:pt x="215047" y="58479"/>
                </a:moveTo>
                <a:lnTo>
                  <a:pt x="254472" y="82267"/>
                </a:lnTo>
                <a:cubicBezTo>
                  <a:pt x="258034" y="76384"/>
                  <a:pt x="262436" y="71054"/>
                  <a:pt x="267538" y="66446"/>
                </a:cubicBezTo>
                <a:lnTo>
                  <a:pt x="223000" y="40041"/>
                </a:lnTo>
                <a:cubicBezTo>
                  <a:pt x="220903" y="46412"/>
                  <a:pt x="218242" y="52583"/>
                  <a:pt x="215047" y="58479"/>
                </a:cubicBezTo>
                <a:close/>
                <a:moveTo>
                  <a:pt x="215047" y="308879"/>
                </a:moveTo>
                <a:cubicBezTo>
                  <a:pt x="218487" y="314624"/>
                  <a:pt x="220331" y="321187"/>
                  <a:pt x="220387" y="327886"/>
                </a:cubicBezTo>
                <a:lnTo>
                  <a:pt x="267538" y="301481"/>
                </a:lnTo>
                <a:cubicBezTo>
                  <a:pt x="262462" y="296848"/>
                  <a:pt x="258064" y="291522"/>
                  <a:pt x="254472" y="285660"/>
                </a:cubicBezTo>
                <a:lnTo>
                  <a:pt x="215161" y="309334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82" name="Freeform 19"/>
          <p:cNvSpPr/>
          <p:nvPr/>
        </p:nvSpPr>
        <p:spPr>
          <a:xfrm>
            <a:off x="9209093" y="2806289"/>
            <a:ext cx="442548" cy="252618"/>
          </a:xfrm>
          <a:custGeom>
            <a:avLst/>
            <a:gdLst/>
            <a:ahLst/>
            <a:cxnLst/>
            <a:rect l="l" t="t" r="r" b="b"/>
            <a:pathLst>
              <a:path w="419601" h="239519">
                <a:moveTo>
                  <a:pt x="228774" y="114063"/>
                </a:moveTo>
                <a:lnTo>
                  <a:pt x="226711" y="103669"/>
                </a:lnTo>
                <a:cubicBezTo>
                  <a:pt x="237808" y="94890"/>
                  <a:pt x="245211" y="82307"/>
                  <a:pt x="247472" y="68383"/>
                </a:cubicBezTo>
                <a:cubicBezTo>
                  <a:pt x="253796" y="55937"/>
                  <a:pt x="247472" y="49783"/>
                  <a:pt x="247472" y="49783"/>
                </a:cubicBezTo>
                <a:lnTo>
                  <a:pt x="247472" y="33097"/>
                </a:lnTo>
                <a:lnTo>
                  <a:pt x="245409" y="31046"/>
                </a:lnTo>
                <a:cubicBezTo>
                  <a:pt x="245732" y="26124"/>
                  <a:pt x="245030" y="21188"/>
                  <a:pt x="243347" y="16549"/>
                </a:cubicBezTo>
                <a:cubicBezTo>
                  <a:pt x="233682" y="6176"/>
                  <a:pt x="220167" y="195"/>
                  <a:pt x="205951" y="0"/>
                </a:cubicBezTo>
                <a:lnTo>
                  <a:pt x="205951" y="0"/>
                </a:lnTo>
                <a:cubicBezTo>
                  <a:pt x="192997" y="397"/>
                  <a:pt x="180341" y="3967"/>
                  <a:pt x="169106" y="10394"/>
                </a:cubicBezTo>
                <a:cubicBezTo>
                  <a:pt x="166452" y="15895"/>
                  <a:pt x="164156" y="21560"/>
                  <a:pt x="162231" y="27353"/>
                </a:cubicBezTo>
                <a:cubicBezTo>
                  <a:pt x="162088" y="28930"/>
                  <a:pt x="161351" y="30396"/>
                  <a:pt x="160169" y="31456"/>
                </a:cubicBezTo>
                <a:lnTo>
                  <a:pt x="160169" y="47731"/>
                </a:lnTo>
                <a:cubicBezTo>
                  <a:pt x="156482" y="53389"/>
                  <a:pt x="156482" y="60674"/>
                  <a:pt x="160169" y="66332"/>
                </a:cubicBezTo>
                <a:cubicBezTo>
                  <a:pt x="162517" y="80224"/>
                  <a:pt x="169903" y="92778"/>
                  <a:pt x="180929" y="101618"/>
                </a:cubicBezTo>
                <a:lnTo>
                  <a:pt x="178867" y="114063"/>
                </a:lnTo>
                <a:cubicBezTo>
                  <a:pt x="174743" y="116115"/>
                  <a:pt x="158107" y="124321"/>
                  <a:pt x="143534" y="130612"/>
                </a:cubicBezTo>
                <a:cubicBezTo>
                  <a:pt x="132078" y="125037"/>
                  <a:pt x="120276" y="120195"/>
                  <a:pt x="108200" y="116115"/>
                </a:cubicBezTo>
                <a:lnTo>
                  <a:pt x="106138" y="107772"/>
                </a:lnTo>
                <a:cubicBezTo>
                  <a:pt x="115102" y="100755"/>
                  <a:pt x="120446" y="90121"/>
                  <a:pt x="120711" y="78778"/>
                </a:cubicBezTo>
                <a:cubicBezTo>
                  <a:pt x="122774" y="76726"/>
                  <a:pt x="122774" y="70435"/>
                  <a:pt x="122774" y="66332"/>
                </a:cubicBezTo>
                <a:cubicBezTo>
                  <a:pt x="123977" y="56625"/>
                  <a:pt x="123277" y="46779"/>
                  <a:pt x="120711" y="37337"/>
                </a:cubicBezTo>
                <a:cubicBezTo>
                  <a:pt x="112738" y="29956"/>
                  <a:pt x="102436" y="25557"/>
                  <a:pt x="91565" y="24891"/>
                </a:cubicBezTo>
                <a:cubicBezTo>
                  <a:pt x="80617" y="24844"/>
                  <a:pt x="69851" y="27675"/>
                  <a:pt x="60356" y="33097"/>
                </a:cubicBezTo>
                <a:cubicBezTo>
                  <a:pt x="55358" y="42696"/>
                  <a:pt x="53212" y="53512"/>
                  <a:pt x="54169" y="64280"/>
                </a:cubicBezTo>
                <a:cubicBezTo>
                  <a:pt x="51753" y="69068"/>
                  <a:pt x="52575" y="74845"/>
                  <a:pt x="56231" y="78778"/>
                </a:cubicBezTo>
                <a:cubicBezTo>
                  <a:pt x="56790" y="89589"/>
                  <a:pt x="62125" y="99601"/>
                  <a:pt x="70805" y="106131"/>
                </a:cubicBezTo>
                <a:lnTo>
                  <a:pt x="68742" y="116525"/>
                </a:lnTo>
                <a:cubicBezTo>
                  <a:pt x="50425" y="124232"/>
                  <a:pt x="32962" y="133811"/>
                  <a:pt x="16636" y="145109"/>
                </a:cubicBezTo>
                <a:cubicBezTo>
                  <a:pt x="8387" y="151264"/>
                  <a:pt x="0" y="176155"/>
                  <a:pt x="6325" y="184498"/>
                </a:cubicBezTo>
                <a:cubicBezTo>
                  <a:pt x="31230" y="196008"/>
                  <a:pt x="58001" y="203001"/>
                  <a:pt x="85378" y="205150"/>
                </a:cubicBezTo>
                <a:cubicBezTo>
                  <a:pt x="83822" y="188133"/>
                  <a:pt x="88727" y="171154"/>
                  <a:pt x="99126" y="157555"/>
                </a:cubicBezTo>
                <a:cubicBezTo>
                  <a:pt x="105726" y="153909"/>
                  <a:pt x="112024" y="149747"/>
                  <a:pt x="117962" y="145109"/>
                </a:cubicBezTo>
                <a:cubicBezTo>
                  <a:pt x="113700" y="149212"/>
                  <a:pt x="111637" y="151264"/>
                  <a:pt x="109575" y="151264"/>
                </a:cubicBezTo>
                <a:cubicBezTo>
                  <a:pt x="97064" y="161658"/>
                  <a:pt x="88815" y="192294"/>
                  <a:pt x="97064" y="205150"/>
                </a:cubicBezTo>
                <a:cubicBezTo>
                  <a:pt x="167962" y="239519"/>
                  <a:pt x="250815" y="239519"/>
                  <a:pt x="321713" y="205150"/>
                </a:cubicBezTo>
                <a:cubicBezTo>
                  <a:pt x="327900" y="194892"/>
                  <a:pt x="317588" y="170001"/>
                  <a:pt x="311264" y="161658"/>
                </a:cubicBezTo>
                <a:cubicBezTo>
                  <a:pt x="298891" y="143058"/>
                  <a:pt x="251046" y="118166"/>
                  <a:pt x="228086" y="114063"/>
                </a:cubicBezTo>
                <a:close/>
                <a:moveTo>
                  <a:pt x="402828" y="143331"/>
                </a:moveTo>
                <a:cubicBezTo>
                  <a:pt x="385871" y="133038"/>
                  <a:pt x="368233" y="123900"/>
                  <a:pt x="350035" y="115978"/>
                </a:cubicBezTo>
                <a:lnTo>
                  <a:pt x="347835" y="105857"/>
                </a:lnTo>
                <a:cubicBezTo>
                  <a:pt x="356490" y="99272"/>
                  <a:pt x="361895" y="89315"/>
                  <a:pt x="362683" y="78504"/>
                </a:cubicBezTo>
                <a:cubicBezTo>
                  <a:pt x="366340" y="74571"/>
                  <a:pt x="367162" y="68795"/>
                  <a:pt x="364745" y="64007"/>
                </a:cubicBezTo>
                <a:cubicBezTo>
                  <a:pt x="365726" y="53178"/>
                  <a:pt x="363530" y="42299"/>
                  <a:pt x="358421" y="32687"/>
                </a:cubicBezTo>
                <a:cubicBezTo>
                  <a:pt x="348935" y="26873"/>
                  <a:pt x="337936" y="23971"/>
                  <a:pt x="326800" y="24344"/>
                </a:cubicBezTo>
                <a:cubicBezTo>
                  <a:pt x="315568" y="24082"/>
                  <a:pt x="304760" y="28612"/>
                  <a:pt x="297103" y="36790"/>
                </a:cubicBezTo>
                <a:cubicBezTo>
                  <a:pt x="294536" y="46325"/>
                  <a:pt x="293836" y="56261"/>
                  <a:pt x="295041" y="66058"/>
                </a:cubicBezTo>
                <a:cubicBezTo>
                  <a:pt x="295041" y="70161"/>
                  <a:pt x="295041" y="76452"/>
                  <a:pt x="297103" y="78504"/>
                </a:cubicBezTo>
                <a:cubicBezTo>
                  <a:pt x="298011" y="89817"/>
                  <a:pt x="303342" y="100325"/>
                  <a:pt x="311952" y="107772"/>
                </a:cubicBezTo>
                <a:lnTo>
                  <a:pt x="309889" y="116115"/>
                </a:lnTo>
                <a:cubicBezTo>
                  <a:pt x="296761" y="120641"/>
                  <a:pt x="284025" y="126221"/>
                  <a:pt x="271806" y="132800"/>
                </a:cubicBezTo>
                <a:cubicBezTo>
                  <a:pt x="287822" y="140138"/>
                  <a:pt x="303344" y="148498"/>
                  <a:pt x="318276" y="157829"/>
                </a:cubicBezTo>
                <a:cubicBezTo>
                  <a:pt x="328759" y="170744"/>
                  <a:pt x="334050" y="187071"/>
                  <a:pt x="333124" y="203645"/>
                </a:cubicBezTo>
                <a:cubicBezTo>
                  <a:pt x="360872" y="203102"/>
                  <a:pt x="388190" y="196716"/>
                  <a:pt x="413277" y="184908"/>
                </a:cubicBezTo>
                <a:cubicBezTo>
                  <a:pt x="419602" y="176566"/>
                  <a:pt x="411215" y="151537"/>
                  <a:pt x="402828" y="143878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</p:spTree>
    <p:extLst>
      <p:ext uri="{BB962C8B-B14F-4D97-AF65-F5344CB8AC3E}">
        <p14:creationId xmlns:p14="http://schemas.microsoft.com/office/powerpoint/2010/main" val="6944147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80" grpId="0" animBg="1"/>
      <p:bldP spid="81" grpId="0" animBg="1"/>
      <p:bldP spid="8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Table 1"/>
          <p:cNvGraphicFramePr>
            <a:graphicFrameLocks noGrp="1"/>
          </p:cNvGraphicFramePr>
          <p:nvPr/>
        </p:nvGraphicFramePr>
        <p:xfrm>
          <a:off x="2559844" y="1165324"/>
          <a:ext cx="7072314" cy="4641836"/>
        </p:xfrm>
        <a:graphic>
          <a:graphicData uri="http://schemas.openxmlformats.org/drawingml/2006/table">
            <a:tbl>
              <a:tblPr/>
              <a:tblGrid>
                <a:gridCol w="2357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7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7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53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900">
                          <a:solidFill>
                            <a:srgbClr val="A3ADD2"/>
                          </a:solidFill>
                          <a:latin typeface="Microsoft YaHei"/>
                          <a:ea typeface="Microsoft YaHei"/>
                        </a:rPr>
                        <a:t>课程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900">
                          <a:solidFill>
                            <a:srgbClr val="A3ADD2"/>
                          </a:solidFill>
                          <a:latin typeface="Microsoft YaHei"/>
                          <a:ea typeface="Microsoft YaHei"/>
                        </a:rPr>
                        <a:t>师资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900">
                          <a:solidFill>
                            <a:srgbClr val="A3ADD2"/>
                          </a:solidFill>
                          <a:latin typeface="Microsoft YaHei"/>
                          <a:ea typeface="Microsoft YaHei"/>
                        </a:rPr>
                        <a:t>来源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3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创业板上市的投行券商业务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梁化军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东北证券投行部总经理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3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中小企业的公司治理与反收购设置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卢力平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国家会计学院博士后、教授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3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上市前财务会计问题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苏洋与徐继凯互为替补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五洲会计师事务所首席合伙人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3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上市前审计税务问题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endParaRPr lang="en-US" sz="1100"/>
                    </a:p>
                  </a:txBody>
                  <a:tcPr marL="63500" marR="6350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endParaRPr lang="en-US" sz="1100"/>
                    </a:p>
                  </a:txBody>
                  <a:tcPr marL="63500" marR="6350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7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创业板融资与中小企业发展实务（研讨会）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苏洋、何君光 （日信证券投行部总经理）、卢力平、姜军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由师资+学员组成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3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资本运营与企业融资案例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姜军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北京国家会计学院博士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3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股权私募融资业务与私募条款解读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endParaRPr lang="en-US" sz="1100"/>
                    </a:p>
                  </a:txBody>
                  <a:tcPr marL="63500" marR="6350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endParaRPr lang="en-US" sz="1100"/>
                    </a:p>
                  </a:txBody>
                  <a:tcPr marL="63500" marR="6350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37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创业板发行规则和被合决情况、信息披露与资本市场处罚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袁怀中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博士、融德资产管理有限公司总经理助理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53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上市前的法律业务处理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陈志武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北京国家会计学院博士、副教授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8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430" y="562570"/>
            <a:ext cx="994898" cy="1037416"/>
          </a:xfrm>
          <a:prstGeom prst="rect">
            <a:avLst/>
          </a:prstGeom>
        </p:spPr>
      </p:pic>
      <p:pic>
        <p:nvPicPr>
          <p:cNvPr id="85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317034" y="281018"/>
            <a:ext cx="1254114" cy="617698"/>
          </a:xfrm>
          <a:prstGeom prst="rect">
            <a:avLst/>
          </a:prstGeom>
        </p:spPr>
      </p:pic>
      <p:sp>
        <p:nvSpPr>
          <p:cNvPr id="86" name="TextBox 4"/>
          <p:cNvSpPr txBox="1"/>
          <p:nvPr/>
        </p:nvSpPr>
        <p:spPr>
          <a:xfrm>
            <a:off x="602903" y="594325"/>
            <a:ext cx="4882106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531" b="1">
                <a:solidFill>
                  <a:srgbClr val="EDD1D6"/>
                </a:solidFill>
                <a:latin typeface="Microsoft YaHei"/>
                <a:ea typeface="Microsoft YaHei"/>
              </a:rPr>
              <a:t>课程内容</a:t>
            </a:r>
            <a:endParaRPr lang="en-US" sz="1160"/>
          </a:p>
        </p:txBody>
      </p:sp>
    </p:spTree>
    <p:extLst>
      <p:ext uri="{BB962C8B-B14F-4D97-AF65-F5344CB8AC3E}">
        <p14:creationId xmlns:p14="http://schemas.microsoft.com/office/powerpoint/2010/main" val="14237305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 1"/>
          <p:cNvSpPr/>
          <p:nvPr/>
        </p:nvSpPr>
        <p:spPr>
          <a:xfrm>
            <a:off x="-65484" y="6469559"/>
            <a:ext cx="12311985" cy="387785"/>
          </a:xfrm>
          <a:custGeom>
            <a:avLst/>
            <a:gdLst/>
            <a:ahLst/>
            <a:cxnLst/>
            <a:rect l="l" t="t" r="r" b="b"/>
            <a:pathLst>
              <a:path w="11673586" h="367678">
                <a:moveTo>
                  <a:pt x="0" y="58420"/>
                </a:moveTo>
                <a:cubicBezTo>
                  <a:pt x="0" y="26156"/>
                  <a:pt x="26156" y="0"/>
                  <a:pt x="58420" y="0"/>
                </a:cubicBezTo>
                <a:lnTo>
                  <a:pt x="11615166" y="0"/>
                </a:lnTo>
                <a:lnTo>
                  <a:pt x="11615166" y="0"/>
                </a:lnTo>
                <a:cubicBezTo>
                  <a:pt x="11647431" y="0"/>
                  <a:pt x="11673586" y="26156"/>
                  <a:pt x="11673586" y="58420"/>
                </a:cubicBezTo>
                <a:lnTo>
                  <a:pt x="11673586" y="309258"/>
                </a:lnTo>
                <a:cubicBezTo>
                  <a:pt x="11673586" y="341522"/>
                  <a:pt x="11647431" y="367678"/>
                  <a:pt x="11615166" y="367678"/>
                </a:cubicBezTo>
                <a:lnTo>
                  <a:pt x="58420" y="367678"/>
                </a:lnTo>
                <a:cubicBezTo>
                  <a:pt x="42926" y="367678"/>
                  <a:pt x="28067" y="361523"/>
                  <a:pt x="17111" y="350567"/>
                </a:cubicBezTo>
                <a:cubicBezTo>
                  <a:pt x="6155" y="339611"/>
                  <a:pt x="0" y="324752"/>
                  <a:pt x="0" y="309258"/>
                </a:cubicBezTo>
                <a:lnTo>
                  <a:pt x="0" y="5842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97" name="Freeform 2"/>
          <p:cNvSpPr/>
          <p:nvPr/>
        </p:nvSpPr>
        <p:spPr>
          <a:xfrm>
            <a:off x="11038582" y="803672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98" name="Freeform 3"/>
          <p:cNvSpPr/>
          <p:nvPr/>
        </p:nvSpPr>
        <p:spPr>
          <a:xfrm>
            <a:off x="11293078" y="937617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99" name="Freeform 4"/>
          <p:cNvSpPr/>
          <p:nvPr/>
        </p:nvSpPr>
        <p:spPr>
          <a:xfrm>
            <a:off x="11105555" y="1098351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100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7034" y="281018"/>
            <a:ext cx="1254114" cy="617698"/>
          </a:xfrm>
          <a:prstGeom prst="rect">
            <a:avLst/>
          </a:prstGeom>
        </p:spPr>
      </p:pic>
      <p:sp>
        <p:nvSpPr>
          <p:cNvPr id="101" name="TextBox 6"/>
          <p:cNvSpPr txBox="1"/>
          <p:nvPr/>
        </p:nvSpPr>
        <p:spPr>
          <a:xfrm>
            <a:off x="602903" y="594325"/>
            <a:ext cx="4882106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531" b="1">
                <a:solidFill>
                  <a:srgbClr val="EDD1D6"/>
                </a:solidFill>
                <a:latin typeface="Microsoft YaHei"/>
                <a:ea typeface="Microsoft YaHei"/>
              </a:rPr>
              <a:t>学员评分</a:t>
            </a:r>
            <a:endParaRPr lang="en-US" sz="1160"/>
          </a:p>
        </p:txBody>
      </p:sp>
      <p:graphicFrame>
        <p:nvGraphicFramePr>
          <p:cNvPr id="102" name="Table 7"/>
          <p:cNvGraphicFramePr>
            <a:graphicFrameLocks noGrp="1"/>
          </p:cNvGraphicFramePr>
          <p:nvPr/>
        </p:nvGraphicFramePr>
        <p:xfrm>
          <a:off x="6082606" y="1446610"/>
          <a:ext cx="4473773" cy="3290323"/>
        </p:xfrm>
        <a:graphic>
          <a:graphicData uri="http://schemas.openxmlformats.org/drawingml/2006/table">
            <a:tbl>
              <a:tblPr/>
              <a:tblGrid>
                <a:gridCol w="2169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9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8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latin typeface="Microsoft YaHei"/>
                          <a:ea typeface="Microsoft YaHei"/>
                        </a:rPr>
                        <a:t>课程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D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latin typeface="Microsoft YaHei"/>
                          <a:ea typeface="Microsoft YaHei"/>
                        </a:rPr>
                        <a:t>教师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D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latin typeface="Microsoft YaHei"/>
                          <a:ea typeface="Microsoft YaHei"/>
                        </a:rPr>
                        <a:t>课程评价平均分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创业板上市的投行券商业务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梁化军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4.39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中小企业的公司治理与反收购设置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卢力平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4.59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8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上市前财务会计问题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苏洋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4.30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8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上市前审计税务问题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徐继凯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4.30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资本运营与企业融资案例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姜军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4.42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8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股权私募融资业务与私募条款解读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姜军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4.41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6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创业板发行规则和被合决情况、信息披露与资本市场处罚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袁怀中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4.44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8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上市前的法律业务处理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陈志武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4.69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3" name="Freeform 8"/>
          <p:cNvSpPr/>
          <p:nvPr/>
        </p:nvSpPr>
        <p:spPr>
          <a:xfrm>
            <a:off x="954911" y="3339390"/>
            <a:ext cx="2958584" cy="1449278"/>
          </a:xfrm>
          <a:custGeom>
            <a:avLst/>
            <a:gdLst/>
            <a:ahLst/>
            <a:cxnLst/>
            <a:rect l="l" t="t" r="r" b="b"/>
            <a:pathLst>
              <a:path w="2805176" h="1374130">
                <a:moveTo>
                  <a:pt x="2805176" y="557995"/>
                </a:moveTo>
                <a:cubicBezTo>
                  <a:pt x="2805176" y="249797"/>
                  <a:pt x="2177238" y="0"/>
                  <a:pt x="1402588" y="0"/>
                </a:cubicBezTo>
                <a:cubicBezTo>
                  <a:pt x="627939" y="0"/>
                  <a:pt x="0" y="249797"/>
                  <a:pt x="0" y="557995"/>
                </a:cubicBezTo>
                <a:cubicBezTo>
                  <a:pt x="0" y="821730"/>
                  <a:pt x="459909" y="1042572"/>
                  <a:pt x="1078029" y="1100874"/>
                </a:cubicBezTo>
                <a:cubicBezTo>
                  <a:pt x="1027676" y="1199517"/>
                  <a:pt x="943802" y="1315828"/>
                  <a:pt x="812099" y="1373835"/>
                </a:cubicBezTo>
                <a:cubicBezTo>
                  <a:pt x="1065827" y="1374130"/>
                  <a:pt x="1316049" y="1236521"/>
                  <a:pt x="1487585" y="1114910"/>
                </a:cubicBezTo>
                <a:cubicBezTo>
                  <a:pt x="2222541" y="1097439"/>
                  <a:pt x="2805176" y="854807"/>
                  <a:pt x="2805176" y="557995"/>
                </a:cubicBezTo>
                <a:close/>
              </a:path>
            </a:pathLst>
          </a:custGeom>
          <a:solidFill>
            <a:srgbClr val="FFFFFF">
              <a:alpha val="0"/>
            </a:srgbClr>
          </a:solidFill>
          <a:ln w="12700">
            <a:solidFill>
              <a:srgbClr val="EDD1D6"/>
            </a:solidFill>
            <a:prstDash val="solid"/>
            <a:miter/>
          </a:ln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04" name="TextBox 9"/>
          <p:cNvSpPr txBox="1"/>
          <p:nvPr/>
        </p:nvSpPr>
        <p:spPr>
          <a:xfrm>
            <a:off x="1247180" y="3589396"/>
            <a:ext cx="2489775" cy="663708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266">
                <a:solidFill>
                  <a:srgbClr val="505050"/>
                </a:solidFill>
                <a:latin typeface="Microsoft YaHei"/>
                <a:ea typeface="Microsoft YaHei"/>
              </a:rPr>
              <a:t>以上评分均由学员在培训项目结束后自主打分，满分为5分，通过所有学员平均分给出最终课程分数。</a:t>
            </a:r>
            <a:endParaRPr lang="en-US" sz="1160"/>
          </a:p>
        </p:txBody>
      </p:sp>
      <p:pic>
        <p:nvPicPr>
          <p:cNvPr id="105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-1167050" y="4405060"/>
            <a:ext cx="2112074" cy="213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033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98" grpId="0" animBg="1"/>
      <p:bldP spid="99" grpId="0" animBg="1"/>
      <p:bldP spid="100" grpId="0" animBg="1"/>
      <p:bldP spid="102" grpId="0" animBg="1"/>
      <p:bldP spid="103" grpId="0" animBg="1"/>
      <p:bldP spid="104" grpId="0" animBg="1"/>
      <p:bldP spid="10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reeform 1"/>
          <p:cNvSpPr/>
          <p:nvPr/>
        </p:nvSpPr>
        <p:spPr>
          <a:xfrm>
            <a:off x="-65484" y="6469559"/>
            <a:ext cx="12311985" cy="387785"/>
          </a:xfrm>
          <a:custGeom>
            <a:avLst/>
            <a:gdLst/>
            <a:ahLst/>
            <a:cxnLst/>
            <a:rect l="l" t="t" r="r" b="b"/>
            <a:pathLst>
              <a:path w="11673586" h="367678">
                <a:moveTo>
                  <a:pt x="0" y="58420"/>
                </a:moveTo>
                <a:cubicBezTo>
                  <a:pt x="0" y="26156"/>
                  <a:pt x="26156" y="0"/>
                  <a:pt x="58420" y="0"/>
                </a:cubicBezTo>
                <a:lnTo>
                  <a:pt x="11615166" y="0"/>
                </a:lnTo>
                <a:lnTo>
                  <a:pt x="11615166" y="0"/>
                </a:lnTo>
                <a:cubicBezTo>
                  <a:pt x="11647431" y="0"/>
                  <a:pt x="11673586" y="26156"/>
                  <a:pt x="11673586" y="58420"/>
                </a:cubicBezTo>
                <a:lnTo>
                  <a:pt x="11673586" y="309258"/>
                </a:lnTo>
                <a:cubicBezTo>
                  <a:pt x="11673586" y="341522"/>
                  <a:pt x="11647431" y="367678"/>
                  <a:pt x="11615166" y="367678"/>
                </a:cubicBezTo>
                <a:lnTo>
                  <a:pt x="58420" y="367678"/>
                </a:lnTo>
                <a:cubicBezTo>
                  <a:pt x="42926" y="367678"/>
                  <a:pt x="28067" y="361523"/>
                  <a:pt x="17111" y="350567"/>
                </a:cubicBezTo>
                <a:cubicBezTo>
                  <a:pt x="6155" y="339611"/>
                  <a:pt x="0" y="324752"/>
                  <a:pt x="0" y="309258"/>
                </a:cubicBezTo>
                <a:lnTo>
                  <a:pt x="0" y="5842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07" name="Freeform 2"/>
          <p:cNvSpPr/>
          <p:nvPr/>
        </p:nvSpPr>
        <p:spPr>
          <a:xfrm>
            <a:off x="11038582" y="803672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08" name="Freeform 3"/>
          <p:cNvSpPr/>
          <p:nvPr/>
        </p:nvSpPr>
        <p:spPr>
          <a:xfrm>
            <a:off x="11293078" y="937617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09" name="Freeform 4"/>
          <p:cNvSpPr/>
          <p:nvPr/>
        </p:nvSpPr>
        <p:spPr>
          <a:xfrm>
            <a:off x="11105555" y="1098351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110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7034" y="281018"/>
            <a:ext cx="1254114" cy="617698"/>
          </a:xfrm>
          <a:prstGeom prst="rect">
            <a:avLst/>
          </a:prstGeom>
        </p:spPr>
      </p:pic>
      <p:sp>
        <p:nvSpPr>
          <p:cNvPr id="111" name="TextBox 6"/>
          <p:cNvSpPr txBox="1"/>
          <p:nvPr/>
        </p:nvSpPr>
        <p:spPr>
          <a:xfrm>
            <a:off x="602903" y="594325"/>
            <a:ext cx="4882106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531" b="1">
                <a:solidFill>
                  <a:srgbClr val="EDD1D6"/>
                </a:solidFill>
                <a:latin typeface="Microsoft YaHei"/>
                <a:ea typeface="Microsoft YaHei"/>
              </a:rPr>
              <a:t>收支情况</a:t>
            </a:r>
            <a:endParaRPr lang="en-US" sz="1160"/>
          </a:p>
        </p:txBody>
      </p:sp>
      <p:graphicFrame>
        <p:nvGraphicFramePr>
          <p:cNvPr id="112" name="Table 7"/>
          <p:cNvGraphicFramePr>
            <a:graphicFrameLocks noGrp="1"/>
          </p:cNvGraphicFramePr>
          <p:nvPr/>
        </p:nvGraphicFramePr>
        <p:xfrm>
          <a:off x="2934891" y="1928812"/>
          <a:ext cx="5625702" cy="2354951"/>
        </p:xfrm>
        <a:graphic>
          <a:graphicData uri="http://schemas.openxmlformats.org/drawingml/2006/table">
            <a:tbl>
              <a:tblPr/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8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00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FFFFFF"/>
                          </a:solidFill>
                          <a:latin typeface="Microsoft YaHei"/>
                          <a:ea typeface="Microsoft YaHei"/>
                        </a:rPr>
                        <a:t>培训期数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D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FFFFFF"/>
                          </a:solidFill>
                          <a:latin typeface="Microsoft YaHei"/>
                          <a:ea typeface="Microsoft YaHei"/>
                        </a:rPr>
                        <a:t>报名人数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D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FFFFFF"/>
                          </a:solidFill>
                          <a:latin typeface="Microsoft YaHei"/>
                          <a:ea typeface="Microsoft YaHei"/>
                        </a:rPr>
                        <a:t>学员数量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D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FFFFFF"/>
                          </a:solidFill>
                          <a:latin typeface="Microsoft YaHei"/>
                          <a:ea typeface="Microsoft YaHei"/>
                        </a:rPr>
                        <a:t>学费收入</a:t>
                      </a:r>
                      <a:endParaRPr lang="en-US" sz="1200"/>
                    </a:p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FFFFFF"/>
                          </a:solidFill>
                          <a:latin typeface="Microsoft YaHei"/>
                          <a:ea typeface="Microsoft YaHei"/>
                        </a:rPr>
                        <a:t>（不含食宿）</a:t>
                      </a:r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D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FFFFFF"/>
                          </a:solidFill>
                          <a:latin typeface="Microsoft YaHei"/>
                          <a:ea typeface="Microsoft YaHei"/>
                        </a:rPr>
                        <a:t>成本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D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FFFFFF"/>
                          </a:solidFill>
                          <a:latin typeface="Microsoft YaHei"/>
                          <a:ea typeface="Microsoft YaHei"/>
                        </a:rPr>
                        <a:t>盈余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0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一期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38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32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94200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47571.35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46628.65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0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二期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22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16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67538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39842.3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27695.7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0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三期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15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20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59365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40207.61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19157.39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3" name="TextBox 8"/>
          <p:cNvSpPr txBox="1"/>
          <p:nvPr/>
        </p:nvSpPr>
        <p:spPr>
          <a:xfrm>
            <a:off x="4850308" y="1240935"/>
            <a:ext cx="1955602" cy="31758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898">
                <a:solidFill>
                  <a:srgbClr val="A3ADD2"/>
                </a:solidFill>
                <a:latin typeface="Microsoft YaHei"/>
                <a:ea typeface="Microsoft YaHei"/>
              </a:rPr>
              <a:t>具体收支情况表</a:t>
            </a:r>
            <a:endParaRPr lang="en-US" sz="1160"/>
          </a:p>
        </p:txBody>
      </p:sp>
      <p:sp>
        <p:nvSpPr>
          <p:cNvPr id="114" name="TextBox 9"/>
          <p:cNvSpPr txBox="1"/>
          <p:nvPr/>
        </p:nvSpPr>
        <p:spPr>
          <a:xfrm>
            <a:off x="2535868" y="5338045"/>
            <a:ext cx="7117720" cy="21178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266">
                <a:solidFill>
                  <a:srgbClr val="505050"/>
                </a:solidFill>
                <a:latin typeface="Microsoft YaHei"/>
                <a:ea typeface="Microsoft YaHei"/>
              </a:rPr>
              <a:t>比照并略高于学院基本收费水平，此班培训班费用每人按3000元收取，折合每天收费750元/人。</a:t>
            </a:r>
            <a:endParaRPr lang="en-US" sz="1160"/>
          </a:p>
        </p:txBody>
      </p:sp>
    </p:spTree>
    <p:extLst>
      <p:ext uri="{BB962C8B-B14F-4D97-AF65-F5344CB8AC3E}">
        <p14:creationId xmlns:p14="http://schemas.microsoft.com/office/powerpoint/2010/main" val="6562512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09" grpId="0" animBg="1"/>
      <p:bldP spid="110" grpId="0" animBg="1"/>
      <p:bldP spid="112" grpId="0" animBg="1"/>
      <p:bldP spid="113" grpId="0" animBg="1"/>
      <p:bldP spid="1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reeform 1"/>
          <p:cNvSpPr/>
          <p:nvPr/>
        </p:nvSpPr>
        <p:spPr>
          <a:xfrm>
            <a:off x="-65484" y="6469559"/>
            <a:ext cx="12311985" cy="387785"/>
          </a:xfrm>
          <a:custGeom>
            <a:avLst/>
            <a:gdLst/>
            <a:ahLst/>
            <a:cxnLst/>
            <a:rect l="l" t="t" r="r" b="b"/>
            <a:pathLst>
              <a:path w="11673586" h="367678">
                <a:moveTo>
                  <a:pt x="0" y="58420"/>
                </a:moveTo>
                <a:cubicBezTo>
                  <a:pt x="0" y="26156"/>
                  <a:pt x="26156" y="0"/>
                  <a:pt x="58420" y="0"/>
                </a:cubicBezTo>
                <a:lnTo>
                  <a:pt x="11615166" y="0"/>
                </a:lnTo>
                <a:lnTo>
                  <a:pt x="11615166" y="0"/>
                </a:lnTo>
                <a:cubicBezTo>
                  <a:pt x="11647431" y="0"/>
                  <a:pt x="11673586" y="26156"/>
                  <a:pt x="11673586" y="58420"/>
                </a:cubicBezTo>
                <a:lnTo>
                  <a:pt x="11673586" y="309258"/>
                </a:lnTo>
                <a:cubicBezTo>
                  <a:pt x="11673586" y="341522"/>
                  <a:pt x="11647431" y="367678"/>
                  <a:pt x="11615166" y="367678"/>
                </a:cubicBezTo>
                <a:lnTo>
                  <a:pt x="58420" y="367678"/>
                </a:lnTo>
                <a:cubicBezTo>
                  <a:pt x="42926" y="367678"/>
                  <a:pt x="28067" y="361523"/>
                  <a:pt x="17111" y="350567"/>
                </a:cubicBezTo>
                <a:cubicBezTo>
                  <a:pt x="6155" y="339611"/>
                  <a:pt x="0" y="324752"/>
                  <a:pt x="0" y="309258"/>
                </a:cubicBezTo>
                <a:lnTo>
                  <a:pt x="0" y="5842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25" name="Freeform 2"/>
          <p:cNvSpPr/>
          <p:nvPr/>
        </p:nvSpPr>
        <p:spPr>
          <a:xfrm>
            <a:off x="11038582" y="803672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26" name="Freeform 3"/>
          <p:cNvSpPr/>
          <p:nvPr/>
        </p:nvSpPr>
        <p:spPr>
          <a:xfrm>
            <a:off x="11293078" y="937617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27" name="Freeform 4"/>
          <p:cNvSpPr/>
          <p:nvPr/>
        </p:nvSpPr>
        <p:spPr>
          <a:xfrm>
            <a:off x="11105555" y="1098351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128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7034" y="281018"/>
            <a:ext cx="1254114" cy="617698"/>
          </a:xfrm>
          <a:prstGeom prst="rect">
            <a:avLst/>
          </a:prstGeom>
        </p:spPr>
      </p:pic>
      <p:sp>
        <p:nvSpPr>
          <p:cNvPr id="129" name="TextBox 6"/>
          <p:cNvSpPr txBox="1"/>
          <p:nvPr/>
        </p:nvSpPr>
        <p:spPr>
          <a:xfrm>
            <a:off x="602903" y="594325"/>
            <a:ext cx="4882106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531" b="1">
                <a:solidFill>
                  <a:srgbClr val="EDD1D6"/>
                </a:solidFill>
                <a:latin typeface="Microsoft YaHei"/>
                <a:ea typeface="Microsoft YaHei"/>
              </a:rPr>
              <a:t>收支情况</a:t>
            </a:r>
            <a:endParaRPr lang="en-US" sz="1160"/>
          </a:p>
        </p:txBody>
      </p:sp>
      <p:sp>
        <p:nvSpPr>
          <p:cNvPr id="130" name="TextBox 7"/>
          <p:cNvSpPr txBox="1"/>
          <p:nvPr/>
        </p:nvSpPr>
        <p:spPr>
          <a:xfrm>
            <a:off x="898923" y="3134934"/>
            <a:ext cx="4711526" cy="434093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266">
                <a:solidFill>
                  <a:srgbClr val="42464B"/>
                </a:solidFill>
                <a:latin typeface="Microsoft YaHei"/>
                <a:ea typeface="Microsoft YaHei"/>
              </a:rPr>
              <a:t>1、课程内容讲授上存在一定的重叠现象</a:t>
            </a:r>
            <a:endParaRPr lang="en-US" sz="1160"/>
          </a:p>
          <a:p>
            <a:pPr algn="l" latinLnBrk="1">
              <a:lnSpc>
                <a:spcPct val="116199"/>
              </a:lnSpc>
            </a:pPr>
            <a:r>
              <a:rPr lang="en-US" sz="1266">
                <a:solidFill>
                  <a:srgbClr val="42464B"/>
                </a:solidFill>
                <a:latin typeface="Microsoft YaHei"/>
                <a:ea typeface="Microsoft YaHei"/>
              </a:rPr>
              <a:t>2、授课内容深浅不一</a:t>
            </a:r>
          </a:p>
        </p:txBody>
      </p:sp>
      <p:sp>
        <p:nvSpPr>
          <p:cNvPr id="131" name="TextBox 8"/>
          <p:cNvSpPr txBox="1"/>
          <p:nvPr/>
        </p:nvSpPr>
        <p:spPr>
          <a:xfrm>
            <a:off x="6670224" y="4155866"/>
            <a:ext cx="4576911" cy="434093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266">
                <a:solidFill>
                  <a:srgbClr val="42464B"/>
                </a:solidFill>
                <a:latin typeface="Microsoft YaHei"/>
                <a:ea typeface="Microsoft YaHei"/>
              </a:rPr>
              <a:t>1、在授课之前由负责教授就授课内容与授课老师进行充分沟通</a:t>
            </a:r>
            <a:endParaRPr lang="en-US" sz="1160"/>
          </a:p>
          <a:p>
            <a:pPr algn="l" latinLnBrk="1">
              <a:lnSpc>
                <a:spcPct val="116199"/>
              </a:lnSpc>
            </a:pPr>
            <a:r>
              <a:rPr lang="en-US" sz="1266">
                <a:solidFill>
                  <a:srgbClr val="42464B"/>
                </a:solidFill>
                <a:latin typeface="Microsoft YaHei"/>
                <a:ea typeface="Microsoft YaHei"/>
              </a:rPr>
              <a:t>2、加快我院的师资库建设，实现资源共享</a:t>
            </a:r>
          </a:p>
        </p:txBody>
      </p:sp>
      <p:cxnSp>
        <p:nvCxnSpPr>
          <p:cNvPr id="132" name="Connector 9"/>
          <p:cNvCxnSpPr/>
          <p:nvPr/>
        </p:nvCxnSpPr>
        <p:spPr>
          <a:xfrm>
            <a:off x="939106" y="4380012"/>
            <a:ext cx="4660935" cy="0"/>
          </a:xfrm>
          <a:prstGeom prst="straightConnector1">
            <a:avLst/>
          </a:prstGeom>
          <a:solidFill>
            <a:srgbClr val="A3ADD2"/>
          </a:solidFill>
          <a:ln w="31750">
            <a:solidFill>
              <a:srgbClr val="A3ADD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33" name="Connector 10"/>
          <p:cNvCxnSpPr/>
          <p:nvPr/>
        </p:nvCxnSpPr>
        <p:spPr>
          <a:xfrm>
            <a:off x="6550342" y="2986980"/>
            <a:ext cx="4588532" cy="0"/>
          </a:xfrm>
          <a:prstGeom prst="straightConnector1">
            <a:avLst/>
          </a:prstGeom>
          <a:solidFill>
            <a:srgbClr val="EDD1D6"/>
          </a:solidFill>
          <a:ln w="31750">
            <a:solidFill>
              <a:srgbClr val="EDD1D6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34" name="Connector 11"/>
          <p:cNvCxnSpPr/>
          <p:nvPr/>
        </p:nvCxnSpPr>
        <p:spPr>
          <a:xfrm flipV="1">
            <a:off x="5213435" y="2651715"/>
            <a:ext cx="1764820" cy="2045381"/>
          </a:xfrm>
          <a:prstGeom prst="straightConnector1">
            <a:avLst/>
          </a:prstGeom>
          <a:solidFill>
            <a:srgbClr val="C3E3F5"/>
          </a:solidFill>
          <a:ln w="31750">
            <a:solidFill>
              <a:srgbClr val="C3E3F5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35" name="Connector 12"/>
          <p:cNvCxnSpPr/>
          <p:nvPr/>
        </p:nvCxnSpPr>
        <p:spPr>
          <a:xfrm>
            <a:off x="791766" y="4286250"/>
            <a:ext cx="859784" cy="0"/>
          </a:xfrm>
          <a:prstGeom prst="straightConnector1">
            <a:avLst/>
          </a:prstGeom>
          <a:solidFill>
            <a:srgbClr val="A3ADD2"/>
          </a:solidFill>
          <a:ln w="31750">
            <a:solidFill>
              <a:srgbClr val="A3ADD2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136" name="Group 13"/>
          <p:cNvGrpSpPr/>
          <p:nvPr/>
        </p:nvGrpSpPr>
        <p:grpSpPr>
          <a:xfrm>
            <a:off x="935416" y="2260865"/>
            <a:ext cx="760482" cy="796766"/>
            <a:chOff x="885502" y="2143635"/>
            <a:chExt cx="721050" cy="755452"/>
          </a:xfrm>
        </p:grpSpPr>
        <p:sp>
          <p:nvSpPr>
            <p:cNvPr id="137" name="Freeform 136"/>
            <p:cNvSpPr/>
            <p:nvPr/>
          </p:nvSpPr>
          <p:spPr>
            <a:xfrm>
              <a:off x="885502" y="2143635"/>
              <a:ext cx="721050" cy="755452"/>
            </a:xfrm>
            <a:custGeom>
              <a:avLst/>
              <a:gdLst/>
              <a:ahLst/>
              <a:cxnLst/>
              <a:rect l="l" t="t" r="r" b="b"/>
              <a:pathLst>
                <a:path w="721050" h="755452">
                  <a:moveTo>
                    <a:pt x="577" y="377726"/>
                  </a:moveTo>
                  <a:cubicBezTo>
                    <a:pt x="0" y="248746"/>
                    <a:pt x="68479" y="129315"/>
                    <a:pt x="180085" y="64658"/>
                  </a:cubicBezTo>
                  <a:cubicBezTo>
                    <a:pt x="291690" y="0"/>
                    <a:pt x="429360" y="0"/>
                    <a:pt x="540965" y="64658"/>
                  </a:cubicBezTo>
                  <a:cubicBezTo>
                    <a:pt x="652571" y="129315"/>
                    <a:pt x="721050" y="248746"/>
                    <a:pt x="720473" y="377726"/>
                  </a:cubicBezTo>
                  <a:cubicBezTo>
                    <a:pt x="721050" y="506707"/>
                    <a:pt x="652571" y="626137"/>
                    <a:pt x="540965" y="690795"/>
                  </a:cubicBezTo>
                  <a:cubicBezTo>
                    <a:pt x="429360" y="755452"/>
                    <a:pt x="291690" y="755452"/>
                    <a:pt x="180085" y="690795"/>
                  </a:cubicBezTo>
                  <a:cubicBezTo>
                    <a:pt x="68479" y="626137"/>
                    <a:pt x="0" y="506707"/>
                    <a:pt x="577" y="377726"/>
                  </a:cubicBezTo>
                  <a:close/>
                </a:path>
              </a:pathLst>
            </a:custGeom>
            <a:solidFill>
              <a:srgbClr val="A3ADD2"/>
            </a:solidFill>
            <a:ln w="25400">
              <a:solidFill>
                <a:srgbClr val="FFFFFF"/>
              </a:solidFill>
              <a:prstDash val="solid"/>
              <a:miter/>
            </a:ln>
          </p:spPr>
          <p:txBody>
            <a:bodyPr lIns="133945" rIns="133945" rtlCol="0" anchor="ctr"/>
            <a:lstStyle/>
            <a:p>
              <a:pPr algn="ctr" latinLnBrk="1">
                <a:lnSpc>
                  <a:spcPct val="116199"/>
                </a:lnSpc>
              </a:pPr>
              <a:r>
                <a:rPr lang="en-US" sz="1898">
                  <a:solidFill>
                    <a:srgbClr val="FFFFFF"/>
                  </a:solidFill>
                  <a:latin typeface="Microsoft YaHei"/>
                  <a:ea typeface="Microsoft YaHei"/>
                </a:rPr>
                <a:t>问题</a:t>
              </a:r>
              <a:endParaRPr lang="en-US" sz="1160"/>
            </a:p>
          </p:txBody>
        </p:sp>
      </p:grpSp>
      <p:sp>
        <p:nvSpPr>
          <p:cNvPr id="138" name="Freeform 14"/>
          <p:cNvSpPr/>
          <p:nvPr/>
        </p:nvSpPr>
        <p:spPr>
          <a:xfrm>
            <a:off x="10565943" y="3285449"/>
            <a:ext cx="769916" cy="806648"/>
          </a:xfrm>
          <a:custGeom>
            <a:avLst/>
            <a:gdLst/>
            <a:ahLst/>
            <a:cxnLst/>
            <a:rect l="l" t="t" r="r" b="b"/>
            <a:pathLst>
              <a:path w="729994" h="764822">
                <a:moveTo>
                  <a:pt x="584" y="382411"/>
                </a:moveTo>
                <a:cubicBezTo>
                  <a:pt x="0" y="251830"/>
                  <a:pt x="69329" y="130919"/>
                  <a:pt x="182319" y="65459"/>
                </a:cubicBezTo>
                <a:cubicBezTo>
                  <a:pt x="295308" y="0"/>
                  <a:pt x="434686" y="0"/>
                  <a:pt x="547676" y="65459"/>
                </a:cubicBezTo>
                <a:cubicBezTo>
                  <a:pt x="660665" y="130919"/>
                  <a:pt x="729994" y="251830"/>
                  <a:pt x="729410" y="382411"/>
                </a:cubicBezTo>
                <a:cubicBezTo>
                  <a:pt x="729994" y="512991"/>
                  <a:pt x="660665" y="633903"/>
                  <a:pt x="547676" y="699363"/>
                </a:cubicBezTo>
                <a:cubicBezTo>
                  <a:pt x="434686" y="764822"/>
                  <a:pt x="295308" y="764822"/>
                  <a:pt x="182319" y="699363"/>
                </a:cubicBezTo>
                <a:cubicBezTo>
                  <a:pt x="69329" y="633903"/>
                  <a:pt x="0" y="512991"/>
                  <a:pt x="584" y="382411"/>
                </a:cubicBezTo>
                <a:close/>
              </a:path>
            </a:pathLst>
          </a:custGeom>
          <a:solidFill>
            <a:srgbClr val="EDD1D6"/>
          </a:solidFill>
          <a:ln w="25400">
            <a:solidFill>
              <a:srgbClr val="FFFFFF"/>
            </a:solidFill>
            <a:prstDash val="solid"/>
            <a:miter/>
          </a:ln>
        </p:spPr>
        <p:txBody>
          <a:bodyPr lIns="133945" rIns="133945" rtlCol="0" anchor="ctr"/>
          <a:lstStyle/>
          <a:p>
            <a:pPr algn="ctr" latinLnBrk="1">
              <a:lnSpc>
                <a:spcPct val="116199"/>
              </a:lnSpc>
            </a:pPr>
            <a:r>
              <a:rPr lang="en-US" sz="1898">
                <a:solidFill>
                  <a:srgbClr val="FFFFFF"/>
                </a:solidFill>
                <a:latin typeface="Microsoft YaHei"/>
                <a:ea typeface="Microsoft YaHei"/>
              </a:rPr>
              <a:t>建议</a:t>
            </a:r>
            <a:endParaRPr lang="en-US" sz="1160"/>
          </a:p>
        </p:txBody>
      </p:sp>
      <p:cxnSp>
        <p:nvCxnSpPr>
          <p:cNvPr id="139" name="Connector 15"/>
          <p:cNvCxnSpPr/>
          <p:nvPr/>
        </p:nvCxnSpPr>
        <p:spPr>
          <a:xfrm>
            <a:off x="10636746" y="3107531"/>
            <a:ext cx="633525" cy="0"/>
          </a:xfrm>
          <a:prstGeom prst="straightConnector1">
            <a:avLst/>
          </a:prstGeom>
          <a:solidFill>
            <a:srgbClr val="EDD1D6"/>
          </a:solidFill>
          <a:ln w="31750">
            <a:solidFill>
              <a:srgbClr val="EDD1D6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40" name="Freeform 16"/>
          <p:cNvSpPr/>
          <p:nvPr/>
        </p:nvSpPr>
        <p:spPr>
          <a:xfrm>
            <a:off x="911673" y="2243820"/>
            <a:ext cx="805314" cy="843735"/>
          </a:xfrm>
          <a:custGeom>
            <a:avLst/>
            <a:gdLst/>
            <a:ahLst/>
            <a:cxnLst/>
            <a:rect l="l" t="t" r="r" b="b"/>
            <a:pathLst>
              <a:path w="763557" h="799986">
                <a:moveTo>
                  <a:pt x="611" y="399994"/>
                </a:moveTo>
                <a:cubicBezTo>
                  <a:pt x="0" y="263409"/>
                  <a:pt x="72516" y="136938"/>
                  <a:pt x="190701" y="68469"/>
                </a:cubicBezTo>
                <a:cubicBezTo>
                  <a:pt x="308886" y="0"/>
                  <a:pt x="454672" y="0"/>
                  <a:pt x="572856" y="68469"/>
                </a:cubicBezTo>
                <a:cubicBezTo>
                  <a:pt x="691041" y="136938"/>
                  <a:pt x="763557" y="263409"/>
                  <a:pt x="762946" y="399994"/>
                </a:cubicBezTo>
                <a:cubicBezTo>
                  <a:pt x="763557" y="536578"/>
                  <a:pt x="691041" y="663049"/>
                  <a:pt x="572856" y="731518"/>
                </a:cubicBezTo>
                <a:cubicBezTo>
                  <a:pt x="454672" y="799987"/>
                  <a:pt x="308886" y="799987"/>
                  <a:pt x="190701" y="731518"/>
                </a:cubicBezTo>
                <a:cubicBezTo>
                  <a:pt x="72516" y="663049"/>
                  <a:pt x="0" y="536578"/>
                  <a:pt x="611" y="399994"/>
                </a:cubicBezTo>
                <a:close/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rgbClr val="C3E3F5"/>
            </a:solidFill>
            <a:prstDash val="solid"/>
            <a:miter/>
          </a:ln>
        </p:spPr>
        <p:txBody>
          <a:bodyPr lIns="133945" rIns="133945" rtlCol="0" anchor="ctr"/>
          <a:lstStyle/>
          <a:p>
            <a:pPr algn="ctr" latinLnBrk="1">
              <a:lnSpc>
                <a:spcPct val="116199"/>
              </a:lnSpc>
            </a:pPr>
            <a:endParaRPr lang="en-US" sz="1160"/>
          </a:p>
        </p:txBody>
      </p:sp>
      <p:sp>
        <p:nvSpPr>
          <p:cNvPr id="141" name="Freeform 17"/>
          <p:cNvSpPr/>
          <p:nvPr/>
        </p:nvSpPr>
        <p:spPr>
          <a:xfrm>
            <a:off x="10555735" y="3261805"/>
            <a:ext cx="805314" cy="843735"/>
          </a:xfrm>
          <a:custGeom>
            <a:avLst/>
            <a:gdLst/>
            <a:ahLst/>
            <a:cxnLst/>
            <a:rect l="l" t="t" r="r" b="b"/>
            <a:pathLst>
              <a:path w="763557" h="799986">
                <a:moveTo>
                  <a:pt x="611" y="399994"/>
                </a:moveTo>
                <a:cubicBezTo>
                  <a:pt x="0" y="263409"/>
                  <a:pt x="72516" y="136938"/>
                  <a:pt x="190701" y="68469"/>
                </a:cubicBezTo>
                <a:cubicBezTo>
                  <a:pt x="308886" y="0"/>
                  <a:pt x="454672" y="0"/>
                  <a:pt x="572856" y="68469"/>
                </a:cubicBezTo>
                <a:cubicBezTo>
                  <a:pt x="691041" y="136938"/>
                  <a:pt x="763557" y="263409"/>
                  <a:pt x="762946" y="399994"/>
                </a:cubicBezTo>
                <a:cubicBezTo>
                  <a:pt x="763557" y="536578"/>
                  <a:pt x="691041" y="663049"/>
                  <a:pt x="572856" y="731518"/>
                </a:cubicBezTo>
                <a:cubicBezTo>
                  <a:pt x="454672" y="799987"/>
                  <a:pt x="308886" y="799987"/>
                  <a:pt x="190701" y="731518"/>
                </a:cubicBezTo>
                <a:cubicBezTo>
                  <a:pt x="72516" y="663049"/>
                  <a:pt x="0" y="536578"/>
                  <a:pt x="611" y="399994"/>
                </a:cubicBezTo>
                <a:close/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rgbClr val="C3E3F5"/>
            </a:solidFill>
            <a:prstDash val="solid"/>
            <a:miter/>
          </a:ln>
        </p:spPr>
        <p:txBody>
          <a:bodyPr lIns="133945" rIns="133945" rtlCol="0" anchor="ctr"/>
          <a:lstStyle/>
          <a:p>
            <a:pPr algn="ctr" latinLnBrk="1">
              <a:lnSpc>
                <a:spcPct val="116199"/>
              </a:lnSpc>
            </a:pPr>
            <a:endParaRPr lang="en-US" sz="1160"/>
          </a:p>
        </p:txBody>
      </p:sp>
    </p:spTree>
    <p:extLst>
      <p:ext uri="{BB962C8B-B14F-4D97-AF65-F5344CB8AC3E}">
        <p14:creationId xmlns:p14="http://schemas.microsoft.com/office/powerpoint/2010/main" val="6408675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 animBg="1"/>
      <p:bldP spid="126" grpId="0" animBg="1"/>
      <p:bldP spid="127" grpId="0" animBg="1"/>
      <p:bldP spid="128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8" grpId="0" animBg="1"/>
      <p:bldP spid="139" grpId="0" animBg="1"/>
      <p:bldP spid="140" grpId="0" animBg="1"/>
      <p:bldP spid="1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eeform 1"/>
          <p:cNvSpPr/>
          <p:nvPr/>
        </p:nvSpPr>
        <p:spPr>
          <a:xfrm>
            <a:off x="-65484" y="6469559"/>
            <a:ext cx="12311985" cy="387785"/>
          </a:xfrm>
          <a:custGeom>
            <a:avLst/>
            <a:gdLst/>
            <a:ahLst/>
            <a:cxnLst/>
            <a:rect l="l" t="t" r="r" b="b"/>
            <a:pathLst>
              <a:path w="11673586" h="367678">
                <a:moveTo>
                  <a:pt x="0" y="58420"/>
                </a:moveTo>
                <a:cubicBezTo>
                  <a:pt x="0" y="26156"/>
                  <a:pt x="26156" y="0"/>
                  <a:pt x="58420" y="0"/>
                </a:cubicBezTo>
                <a:lnTo>
                  <a:pt x="11615166" y="0"/>
                </a:lnTo>
                <a:lnTo>
                  <a:pt x="11615166" y="0"/>
                </a:lnTo>
                <a:cubicBezTo>
                  <a:pt x="11647431" y="0"/>
                  <a:pt x="11673586" y="26156"/>
                  <a:pt x="11673586" y="58420"/>
                </a:cubicBezTo>
                <a:lnTo>
                  <a:pt x="11673586" y="309258"/>
                </a:lnTo>
                <a:cubicBezTo>
                  <a:pt x="11673586" y="341522"/>
                  <a:pt x="11647431" y="367678"/>
                  <a:pt x="11615166" y="367678"/>
                </a:cubicBezTo>
                <a:lnTo>
                  <a:pt x="58420" y="367678"/>
                </a:lnTo>
                <a:cubicBezTo>
                  <a:pt x="42926" y="367678"/>
                  <a:pt x="28067" y="361523"/>
                  <a:pt x="17111" y="350567"/>
                </a:cubicBezTo>
                <a:cubicBezTo>
                  <a:pt x="6155" y="339611"/>
                  <a:pt x="0" y="324752"/>
                  <a:pt x="0" y="309258"/>
                </a:cubicBezTo>
                <a:lnTo>
                  <a:pt x="0" y="5842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43" name="Freeform 2"/>
          <p:cNvSpPr/>
          <p:nvPr/>
        </p:nvSpPr>
        <p:spPr>
          <a:xfrm>
            <a:off x="11038582" y="803672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44" name="Freeform 3"/>
          <p:cNvSpPr/>
          <p:nvPr/>
        </p:nvSpPr>
        <p:spPr>
          <a:xfrm>
            <a:off x="11293078" y="937617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45" name="Freeform 4"/>
          <p:cNvSpPr/>
          <p:nvPr/>
        </p:nvSpPr>
        <p:spPr>
          <a:xfrm>
            <a:off x="11105555" y="1098351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14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7034" y="281018"/>
            <a:ext cx="1254114" cy="617698"/>
          </a:xfrm>
          <a:prstGeom prst="rect">
            <a:avLst/>
          </a:prstGeom>
        </p:spPr>
      </p:pic>
      <p:sp>
        <p:nvSpPr>
          <p:cNvPr id="147" name="TextBox 6"/>
          <p:cNvSpPr txBox="1"/>
          <p:nvPr/>
        </p:nvSpPr>
        <p:spPr>
          <a:xfrm>
            <a:off x="602903" y="594325"/>
            <a:ext cx="4882106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531" b="1">
                <a:solidFill>
                  <a:srgbClr val="EDD1D6"/>
                </a:solidFill>
                <a:latin typeface="Microsoft YaHei"/>
                <a:ea typeface="Microsoft YaHei"/>
              </a:rPr>
              <a:t>授课内容</a:t>
            </a:r>
            <a:endParaRPr lang="en-US" sz="1160"/>
          </a:p>
        </p:txBody>
      </p:sp>
      <p:sp>
        <p:nvSpPr>
          <p:cNvPr id="148" name="TextBox 7"/>
          <p:cNvSpPr txBox="1"/>
          <p:nvPr/>
        </p:nvSpPr>
        <p:spPr>
          <a:xfrm>
            <a:off x="3510855" y="2767912"/>
            <a:ext cx="1663601" cy="31758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898">
                <a:solidFill>
                  <a:srgbClr val="42464B"/>
                </a:solidFill>
                <a:latin typeface="Microsoft YaHei"/>
                <a:ea typeface="Microsoft YaHei"/>
              </a:rPr>
              <a:t>问题</a:t>
            </a:r>
            <a:endParaRPr lang="en-US" sz="1160"/>
          </a:p>
        </p:txBody>
      </p:sp>
      <p:sp>
        <p:nvSpPr>
          <p:cNvPr id="149" name="TextBox 8"/>
          <p:cNvSpPr txBox="1"/>
          <p:nvPr/>
        </p:nvSpPr>
        <p:spPr>
          <a:xfrm>
            <a:off x="3501882" y="3234044"/>
            <a:ext cx="2480801" cy="1115626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266">
                <a:solidFill>
                  <a:srgbClr val="757575"/>
                </a:solidFill>
                <a:latin typeface="Microsoft YaHei"/>
                <a:ea typeface="Microsoft YaHei"/>
              </a:rPr>
              <a:t>教授负责制下的创新课程还处于初期，需要尽快论证符合市场需求或引导市场需求的有影响力的培训产品、精品课程和品牌课程，形成规模优势和品牌优势。</a:t>
            </a:r>
            <a:endParaRPr lang="en-US" sz="1160"/>
          </a:p>
        </p:txBody>
      </p:sp>
      <p:sp>
        <p:nvSpPr>
          <p:cNvPr id="150" name="Freeform 9"/>
          <p:cNvSpPr/>
          <p:nvPr/>
        </p:nvSpPr>
        <p:spPr>
          <a:xfrm>
            <a:off x="804344" y="1742931"/>
            <a:ext cx="1019957" cy="1068620"/>
          </a:xfrm>
          <a:custGeom>
            <a:avLst/>
            <a:gdLst/>
            <a:ahLst/>
            <a:cxnLst/>
            <a:rect l="l" t="t" r="r" b="b"/>
            <a:pathLst>
              <a:path w="967070" h="1013210">
                <a:moveTo>
                  <a:pt x="774" y="506604"/>
                </a:moveTo>
                <a:cubicBezTo>
                  <a:pt x="0" y="333616"/>
                  <a:pt x="91845" y="173436"/>
                  <a:pt x="241529" y="86718"/>
                </a:cubicBezTo>
                <a:cubicBezTo>
                  <a:pt x="391214" y="0"/>
                  <a:pt x="575857" y="0"/>
                  <a:pt x="725542" y="86718"/>
                </a:cubicBezTo>
                <a:cubicBezTo>
                  <a:pt x="875226" y="173436"/>
                  <a:pt x="967071" y="333616"/>
                  <a:pt x="966297" y="506604"/>
                </a:cubicBezTo>
                <a:cubicBezTo>
                  <a:pt x="967071" y="679593"/>
                  <a:pt x="875226" y="839773"/>
                  <a:pt x="725542" y="926491"/>
                </a:cubicBezTo>
                <a:cubicBezTo>
                  <a:pt x="575857" y="1013209"/>
                  <a:pt x="391214" y="1013209"/>
                  <a:pt x="241529" y="926491"/>
                </a:cubicBezTo>
                <a:cubicBezTo>
                  <a:pt x="91845" y="839773"/>
                  <a:pt x="0" y="679593"/>
                  <a:pt x="774" y="506604"/>
                </a:cubicBez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51" name="TextBox 10"/>
          <p:cNvSpPr txBox="1"/>
          <p:nvPr/>
        </p:nvSpPr>
        <p:spPr>
          <a:xfrm>
            <a:off x="6671965" y="4415439"/>
            <a:ext cx="1663601" cy="31758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r" latinLnBrk="1">
              <a:lnSpc>
                <a:spcPct val="116199"/>
              </a:lnSpc>
            </a:pPr>
            <a:r>
              <a:rPr lang="en-US" sz="1898">
                <a:solidFill>
                  <a:srgbClr val="42464B"/>
                </a:solidFill>
                <a:latin typeface="Microsoft YaHei"/>
                <a:ea typeface="Microsoft YaHei"/>
              </a:rPr>
              <a:t>建议</a:t>
            </a:r>
            <a:endParaRPr lang="en-US" sz="1160"/>
          </a:p>
        </p:txBody>
      </p:sp>
      <p:sp>
        <p:nvSpPr>
          <p:cNvPr id="152" name="TextBox 11"/>
          <p:cNvSpPr txBox="1"/>
          <p:nvPr/>
        </p:nvSpPr>
        <p:spPr>
          <a:xfrm>
            <a:off x="5871508" y="4887262"/>
            <a:ext cx="2478859" cy="88966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r" latinLnBrk="1">
              <a:lnSpc>
                <a:spcPct val="116199"/>
              </a:lnSpc>
            </a:pPr>
            <a:r>
              <a:rPr lang="en-US" sz="1266">
                <a:solidFill>
                  <a:srgbClr val="757575"/>
                </a:solidFill>
                <a:latin typeface="Microsoft YaHei"/>
                <a:ea typeface="Microsoft YaHei"/>
              </a:rPr>
              <a:t>进一步加强我院的课程研发力度，以我院师资为核心，配合其他社会力量，能够在一个维度或几个维度上开发出叫得响的品牌课程。</a:t>
            </a:r>
            <a:endParaRPr lang="en-US" sz="1160"/>
          </a:p>
        </p:txBody>
      </p:sp>
      <p:sp>
        <p:nvSpPr>
          <p:cNvPr id="153" name="Freeform 12"/>
          <p:cNvSpPr/>
          <p:nvPr/>
        </p:nvSpPr>
        <p:spPr>
          <a:xfrm>
            <a:off x="10247488" y="3403853"/>
            <a:ext cx="1019957" cy="1068620"/>
          </a:xfrm>
          <a:custGeom>
            <a:avLst/>
            <a:gdLst/>
            <a:ahLst/>
            <a:cxnLst/>
            <a:rect l="l" t="t" r="r" b="b"/>
            <a:pathLst>
              <a:path w="967070" h="1013210">
                <a:moveTo>
                  <a:pt x="774" y="506604"/>
                </a:moveTo>
                <a:cubicBezTo>
                  <a:pt x="0" y="333616"/>
                  <a:pt x="91845" y="173436"/>
                  <a:pt x="241529" y="86718"/>
                </a:cubicBezTo>
                <a:cubicBezTo>
                  <a:pt x="391214" y="0"/>
                  <a:pt x="575857" y="0"/>
                  <a:pt x="725542" y="86718"/>
                </a:cubicBezTo>
                <a:cubicBezTo>
                  <a:pt x="875226" y="173436"/>
                  <a:pt x="967071" y="333616"/>
                  <a:pt x="966297" y="506604"/>
                </a:cubicBezTo>
                <a:cubicBezTo>
                  <a:pt x="967071" y="679593"/>
                  <a:pt x="875226" y="839773"/>
                  <a:pt x="725542" y="926491"/>
                </a:cubicBezTo>
                <a:cubicBezTo>
                  <a:pt x="575857" y="1013209"/>
                  <a:pt x="391214" y="1013209"/>
                  <a:pt x="241529" y="926491"/>
                </a:cubicBezTo>
                <a:cubicBezTo>
                  <a:pt x="91845" y="839773"/>
                  <a:pt x="0" y="679593"/>
                  <a:pt x="774" y="506604"/>
                </a:cubicBez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15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152" y="2250282"/>
            <a:ext cx="1914823" cy="2089008"/>
          </a:xfrm>
          <a:prstGeom prst="rect">
            <a:avLst/>
          </a:prstGeom>
        </p:spPr>
      </p:pic>
      <p:pic>
        <p:nvPicPr>
          <p:cNvPr id="15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2056" y="3941341"/>
            <a:ext cx="1922042" cy="208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894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3" grpId="0" animBg="1"/>
      <p:bldP spid="144" grpId="0" animBg="1"/>
      <p:bldP spid="145" grpId="0" animBg="1"/>
      <p:bldP spid="146" grpId="0" animBg="1"/>
      <p:bldP spid="154" grpId="0" animBg="1"/>
      <p:bldP spid="1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"/>
          <p:cNvGrpSpPr/>
          <p:nvPr/>
        </p:nvGrpSpPr>
        <p:grpSpPr>
          <a:xfrm>
            <a:off x="-1246789" y="1728565"/>
            <a:ext cx="3232432" cy="3386652"/>
            <a:chOff x="-1183552" y="1638936"/>
            <a:chExt cx="3064824" cy="3211048"/>
          </a:xfrm>
        </p:grpSpPr>
        <p:sp>
          <p:nvSpPr>
            <p:cNvPr id="14" name="Freeform 13"/>
            <p:cNvSpPr/>
            <p:nvPr/>
          </p:nvSpPr>
          <p:spPr>
            <a:xfrm>
              <a:off x="-1183552" y="1638936"/>
              <a:ext cx="3064824" cy="3211048"/>
            </a:xfrm>
            <a:custGeom>
              <a:avLst/>
              <a:gdLst/>
              <a:ahLst/>
              <a:cxnLst/>
              <a:rect l="l" t="t" r="r" b="b"/>
              <a:pathLst>
                <a:path w="3064824" h="3211048">
                  <a:moveTo>
                    <a:pt x="2452" y="1605524"/>
                  </a:moveTo>
                  <a:cubicBezTo>
                    <a:pt x="0" y="1057292"/>
                    <a:pt x="291072" y="549652"/>
                    <a:pt x="765450" y="274826"/>
                  </a:cubicBezTo>
                  <a:cubicBezTo>
                    <a:pt x="1239829" y="0"/>
                    <a:pt x="1824996" y="0"/>
                    <a:pt x="2299374" y="274826"/>
                  </a:cubicBezTo>
                  <a:cubicBezTo>
                    <a:pt x="2773753" y="549652"/>
                    <a:pt x="3064824" y="1057292"/>
                    <a:pt x="3062372" y="1605524"/>
                  </a:cubicBezTo>
                  <a:cubicBezTo>
                    <a:pt x="3064824" y="2153756"/>
                    <a:pt x="2773753" y="2661396"/>
                    <a:pt x="2299374" y="2936222"/>
                  </a:cubicBezTo>
                  <a:cubicBezTo>
                    <a:pt x="1824996" y="3211048"/>
                    <a:pt x="1239829" y="3211048"/>
                    <a:pt x="765450" y="2936222"/>
                  </a:cubicBezTo>
                  <a:cubicBezTo>
                    <a:pt x="291072" y="2661396"/>
                    <a:pt x="0" y="2153756"/>
                    <a:pt x="2452" y="1605524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6350">
              <a:solidFill>
                <a:srgbClr val="A3ADD2"/>
              </a:solidFill>
              <a:prstDash val="solid"/>
              <a:miter/>
            </a:ln>
          </p:spPr>
          <p:txBody>
            <a:bodyPr lIns="133945" rIns="133945" rtlCol="0" anchor="ctr"/>
            <a:lstStyle/>
            <a:p>
              <a:pPr algn="l"/>
              <a:endParaRPr lang="en-US" sz="116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-903811" y="1865347"/>
              <a:ext cx="2638497" cy="2764381"/>
            </a:xfrm>
            <a:custGeom>
              <a:avLst/>
              <a:gdLst/>
              <a:ahLst/>
              <a:cxnLst/>
              <a:rect l="l" t="t" r="r" b="b"/>
              <a:pathLst>
                <a:path w="2638497" h="2764381">
                  <a:moveTo>
                    <a:pt x="2111" y="1382191"/>
                  </a:moveTo>
                  <a:cubicBezTo>
                    <a:pt x="0" y="910220"/>
                    <a:pt x="250583" y="473194"/>
                    <a:pt x="658974" y="236597"/>
                  </a:cubicBezTo>
                  <a:cubicBezTo>
                    <a:pt x="1067365" y="0"/>
                    <a:pt x="1571133" y="0"/>
                    <a:pt x="1979524" y="236597"/>
                  </a:cubicBezTo>
                  <a:cubicBezTo>
                    <a:pt x="2387915" y="473194"/>
                    <a:pt x="2638497" y="910220"/>
                    <a:pt x="2636387" y="1382191"/>
                  </a:cubicBezTo>
                  <a:cubicBezTo>
                    <a:pt x="2638497" y="1854162"/>
                    <a:pt x="2387915" y="2291187"/>
                    <a:pt x="1979524" y="2527784"/>
                  </a:cubicBezTo>
                  <a:cubicBezTo>
                    <a:pt x="1571133" y="2764381"/>
                    <a:pt x="1067365" y="2764381"/>
                    <a:pt x="658974" y="2527784"/>
                  </a:cubicBezTo>
                  <a:cubicBezTo>
                    <a:pt x="250583" y="2291187"/>
                    <a:pt x="0" y="1854162"/>
                    <a:pt x="2111" y="1382191"/>
                  </a:cubicBezTo>
                  <a:close/>
                </a:path>
              </a:pathLst>
            </a:custGeom>
            <a:solidFill>
              <a:srgbClr val="FCF0F2"/>
            </a:solidFill>
          </p:spPr>
          <p:txBody>
            <a:bodyPr lIns="133945" rIns="133945" rtlCol="0" anchor="ctr"/>
            <a:lstStyle/>
            <a:p>
              <a:pPr algn="l"/>
              <a:endParaRPr lang="en-US" sz="116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-789306" y="1998651"/>
              <a:ext cx="2382826" cy="2496512"/>
            </a:xfrm>
            <a:custGeom>
              <a:avLst/>
              <a:gdLst/>
              <a:ahLst/>
              <a:cxnLst/>
              <a:rect l="l" t="t" r="r" b="b"/>
              <a:pathLst>
                <a:path w="2382826" h="2496512">
                  <a:moveTo>
                    <a:pt x="1906" y="1248256"/>
                  </a:moveTo>
                  <a:cubicBezTo>
                    <a:pt x="0" y="822019"/>
                    <a:pt x="226301" y="427341"/>
                    <a:pt x="595119" y="213671"/>
                  </a:cubicBezTo>
                  <a:cubicBezTo>
                    <a:pt x="963936" y="0"/>
                    <a:pt x="1418890" y="0"/>
                    <a:pt x="1787707" y="213671"/>
                  </a:cubicBezTo>
                  <a:cubicBezTo>
                    <a:pt x="2156525" y="427341"/>
                    <a:pt x="2382826" y="822019"/>
                    <a:pt x="2380920" y="1248256"/>
                  </a:cubicBezTo>
                  <a:cubicBezTo>
                    <a:pt x="2382826" y="1674493"/>
                    <a:pt x="2156525" y="2069171"/>
                    <a:pt x="1787707" y="2282841"/>
                  </a:cubicBezTo>
                  <a:cubicBezTo>
                    <a:pt x="1418890" y="2496512"/>
                    <a:pt x="963936" y="2496512"/>
                    <a:pt x="595119" y="2282841"/>
                  </a:cubicBezTo>
                  <a:cubicBezTo>
                    <a:pt x="226301" y="2069171"/>
                    <a:pt x="0" y="1674493"/>
                    <a:pt x="1906" y="1248256"/>
                  </a:cubicBezTo>
                  <a:close/>
                </a:path>
              </a:pathLst>
            </a:custGeom>
            <a:solidFill>
              <a:srgbClr val="C3E3F5"/>
            </a:solidFill>
          </p:spPr>
          <p:txBody>
            <a:bodyPr lIns="133945" rIns="133945" rtlCol="0" anchor="ctr"/>
            <a:lstStyle/>
            <a:p>
              <a:pPr algn="l"/>
              <a:endParaRPr lang="en-US" sz="116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9400" y="2345350"/>
              <a:ext cx="938403" cy="1811702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4852" b="1">
                  <a:solidFill>
                    <a:srgbClr val="FFFFFF"/>
                  </a:solidFill>
                  <a:latin typeface="Microsoft YaHei, PingFang SC, sans serif"/>
                  <a:ea typeface="Microsoft YaHei, PingFang SC, sans serif"/>
                </a:rPr>
                <a:t>目录</a:t>
              </a:r>
              <a:endParaRPr lang="en-US" sz="1160"/>
            </a:p>
            <a:p>
              <a:pPr algn="ctr" latinLnBrk="1"/>
              <a:endParaRPr lang="en-US" sz="1160"/>
            </a:p>
          </p:txBody>
        </p:sp>
      </p:grpSp>
      <p:sp>
        <p:nvSpPr>
          <p:cNvPr id="18" name="Freeform 2"/>
          <p:cNvSpPr/>
          <p:nvPr/>
        </p:nvSpPr>
        <p:spPr>
          <a:xfrm>
            <a:off x="3907855" y="1643719"/>
            <a:ext cx="4202012" cy="432081"/>
          </a:xfrm>
          <a:custGeom>
            <a:avLst/>
            <a:gdLst/>
            <a:ahLst/>
            <a:cxnLst/>
            <a:rect l="l" t="t" r="r" b="b"/>
            <a:pathLst>
              <a:path w="3984130" h="409677">
                <a:moveTo>
                  <a:pt x="0" y="191668"/>
                </a:moveTo>
                <a:cubicBezTo>
                  <a:pt x="0" y="85813"/>
                  <a:pt x="85813" y="0"/>
                  <a:pt x="191668" y="0"/>
                </a:cubicBezTo>
                <a:lnTo>
                  <a:pt x="3792461" y="0"/>
                </a:lnTo>
                <a:lnTo>
                  <a:pt x="3792461" y="0"/>
                </a:lnTo>
                <a:cubicBezTo>
                  <a:pt x="3843295" y="0"/>
                  <a:pt x="3892047" y="20194"/>
                  <a:pt x="3927991" y="56138"/>
                </a:cubicBezTo>
                <a:cubicBezTo>
                  <a:pt x="3963936" y="92083"/>
                  <a:pt x="3984130" y="140835"/>
                  <a:pt x="3984130" y="191668"/>
                </a:cubicBezTo>
                <a:lnTo>
                  <a:pt x="3984130" y="218008"/>
                </a:lnTo>
                <a:cubicBezTo>
                  <a:pt x="3984130" y="268842"/>
                  <a:pt x="3963936" y="317593"/>
                  <a:pt x="3927991" y="353538"/>
                </a:cubicBezTo>
                <a:cubicBezTo>
                  <a:pt x="3892047" y="389483"/>
                  <a:pt x="3843295" y="409677"/>
                  <a:pt x="3792461" y="409677"/>
                </a:cubicBezTo>
                <a:lnTo>
                  <a:pt x="191668" y="409677"/>
                </a:lnTo>
                <a:cubicBezTo>
                  <a:pt x="85813" y="409677"/>
                  <a:pt x="0" y="323864"/>
                  <a:pt x="0" y="218008"/>
                </a:cubicBezTo>
                <a:lnTo>
                  <a:pt x="0" y="191668"/>
                </a:lnTo>
                <a:close/>
              </a:path>
            </a:pathLst>
          </a:custGeom>
          <a:solidFill>
            <a:srgbClr val="BDBDBD">
              <a:alpha val="21176"/>
            </a:srgbClr>
          </a:solidFill>
        </p:spPr>
        <p:txBody>
          <a:bodyPr lIns="133945" rIns="133945" rtlCol="0" anchor="ctr"/>
          <a:lstStyle/>
          <a:p>
            <a:pPr algn="ctr" latinLnBrk="1">
              <a:lnSpc>
                <a:spcPct val="116199"/>
              </a:lnSpc>
            </a:pPr>
            <a:endParaRPr lang="en-US" sz="1160"/>
          </a:p>
        </p:txBody>
      </p:sp>
      <p:sp>
        <p:nvSpPr>
          <p:cNvPr id="19" name="TextBox 3"/>
          <p:cNvSpPr txBox="1"/>
          <p:nvPr/>
        </p:nvSpPr>
        <p:spPr>
          <a:xfrm>
            <a:off x="4698133" y="1694967"/>
            <a:ext cx="2678906" cy="35291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2109" dirty="0">
                <a:solidFill>
                  <a:srgbClr val="A3ADD2"/>
                </a:solidFill>
                <a:latin typeface="Microsoft YaHei"/>
                <a:ea typeface="Microsoft YaHei"/>
              </a:rPr>
              <a:t>项目简介</a:t>
            </a:r>
            <a:endParaRPr lang="en-US" sz="1160" dirty="0"/>
          </a:p>
        </p:txBody>
      </p:sp>
      <p:sp>
        <p:nvSpPr>
          <p:cNvPr id="20" name="Freeform 4"/>
          <p:cNvSpPr/>
          <p:nvPr/>
        </p:nvSpPr>
        <p:spPr>
          <a:xfrm>
            <a:off x="3907855" y="2554547"/>
            <a:ext cx="4202012" cy="432081"/>
          </a:xfrm>
          <a:custGeom>
            <a:avLst/>
            <a:gdLst/>
            <a:ahLst/>
            <a:cxnLst/>
            <a:rect l="l" t="t" r="r" b="b"/>
            <a:pathLst>
              <a:path w="3984130" h="409677">
                <a:moveTo>
                  <a:pt x="0" y="191668"/>
                </a:moveTo>
                <a:cubicBezTo>
                  <a:pt x="0" y="85813"/>
                  <a:pt x="85813" y="0"/>
                  <a:pt x="191668" y="0"/>
                </a:cubicBezTo>
                <a:lnTo>
                  <a:pt x="3792461" y="0"/>
                </a:lnTo>
                <a:lnTo>
                  <a:pt x="3792461" y="0"/>
                </a:lnTo>
                <a:cubicBezTo>
                  <a:pt x="3843295" y="0"/>
                  <a:pt x="3892047" y="20194"/>
                  <a:pt x="3927991" y="56138"/>
                </a:cubicBezTo>
                <a:cubicBezTo>
                  <a:pt x="3963936" y="92083"/>
                  <a:pt x="3984130" y="140835"/>
                  <a:pt x="3984130" y="191668"/>
                </a:cubicBezTo>
                <a:lnTo>
                  <a:pt x="3984130" y="218008"/>
                </a:lnTo>
                <a:cubicBezTo>
                  <a:pt x="3984130" y="268842"/>
                  <a:pt x="3963936" y="317593"/>
                  <a:pt x="3927991" y="353538"/>
                </a:cubicBezTo>
                <a:cubicBezTo>
                  <a:pt x="3892047" y="389483"/>
                  <a:pt x="3843295" y="409677"/>
                  <a:pt x="3792461" y="409677"/>
                </a:cubicBezTo>
                <a:lnTo>
                  <a:pt x="191668" y="409677"/>
                </a:lnTo>
                <a:cubicBezTo>
                  <a:pt x="85813" y="409677"/>
                  <a:pt x="0" y="323864"/>
                  <a:pt x="0" y="218008"/>
                </a:cubicBezTo>
                <a:lnTo>
                  <a:pt x="0" y="191668"/>
                </a:lnTo>
                <a:close/>
              </a:path>
            </a:pathLst>
          </a:custGeom>
          <a:solidFill>
            <a:srgbClr val="BDBDBD">
              <a:alpha val="21176"/>
            </a:srgbClr>
          </a:solidFill>
        </p:spPr>
        <p:txBody>
          <a:bodyPr lIns="133945" rIns="133945" rtlCol="0" anchor="ctr"/>
          <a:lstStyle/>
          <a:p>
            <a:pPr algn="ctr" latinLnBrk="1">
              <a:lnSpc>
                <a:spcPct val="116199"/>
              </a:lnSpc>
            </a:pPr>
            <a:endParaRPr lang="en-US" sz="1160"/>
          </a:p>
        </p:txBody>
      </p:sp>
      <p:sp>
        <p:nvSpPr>
          <p:cNvPr id="21" name="TextBox 5"/>
          <p:cNvSpPr txBox="1"/>
          <p:nvPr/>
        </p:nvSpPr>
        <p:spPr>
          <a:xfrm>
            <a:off x="4698133" y="2605795"/>
            <a:ext cx="2678906" cy="35291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2109" dirty="0">
                <a:solidFill>
                  <a:srgbClr val="A3ADD2"/>
                </a:solidFill>
                <a:latin typeface="Microsoft YaHei"/>
                <a:ea typeface="Microsoft YaHei"/>
              </a:rPr>
              <a:t>组员分工</a:t>
            </a:r>
            <a:endParaRPr lang="en-US" sz="1160" dirty="0"/>
          </a:p>
        </p:txBody>
      </p:sp>
      <p:sp>
        <p:nvSpPr>
          <p:cNvPr id="22" name="Freeform 6"/>
          <p:cNvSpPr/>
          <p:nvPr/>
        </p:nvSpPr>
        <p:spPr>
          <a:xfrm>
            <a:off x="3894461" y="3505559"/>
            <a:ext cx="4202012" cy="432081"/>
          </a:xfrm>
          <a:custGeom>
            <a:avLst/>
            <a:gdLst/>
            <a:ahLst/>
            <a:cxnLst/>
            <a:rect l="l" t="t" r="r" b="b"/>
            <a:pathLst>
              <a:path w="3984130" h="409677">
                <a:moveTo>
                  <a:pt x="0" y="191668"/>
                </a:moveTo>
                <a:cubicBezTo>
                  <a:pt x="0" y="85813"/>
                  <a:pt x="85813" y="0"/>
                  <a:pt x="191668" y="0"/>
                </a:cubicBezTo>
                <a:lnTo>
                  <a:pt x="3792461" y="0"/>
                </a:lnTo>
                <a:lnTo>
                  <a:pt x="3792461" y="0"/>
                </a:lnTo>
                <a:cubicBezTo>
                  <a:pt x="3843295" y="0"/>
                  <a:pt x="3892047" y="20194"/>
                  <a:pt x="3927991" y="56138"/>
                </a:cubicBezTo>
                <a:cubicBezTo>
                  <a:pt x="3963936" y="92083"/>
                  <a:pt x="3984130" y="140835"/>
                  <a:pt x="3984130" y="191668"/>
                </a:cubicBezTo>
                <a:lnTo>
                  <a:pt x="3984130" y="218008"/>
                </a:lnTo>
                <a:cubicBezTo>
                  <a:pt x="3984130" y="268842"/>
                  <a:pt x="3963936" y="317593"/>
                  <a:pt x="3927991" y="353538"/>
                </a:cubicBezTo>
                <a:cubicBezTo>
                  <a:pt x="3892047" y="389483"/>
                  <a:pt x="3843295" y="409677"/>
                  <a:pt x="3792461" y="409677"/>
                </a:cubicBezTo>
                <a:lnTo>
                  <a:pt x="191668" y="409677"/>
                </a:lnTo>
                <a:cubicBezTo>
                  <a:pt x="85813" y="409677"/>
                  <a:pt x="0" y="323864"/>
                  <a:pt x="0" y="218008"/>
                </a:cubicBezTo>
                <a:lnTo>
                  <a:pt x="0" y="191668"/>
                </a:lnTo>
                <a:close/>
              </a:path>
            </a:pathLst>
          </a:custGeom>
          <a:solidFill>
            <a:srgbClr val="BDBDBD">
              <a:alpha val="21176"/>
            </a:srgbClr>
          </a:solidFill>
        </p:spPr>
        <p:txBody>
          <a:bodyPr lIns="133945" rIns="133945" rtlCol="0" anchor="ctr"/>
          <a:lstStyle/>
          <a:p>
            <a:pPr algn="ctr" latinLnBrk="1">
              <a:lnSpc>
                <a:spcPct val="116199"/>
              </a:lnSpc>
            </a:pPr>
            <a:endParaRPr lang="en-US" sz="1160"/>
          </a:p>
        </p:txBody>
      </p:sp>
      <p:sp>
        <p:nvSpPr>
          <p:cNvPr id="23" name="TextBox 7"/>
          <p:cNvSpPr txBox="1"/>
          <p:nvPr/>
        </p:nvSpPr>
        <p:spPr>
          <a:xfrm>
            <a:off x="4698133" y="3544407"/>
            <a:ext cx="2678906" cy="35291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2109" dirty="0">
                <a:solidFill>
                  <a:srgbClr val="A3ADD2"/>
                </a:solidFill>
                <a:latin typeface="Microsoft YaHei"/>
                <a:ea typeface="Microsoft YaHei"/>
              </a:rPr>
              <a:t>功能实现</a:t>
            </a:r>
            <a:endParaRPr lang="en-US" sz="1160" dirty="0"/>
          </a:p>
        </p:txBody>
      </p:sp>
      <p:sp>
        <p:nvSpPr>
          <p:cNvPr id="24" name="Freeform 8"/>
          <p:cNvSpPr/>
          <p:nvPr/>
        </p:nvSpPr>
        <p:spPr>
          <a:xfrm>
            <a:off x="3840529" y="2530236"/>
            <a:ext cx="442728" cy="463851"/>
          </a:xfrm>
          <a:custGeom>
            <a:avLst/>
            <a:gdLst/>
            <a:ahLst/>
            <a:cxnLst/>
            <a:rect l="l" t="t" r="r" b="b"/>
            <a:pathLst>
              <a:path w="419772" h="439799">
                <a:moveTo>
                  <a:pt x="336" y="219900"/>
                </a:moveTo>
                <a:cubicBezTo>
                  <a:pt x="0" y="144812"/>
                  <a:pt x="39867" y="75283"/>
                  <a:pt x="104840" y="37642"/>
                </a:cubicBezTo>
                <a:cubicBezTo>
                  <a:pt x="169812" y="0"/>
                  <a:pt x="249960" y="0"/>
                  <a:pt x="314932" y="37642"/>
                </a:cubicBezTo>
                <a:cubicBezTo>
                  <a:pt x="379905" y="75283"/>
                  <a:pt x="419772" y="144812"/>
                  <a:pt x="419436" y="219900"/>
                </a:cubicBezTo>
                <a:cubicBezTo>
                  <a:pt x="419772" y="294988"/>
                  <a:pt x="379905" y="364517"/>
                  <a:pt x="314932" y="402158"/>
                </a:cubicBezTo>
                <a:cubicBezTo>
                  <a:pt x="249960" y="439800"/>
                  <a:pt x="169812" y="439800"/>
                  <a:pt x="104840" y="402158"/>
                </a:cubicBezTo>
                <a:cubicBezTo>
                  <a:pt x="39867" y="364517"/>
                  <a:pt x="0" y="294988"/>
                  <a:pt x="336" y="219900"/>
                </a:cubicBez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 latinLnBrk="1">
              <a:lnSpc>
                <a:spcPct val="116199"/>
              </a:lnSpc>
            </a:pPr>
            <a:r>
              <a:rPr lang="en-US" sz="2109" b="1">
                <a:solidFill>
                  <a:srgbClr val="FFFFFF"/>
                </a:solidFill>
                <a:latin typeface="Microsoft YaHei"/>
                <a:ea typeface="Microsoft YaHei"/>
              </a:rPr>
              <a:t>2</a:t>
            </a:r>
            <a:endParaRPr lang="en-US" sz="1160"/>
          </a:p>
        </p:txBody>
      </p:sp>
      <p:sp>
        <p:nvSpPr>
          <p:cNvPr id="25" name="Freeform 9"/>
          <p:cNvSpPr/>
          <p:nvPr/>
        </p:nvSpPr>
        <p:spPr>
          <a:xfrm>
            <a:off x="3840529" y="3481248"/>
            <a:ext cx="442728" cy="463851"/>
          </a:xfrm>
          <a:custGeom>
            <a:avLst/>
            <a:gdLst/>
            <a:ahLst/>
            <a:cxnLst/>
            <a:rect l="l" t="t" r="r" b="b"/>
            <a:pathLst>
              <a:path w="419772" h="439799">
                <a:moveTo>
                  <a:pt x="336" y="219900"/>
                </a:moveTo>
                <a:cubicBezTo>
                  <a:pt x="0" y="144812"/>
                  <a:pt x="39867" y="75283"/>
                  <a:pt x="104840" y="37642"/>
                </a:cubicBezTo>
                <a:cubicBezTo>
                  <a:pt x="169812" y="0"/>
                  <a:pt x="249960" y="0"/>
                  <a:pt x="314932" y="37642"/>
                </a:cubicBezTo>
                <a:cubicBezTo>
                  <a:pt x="379905" y="75283"/>
                  <a:pt x="419772" y="144812"/>
                  <a:pt x="419436" y="219900"/>
                </a:cubicBezTo>
                <a:cubicBezTo>
                  <a:pt x="419772" y="294988"/>
                  <a:pt x="379905" y="364517"/>
                  <a:pt x="314932" y="402158"/>
                </a:cubicBezTo>
                <a:cubicBezTo>
                  <a:pt x="249960" y="439800"/>
                  <a:pt x="169812" y="439800"/>
                  <a:pt x="104840" y="402158"/>
                </a:cubicBezTo>
                <a:cubicBezTo>
                  <a:pt x="39867" y="364517"/>
                  <a:pt x="0" y="294988"/>
                  <a:pt x="336" y="219900"/>
                </a:cubicBez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 latinLnBrk="1">
              <a:lnSpc>
                <a:spcPct val="116199"/>
              </a:lnSpc>
            </a:pPr>
            <a:r>
              <a:rPr lang="en-US" sz="2109" b="1" dirty="0">
                <a:solidFill>
                  <a:srgbClr val="FFFFFF"/>
                </a:solidFill>
                <a:latin typeface="Microsoft YaHei"/>
                <a:ea typeface="Microsoft YaHei"/>
              </a:rPr>
              <a:t>3</a:t>
            </a:r>
            <a:endParaRPr lang="en-US" sz="1160" dirty="0"/>
          </a:p>
        </p:txBody>
      </p:sp>
      <p:sp>
        <p:nvSpPr>
          <p:cNvPr id="26" name="Freeform 10"/>
          <p:cNvSpPr/>
          <p:nvPr/>
        </p:nvSpPr>
        <p:spPr>
          <a:xfrm>
            <a:off x="3840529" y="1619408"/>
            <a:ext cx="442728" cy="463851"/>
          </a:xfrm>
          <a:custGeom>
            <a:avLst/>
            <a:gdLst/>
            <a:ahLst/>
            <a:cxnLst/>
            <a:rect l="l" t="t" r="r" b="b"/>
            <a:pathLst>
              <a:path w="419772" h="439799">
                <a:moveTo>
                  <a:pt x="336" y="219900"/>
                </a:moveTo>
                <a:cubicBezTo>
                  <a:pt x="0" y="144812"/>
                  <a:pt x="39867" y="75283"/>
                  <a:pt x="104840" y="37642"/>
                </a:cubicBezTo>
                <a:cubicBezTo>
                  <a:pt x="169812" y="0"/>
                  <a:pt x="249960" y="0"/>
                  <a:pt x="314932" y="37642"/>
                </a:cubicBezTo>
                <a:cubicBezTo>
                  <a:pt x="379905" y="75283"/>
                  <a:pt x="419772" y="144812"/>
                  <a:pt x="419436" y="219900"/>
                </a:cubicBezTo>
                <a:cubicBezTo>
                  <a:pt x="419772" y="294988"/>
                  <a:pt x="379905" y="364517"/>
                  <a:pt x="314932" y="402158"/>
                </a:cubicBezTo>
                <a:cubicBezTo>
                  <a:pt x="249960" y="439800"/>
                  <a:pt x="169812" y="439800"/>
                  <a:pt x="104840" y="402158"/>
                </a:cubicBezTo>
                <a:cubicBezTo>
                  <a:pt x="39867" y="364517"/>
                  <a:pt x="0" y="294988"/>
                  <a:pt x="336" y="219900"/>
                </a:cubicBez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 latinLnBrk="1">
              <a:lnSpc>
                <a:spcPct val="116199"/>
              </a:lnSpc>
            </a:pPr>
            <a:r>
              <a:rPr lang="en-US" sz="2109" b="1">
                <a:solidFill>
                  <a:srgbClr val="FFFFFF"/>
                </a:solidFill>
                <a:latin typeface="Microsoft YaHei"/>
                <a:ea typeface="Microsoft YaHei"/>
              </a:rPr>
              <a:t>1</a:t>
            </a:r>
            <a:endParaRPr lang="en-US" sz="1160"/>
          </a:p>
        </p:txBody>
      </p:sp>
      <p:pic>
        <p:nvPicPr>
          <p:cNvPr id="27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538020" y="1205508"/>
            <a:ext cx="7524642" cy="3773969"/>
          </a:xfrm>
          <a:prstGeom prst="rect">
            <a:avLst/>
          </a:prstGeom>
        </p:spPr>
      </p:pic>
      <p:sp>
        <p:nvSpPr>
          <p:cNvPr id="28" name="Freeform 6">
            <a:extLst>
              <a:ext uri="{FF2B5EF4-FFF2-40B4-BE49-F238E27FC236}">
                <a16:creationId xmlns:a16="http://schemas.microsoft.com/office/drawing/2014/main" id="{DB7CD339-E52C-478D-9214-DAC362D8A81B}"/>
              </a:ext>
            </a:extLst>
          </p:cNvPr>
          <p:cNvSpPr/>
          <p:nvPr/>
        </p:nvSpPr>
        <p:spPr>
          <a:xfrm>
            <a:off x="3894461" y="4450173"/>
            <a:ext cx="4202012" cy="432081"/>
          </a:xfrm>
          <a:custGeom>
            <a:avLst/>
            <a:gdLst/>
            <a:ahLst/>
            <a:cxnLst/>
            <a:rect l="l" t="t" r="r" b="b"/>
            <a:pathLst>
              <a:path w="3984130" h="409677">
                <a:moveTo>
                  <a:pt x="0" y="191668"/>
                </a:moveTo>
                <a:cubicBezTo>
                  <a:pt x="0" y="85813"/>
                  <a:pt x="85813" y="0"/>
                  <a:pt x="191668" y="0"/>
                </a:cubicBezTo>
                <a:lnTo>
                  <a:pt x="3792461" y="0"/>
                </a:lnTo>
                <a:lnTo>
                  <a:pt x="3792461" y="0"/>
                </a:lnTo>
                <a:cubicBezTo>
                  <a:pt x="3843295" y="0"/>
                  <a:pt x="3892047" y="20194"/>
                  <a:pt x="3927991" y="56138"/>
                </a:cubicBezTo>
                <a:cubicBezTo>
                  <a:pt x="3963936" y="92083"/>
                  <a:pt x="3984130" y="140835"/>
                  <a:pt x="3984130" y="191668"/>
                </a:cubicBezTo>
                <a:lnTo>
                  <a:pt x="3984130" y="218008"/>
                </a:lnTo>
                <a:cubicBezTo>
                  <a:pt x="3984130" y="268842"/>
                  <a:pt x="3963936" y="317593"/>
                  <a:pt x="3927991" y="353538"/>
                </a:cubicBezTo>
                <a:cubicBezTo>
                  <a:pt x="3892047" y="389483"/>
                  <a:pt x="3843295" y="409677"/>
                  <a:pt x="3792461" y="409677"/>
                </a:cubicBezTo>
                <a:lnTo>
                  <a:pt x="191668" y="409677"/>
                </a:lnTo>
                <a:cubicBezTo>
                  <a:pt x="85813" y="409677"/>
                  <a:pt x="0" y="323864"/>
                  <a:pt x="0" y="218008"/>
                </a:cubicBezTo>
                <a:lnTo>
                  <a:pt x="0" y="191668"/>
                </a:lnTo>
                <a:close/>
              </a:path>
            </a:pathLst>
          </a:custGeom>
          <a:solidFill>
            <a:srgbClr val="BDBDBD">
              <a:alpha val="21176"/>
            </a:srgbClr>
          </a:solidFill>
        </p:spPr>
        <p:txBody>
          <a:bodyPr lIns="133945" rIns="133945" rtlCol="0" anchor="ctr"/>
          <a:lstStyle/>
          <a:p>
            <a:pPr algn="ctr" latinLnBrk="1">
              <a:lnSpc>
                <a:spcPct val="116199"/>
              </a:lnSpc>
            </a:pPr>
            <a:endParaRPr lang="en-US" sz="1160"/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D2803AA8-872A-4734-94CB-6A1B739CE63A}"/>
              </a:ext>
            </a:extLst>
          </p:cNvPr>
          <p:cNvSpPr/>
          <p:nvPr/>
        </p:nvSpPr>
        <p:spPr>
          <a:xfrm>
            <a:off x="3840529" y="4435499"/>
            <a:ext cx="442728" cy="463851"/>
          </a:xfrm>
          <a:custGeom>
            <a:avLst/>
            <a:gdLst/>
            <a:ahLst/>
            <a:cxnLst/>
            <a:rect l="l" t="t" r="r" b="b"/>
            <a:pathLst>
              <a:path w="419772" h="439799">
                <a:moveTo>
                  <a:pt x="336" y="219900"/>
                </a:moveTo>
                <a:cubicBezTo>
                  <a:pt x="0" y="144812"/>
                  <a:pt x="39867" y="75283"/>
                  <a:pt x="104840" y="37642"/>
                </a:cubicBezTo>
                <a:cubicBezTo>
                  <a:pt x="169812" y="0"/>
                  <a:pt x="249960" y="0"/>
                  <a:pt x="314932" y="37642"/>
                </a:cubicBezTo>
                <a:cubicBezTo>
                  <a:pt x="379905" y="75283"/>
                  <a:pt x="419772" y="144812"/>
                  <a:pt x="419436" y="219900"/>
                </a:cubicBezTo>
                <a:cubicBezTo>
                  <a:pt x="419772" y="294988"/>
                  <a:pt x="379905" y="364517"/>
                  <a:pt x="314932" y="402158"/>
                </a:cubicBezTo>
                <a:cubicBezTo>
                  <a:pt x="249960" y="439800"/>
                  <a:pt x="169812" y="439800"/>
                  <a:pt x="104840" y="402158"/>
                </a:cubicBezTo>
                <a:cubicBezTo>
                  <a:pt x="39867" y="364517"/>
                  <a:pt x="0" y="294988"/>
                  <a:pt x="336" y="219900"/>
                </a:cubicBez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 latinLnBrk="1">
              <a:lnSpc>
                <a:spcPct val="116199"/>
              </a:lnSpc>
            </a:pPr>
            <a:r>
              <a:rPr lang="en-US" sz="2109" b="1" dirty="0">
                <a:solidFill>
                  <a:srgbClr val="FFFFFF"/>
                </a:solidFill>
                <a:latin typeface="Microsoft YaHei"/>
                <a:ea typeface="Microsoft YaHei"/>
              </a:rPr>
              <a:t>4</a:t>
            </a:r>
            <a:endParaRPr lang="en-US" sz="1160" dirty="0"/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id="{7B1C1CE2-E902-40AC-A0FA-625C46715B22}"/>
              </a:ext>
            </a:extLst>
          </p:cNvPr>
          <p:cNvSpPr txBox="1"/>
          <p:nvPr/>
        </p:nvSpPr>
        <p:spPr>
          <a:xfrm>
            <a:off x="4698133" y="4489754"/>
            <a:ext cx="2678906" cy="35291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2109" dirty="0">
                <a:solidFill>
                  <a:srgbClr val="A3ADD2"/>
                </a:solidFill>
                <a:latin typeface="Microsoft YaHei"/>
                <a:ea typeface="Microsoft YaHei"/>
              </a:rPr>
              <a:t>设计方案</a:t>
            </a:r>
            <a:endParaRPr lang="en-US" sz="1160" dirty="0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A5F6C57E-1E8C-46CA-9FDD-B68BC1723452}"/>
              </a:ext>
            </a:extLst>
          </p:cNvPr>
          <p:cNvSpPr/>
          <p:nvPr/>
        </p:nvSpPr>
        <p:spPr>
          <a:xfrm>
            <a:off x="3907855" y="5426557"/>
            <a:ext cx="4202012" cy="432081"/>
          </a:xfrm>
          <a:custGeom>
            <a:avLst/>
            <a:gdLst/>
            <a:ahLst/>
            <a:cxnLst/>
            <a:rect l="l" t="t" r="r" b="b"/>
            <a:pathLst>
              <a:path w="3984130" h="409677">
                <a:moveTo>
                  <a:pt x="0" y="191668"/>
                </a:moveTo>
                <a:cubicBezTo>
                  <a:pt x="0" y="85813"/>
                  <a:pt x="85813" y="0"/>
                  <a:pt x="191668" y="0"/>
                </a:cubicBezTo>
                <a:lnTo>
                  <a:pt x="3792461" y="0"/>
                </a:lnTo>
                <a:lnTo>
                  <a:pt x="3792461" y="0"/>
                </a:lnTo>
                <a:cubicBezTo>
                  <a:pt x="3843295" y="0"/>
                  <a:pt x="3892047" y="20194"/>
                  <a:pt x="3927991" y="56138"/>
                </a:cubicBezTo>
                <a:cubicBezTo>
                  <a:pt x="3963936" y="92083"/>
                  <a:pt x="3984130" y="140835"/>
                  <a:pt x="3984130" y="191668"/>
                </a:cubicBezTo>
                <a:lnTo>
                  <a:pt x="3984130" y="218008"/>
                </a:lnTo>
                <a:cubicBezTo>
                  <a:pt x="3984130" y="268842"/>
                  <a:pt x="3963936" y="317593"/>
                  <a:pt x="3927991" y="353538"/>
                </a:cubicBezTo>
                <a:cubicBezTo>
                  <a:pt x="3892047" y="389483"/>
                  <a:pt x="3843295" y="409677"/>
                  <a:pt x="3792461" y="409677"/>
                </a:cubicBezTo>
                <a:lnTo>
                  <a:pt x="191668" y="409677"/>
                </a:lnTo>
                <a:cubicBezTo>
                  <a:pt x="85813" y="409677"/>
                  <a:pt x="0" y="323864"/>
                  <a:pt x="0" y="218008"/>
                </a:cubicBezTo>
                <a:lnTo>
                  <a:pt x="0" y="191668"/>
                </a:lnTo>
                <a:close/>
              </a:path>
            </a:pathLst>
          </a:custGeom>
          <a:solidFill>
            <a:srgbClr val="BDBDBD">
              <a:alpha val="21176"/>
            </a:srgbClr>
          </a:solidFill>
        </p:spPr>
        <p:txBody>
          <a:bodyPr lIns="133945" rIns="133945" rtlCol="0" anchor="ctr"/>
          <a:lstStyle/>
          <a:p>
            <a:pPr algn="ctr" latinLnBrk="1">
              <a:lnSpc>
                <a:spcPct val="116199"/>
              </a:lnSpc>
            </a:pPr>
            <a:endParaRPr lang="en-US" sz="1160"/>
          </a:p>
        </p:txBody>
      </p:sp>
      <p:sp>
        <p:nvSpPr>
          <p:cNvPr id="34" name="Freeform 9">
            <a:extLst>
              <a:ext uri="{FF2B5EF4-FFF2-40B4-BE49-F238E27FC236}">
                <a16:creationId xmlns:a16="http://schemas.microsoft.com/office/drawing/2014/main" id="{F8A3BEAE-3CEE-4C79-A60A-DEF7F8714CA2}"/>
              </a:ext>
            </a:extLst>
          </p:cNvPr>
          <p:cNvSpPr/>
          <p:nvPr/>
        </p:nvSpPr>
        <p:spPr>
          <a:xfrm>
            <a:off x="3853923" y="5411883"/>
            <a:ext cx="442728" cy="463851"/>
          </a:xfrm>
          <a:custGeom>
            <a:avLst/>
            <a:gdLst/>
            <a:ahLst/>
            <a:cxnLst/>
            <a:rect l="l" t="t" r="r" b="b"/>
            <a:pathLst>
              <a:path w="419772" h="439799">
                <a:moveTo>
                  <a:pt x="336" y="219900"/>
                </a:moveTo>
                <a:cubicBezTo>
                  <a:pt x="0" y="144812"/>
                  <a:pt x="39867" y="75283"/>
                  <a:pt x="104840" y="37642"/>
                </a:cubicBezTo>
                <a:cubicBezTo>
                  <a:pt x="169812" y="0"/>
                  <a:pt x="249960" y="0"/>
                  <a:pt x="314932" y="37642"/>
                </a:cubicBezTo>
                <a:cubicBezTo>
                  <a:pt x="379905" y="75283"/>
                  <a:pt x="419772" y="144812"/>
                  <a:pt x="419436" y="219900"/>
                </a:cubicBezTo>
                <a:cubicBezTo>
                  <a:pt x="419772" y="294988"/>
                  <a:pt x="379905" y="364517"/>
                  <a:pt x="314932" y="402158"/>
                </a:cubicBezTo>
                <a:cubicBezTo>
                  <a:pt x="249960" y="439800"/>
                  <a:pt x="169812" y="439800"/>
                  <a:pt x="104840" y="402158"/>
                </a:cubicBezTo>
                <a:cubicBezTo>
                  <a:pt x="39867" y="364517"/>
                  <a:pt x="0" y="294988"/>
                  <a:pt x="336" y="219900"/>
                </a:cubicBez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 latinLnBrk="1">
              <a:lnSpc>
                <a:spcPct val="116199"/>
              </a:lnSpc>
            </a:pPr>
            <a:r>
              <a:rPr lang="en-US" sz="2109" b="1" dirty="0">
                <a:solidFill>
                  <a:srgbClr val="FFFFFF"/>
                </a:solidFill>
                <a:latin typeface="Microsoft YaHei"/>
                <a:ea typeface="Microsoft YaHei"/>
              </a:rPr>
              <a:t>5</a:t>
            </a:r>
            <a:endParaRPr lang="en-US" sz="1160" dirty="0"/>
          </a:p>
        </p:txBody>
      </p:sp>
      <p:sp>
        <p:nvSpPr>
          <p:cNvPr id="35" name="TextBox 7">
            <a:extLst>
              <a:ext uri="{FF2B5EF4-FFF2-40B4-BE49-F238E27FC236}">
                <a16:creationId xmlns:a16="http://schemas.microsoft.com/office/drawing/2014/main" id="{DE216BD2-9902-42ED-8443-7028F5732716}"/>
              </a:ext>
            </a:extLst>
          </p:cNvPr>
          <p:cNvSpPr txBox="1"/>
          <p:nvPr/>
        </p:nvSpPr>
        <p:spPr>
          <a:xfrm>
            <a:off x="4711527" y="5466138"/>
            <a:ext cx="2678906" cy="35291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2109" dirty="0">
                <a:solidFill>
                  <a:srgbClr val="A3ADD2"/>
                </a:solidFill>
                <a:latin typeface="Microsoft YaHei"/>
                <a:ea typeface="Microsoft YaHei"/>
              </a:rPr>
              <a:t>程序演示</a:t>
            </a:r>
            <a:endParaRPr lang="en-US" sz="1160" dirty="0"/>
          </a:p>
        </p:txBody>
      </p:sp>
    </p:spTree>
    <p:extLst>
      <p:ext uri="{BB962C8B-B14F-4D97-AF65-F5344CB8AC3E}">
        <p14:creationId xmlns:p14="http://schemas.microsoft.com/office/powerpoint/2010/main" val="14814383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" y="3566295"/>
            <a:ext cx="6652729" cy="3336663"/>
          </a:xfrm>
          <a:prstGeom prst="rect">
            <a:avLst/>
          </a:prstGeom>
        </p:spPr>
      </p:pic>
      <p:sp>
        <p:nvSpPr>
          <p:cNvPr id="29" name="Freeform 2"/>
          <p:cNvSpPr/>
          <p:nvPr/>
        </p:nvSpPr>
        <p:spPr>
          <a:xfrm>
            <a:off x="7556004" y="3509367"/>
            <a:ext cx="2625328" cy="40184"/>
          </a:xfrm>
          <a:custGeom>
            <a:avLst/>
            <a:gdLst/>
            <a:ahLst/>
            <a:cxnLst/>
            <a:rect l="l" t="t" r="r" b="b"/>
            <a:pathLst>
              <a:path w="2489200" h="38100">
                <a:moveTo>
                  <a:pt x="0" y="0"/>
                </a:moveTo>
                <a:lnTo>
                  <a:pt x="2489200" y="0"/>
                </a:lnTo>
                <a:lnTo>
                  <a:pt x="2489200" y="38100"/>
                </a:lnTo>
                <a:lnTo>
                  <a:pt x="0" y="38100"/>
                </a:lnTo>
                <a:close/>
              </a:path>
            </a:pathLst>
          </a:custGeom>
          <a:gradFill>
            <a:gsLst>
              <a:gs pos="1000">
                <a:srgbClr val="FFFFFF">
                  <a:alpha val="100000"/>
                </a:srgbClr>
              </a:gs>
              <a:gs pos="100000">
                <a:srgbClr val="EDD1D6">
                  <a:alpha val="100000"/>
                </a:srgbClr>
              </a:gs>
            </a:gsLst>
            <a:lin ang="0"/>
          </a:gra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30" name="Freeform 3"/>
          <p:cNvSpPr/>
          <p:nvPr/>
        </p:nvSpPr>
        <p:spPr>
          <a:xfrm>
            <a:off x="2198191" y="2518172"/>
            <a:ext cx="2625328" cy="40184"/>
          </a:xfrm>
          <a:custGeom>
            <a:avLst/>
            <a:gdLst/>
            <a:ahLst/>
            <a:cxnLst/>
            <a:rect l="l" t="t" r="r" b="b"/>
            <a:pathLst>
              <a:path w="2489200" h="38100">
                <a:moveTo>
                  <a:pt x="0" y="0"/>
                </a:moveTo>
                <a:lnTo>
                  <a:pt x="2489200" y="0"/>
                </a:lnTo>
                <a:lnTo>
                  <a:pt x="2489200" y="38100"/>
                </a:lnTo>
                <a:lnTo>
                  <a:pt x="0" y="38100"/>
                </a:lnTo>
                <a:close/>
              </a:path>
            </a:pathLst>
          </a:custGeom>
          <a:gradFill>
            <a:gsLst>
              <a:gs pos="1000">
                <a:srgbClr val="FFFFFF">
                  <a:alpha val="100000"/>
                </a:srgbClr>
              </a:gs>
              <a:gs pos="100000">
                <a:srgbClr val="C3E3F5">
                  <a:alpha val="100000"/>
                </a:srgbClr>
              </a:gs>
            </a:gsLst>
            <a:lin ang="0"/>
          </a:gra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31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819207" y="-6697"/>
            <a:ext cx="4357457" cy="2188000"/>
          </a:xfrm>
          <a:prstGeom prst="rect">
            <a:avLst/>
          </a:prstGeom>
        </p:spPr>
      </p:pic>
      <p:grpSp>
        <p:nvGrpSpPr>
          <p:cNvPr id="32" name="Group 5"/>
          <p:cNvGrpSpPr/>
          <p:nvPr/>
        </p:nvGrpSpPr>
        <p:grpSpPr>
          <a:xfrm>
            <a:off x="5438633" y="1736175"/>
            <a:ext cx="1293992" cy="1355729"/>
            <a:chOff x="5155219" y="1646151"/>
            <a:chExt cx="1226896" cy="1285432"/>
          </a:xfrm>
        </p:grpSpPr>
        <p:sp>
          <p:nvSpPr>
            <p:cNvPr id="33" name="Freeform 32"/>
            <p:cNvSpPr/>
            <p:nvPr/>
          </p:nvSpPr>
          <p:spPr>
            <a:xfrm>
              <a:off x="5155219" y="1646151"/>
              <a:ext cx="1226896" cy="1285432"/>
            </a:xfrm>
            <a:custGeom>
              <a:avLst/>
              <a:gdLst/>
              <a:ahLst/>
              <a:cxnLst/>
              <a:rect l="l" t="t" r="r" b="b"/>
              <a:pathLst>
                <a:path w="1226896" h="1285432">
                  <a:moveTo>
                    <a:pt x="981" y="642716"/>
                  </a:moveTo>
                  <a:cubicBezTo>
                    <a:pt x="0" y="423250"/>
                    <a:pt x="116520" y="220034"/>
                    <a:pt x="306421" y="110017"/>
                  </a:cubicBezTo>
                  <a:cubicBezTo>
                    <a:pt x="496322" y="0"/>
                    <a:pt x="730573" y="0"/>
                    <a:pt x="920474" y="110017"/>
                  </a:cubicBezTo>
                  <a:cubicBezTo>
                    <a:pt x="1110375" y="220034"/>
                    <a:pt x="1226896" y="423250"/>
                    <a:pt x="1225914" y="642716"/>
                  </a:cubicBezTo>
                  <a:cubicBezTo>
                    <a:pt x="1226896" y="862181"/>
                    <a:pt x="1110375" y="1065397"/>
                    <a:pt x="920474" y="1175415"/>
                  </a:cubicBezTo>
                  <a:cubicBezTo>
                    <a:pt x="730573" y="1285432"/>
                    <a:pt x="496322" y="1285432"/>
                    <a:pt x="306421" y="1175415"/>
                  </a:cubicBezTo>
                  <a:cubicBezTo>
                    <a:pt x="116520" y="1065397"/>
                    <a:pt x="0" y="862181"/>
                    <a:pt x="981" y="642716"/>
                  </a:cubicBezTo>
                  <a:close/>
                </a:path>
              </a:pathLst>
            </a:custGeom>
            <a:solidFill>
              <a:srgbClr val="FCF0F2"/>
            </a:solidFill>
          </p:spPr>
          <p:txBody>
            <a:bodyPr lIns="133945" rIns="133945" rtlCol="0" anchor="ctr"/>
            <a:lstStyle/>
            <a:p>
              <a:pPr algn="l"/>
              <a:endParaRPr lang="en-US" sz="1160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5218814" y="1712582"/>
              <a:ext cx="1108010" cy="1160874"/>
            </a:xfrm>
            <a:custGeom>
              <a:avLst/>
              <a:gdLst/>
              <a:ahLst/>
              <a:cxnLst/>
              <a:rect l="l" t="t" r="r" b="b"/>
              <a:pathLst>
                <a:path w="1108010" h="1160874">
                  <a:moveTo>
                    <a:pt x="886" y="580437"/>
                  </a:moveTo>
                  <a:cubicBezTo>
                    <a:pt x="0" y="382237"/>
                    <a:pt x="105229" y="198713"/>
                    <a:pt x="276729" y="99356"/>
                  </a:cubicBezTo>
                  <a:cubicBezTo>
                    <a:pt x="448228" y="0"/>
                    <a:pt x="659781" y="0"/>
                    <a:pt x="831280" y="99356"/>
                  </a:cubicBezTo>
                  <a:cubicBezTo>
                    <a:pt x="1002780" y="198713"/>
                    <a:pt x="1108010" y="382237"/>
                    <a:pt x="1107123" y="580437"/>
                  </a:cubicBezTo>
                  <a:cubicBezTo>
                    <a:pt x="1108010" y="778636"/>
                    <a:pt x="1002780" y="962160"/>
                    <a:pt x="831280" y="1061517"/>
                  </a:cubicBezTo>
                  <a:cubicBezTo>
                    <a:pt x="659781" y="1160873"/>
                    <a:pt x="448228" y="1160873"/>
                    <a:pt x="276729" y="1061517"/>
                  </a:cubicBezTo>
                  <a:cubicBezTo>
                    <a:pt x="105229" y="962160"/>
                    <a:pt x="0" y="778636"/>
                    <a:pt x="886" y="580437"/>
                  </a:cubicBezTo>
                  <a:close/>
                </a:path>
              </a:pathLst>
            </a:custGeom>
            <a:solidFill>
              <a:srgbClr val="C3E3F5"/>
            </a:solidFill>
          </p:spPr>
          <p:txBody>
            <a:bodyPr lIns="133945" rIns="133945" rtlCol="0" anchor="ctr"/>
            <a:lstStyle/>
            <a:p>
              <a:pPr algn="l"/>
              <a:endParaRPr lang="en-US" sz="1160"/>
            </a:p>
          </p:txBody>
        </p:sp>
      </p:grpSp>
      <p:sp>
        <p:nvSpPr>
          <p:cNvPr id="35" name="TextBox 6"/>
          <p:cNvSpPr txBox="1"/>
          <p:nvPr/>
        </p:nvSpPr>
        <p:spPr>
          <a:xfrm>
            <a:off x="5907271" y="2127859"/>
            <a:ext cx="355959" cy="564706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3375" b="1" i="1">
                <a:solidFill>
                  <a:srgbClr val="FFFFFF"/>
                </a:solidFill>
                <a:latin typeface="Microsoft YaHei"/>
                <a:ea typeface="Microsoft YaHei"/>
              </a:rPr>
              <a:t>1</a:t>
            </a:r>
            <a:endParaRPr lang="en-US" sz="1160"/>
          </a:p>
        </p:txBody>
      </p:sp>
      <p:sp>
        <p:nvSpPr>
          <p:cNvPr id="36" name="TextBox 7"/>
          <p:cNvSpPr txBox="1"/>
          <p:nvPr/>
        </p:nvSpPr>
        <p:spPr>
          <a:xfrm>
            <a:off x="4726811" y="3158836"/>
            <a:ext cx="2755255" cy="564706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3375" b="1" dirty="0" err="1">
                <a:solidFill>
                  <a:srgbClr val="A3ADD2"/>
                </a:solidFill>
                <a:latin typeface="Microsoft YaHei"/>
                <a:ea typeface="Microsoft YaHei"/>
              </a:rPr>
              <a:t>项目</a:t>
            </a:r>
            <a:r>
              <a:rPr lang="zh-CN" altLang="en-US" sz="3375" b="1" dirty="0">
                <a:solidFill>
                  <a:srgbClr val="A3ADD2"/>
                </a:solidFill>
                <a:latin typeface="Microsoft YaHei"/>
                <a:ea typeface="Microsoft YaHei"/>
              </a:rPr>
              <a:t>简介</a:t>
            </a:r>
            <a:endParaRPr lang="en-US" sz="1160" dirty="0"/>
          </a:p>
        </p:txBody>
      </p:sp>
    </p:spTree>
    <p:extLst>
      <p:ext uri="{BB962C8B-B14F-4D97-AF65-F5344CB8AC3E}">
        <p14:creationId xmlns:p14="http://schemas.microsoft.com/office/powerpoint/2010/main" val="1497805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1"/>
          <p:cNvSpPr/>
          <p:nvPr/>
        </p:nvSpPr>
        <p:spPr>
          <a:xfrm>
            <a:off x="1113247" y="1366310"/>
            <a:ext cx="4488310" cy="4488187"/>
          </a:xfrm>
          <a:custGeom>
            <a:avLst/>
            <a:gdLst/>
            <a:ahLst/>
            <a:cxnLst/>
            <a:rect l="l" t="t" r="r" b="b"/>
            <a:pathLst>
              <a:path w="4255583" h="4255466">
                <a:moveTo>
                  <a:pt x="708222" y="0"/>
                </a:moveTo>
                <a:lnTo>
                  <a:pt x="4255583" y="0"/>
                </a:lnTo>
                <a:lnTo>
                  <a:pt x="4255583" y="3546229"/>
                </a:lnTo>
                <a:cubicBezTo>
                  <a:pt x="4255583" y="3937925"/>
                  <a:pt x="3938451" y="4255466"/>
                  <a:pt x="3547329" y="4255466"/>
                </a:cubicBezTo>
                <a:lnTo>
                  <a:pt x="0" y="4255466"/>
                </a:lnTo>
                <a:lnTo>
                  <a:pt x="0" y="709248"/>
                </a:lnTo>
                <a:cubicBezTo>
                  <a:pt x="0" y="317542"/>
                  <a:pt x="317079" y="0"/>
                  <a:pt x="708222" y="0"/>
                </a:cubicBezTo>
                <a:lnTo>
                  <a:pt x="708222" y="0"/>
                </a:lnTo>
                <a:close/>
              </a:path>
            </a:pathLst>
          </a:custGeom>
          <a:solidFill>
            <a:srgbClr val="FCF0F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38" name="Freeform 2"/>
          <p:cNvSpPr/>
          <p:nvPr/>
        </p:nvSpPr>
        <p:spPr>
          <a:xfrm>
            <a:off x="-65484" y="6469559"/>
            <a:ext cx="12311985" cy="387785"/>
          </a:xfrm>
          <a:custGeom>
            <a:avLst/>
            <a:gdLst/>
            <a:ahLst/>
            <a:cxnLst/>
            <a:rect l="l" t="t" r="r" b="b"/>
            <a:pathLst>
              <a:path w="11673586" h="367678">
                <a:moveTo>
                  <a:pt x="0" y="58420"/>
                </a:moveTo>
                <a:cubicBezTo>
                  <a:pt x="0" y="26156"/>
                  <a:pt x="26156" y="0"/>
                  <a:pt x="58420" y="0"/>
                </a:cubicBezTo>
                <a:lnTo>
                  <a:pt x="11615166" y="0"/>
                </a:lnTo>
                <a:lnTo>
                  <a:pt x="11615166" y="0"/>
                </a:lnTo>
                <a:cubicBezTo>
                  <a:pt x="11647431" y="0"/>
                  <a:pt x="11673586" y="26156"/>
                  <a:pt x="11673586" y="58420"/>
                </a:cubicBezTo>
                <a:lnTo>
                  <a:pt x="11673586" y="309258"/>
                </a:lnTo>
                <a:cubicBezTo>
                  <a:pt x="11673586" y="341522"/>
                  <a:pt x="11647431" y="367678"/>
                  <a:pt x="11615166" y="367678"/>
                </a:cubicBezTo>
                <a:lnTo>
                  <a:pt x="58420" y="367678"/>
                </a:lnTo>
                <a:cubicBezTo>
                  <a:pt x="42926" y="367678"/>
                  <a:pt x="28067" y="361523"/>
                  <a:pt x="17111" y="350567"/>
                </a:cubicBezTo>
                <a:cubicBezTo>
                  <a:pt x="6155" y="339611"/>
                  <a:pt x="0" y="324752"/>
                  <a:pt x="0" y="309258"/>
                </a:cubicBezTo>
                <a:lnTo>
                  <a:pt x="0" y="5842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39" name="Freeform 3"/>
          <p:cNvSpPr/>
          <p:nvPr/>
        </p:nvSpPr>
        <p:spPr>
          <a:xfrm>
            <a:off x="11038582" y="803672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40" name="Freeform 4"/>
          <p:cNvSpPr/>
          <p:nvPr/>
        </p:nvSpPr>
        <p:spPr>
          <a:xfrm>
            <a:off x="11293078" y="937617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41" name="Freeform 5"/>
          <p:cNvSpPr/>
          <p:nvPr/>
        </p:nvSpPr>
        <p:spPr>
          <a:xfrm>
            <a:off x="11105555" y="1098351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42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7034" y="281018"/>
            <a:ext cx="1254114" cy="617698"/>
          </a:xfrm>
          <a:prstGeom prst="rect">
            <a:avLst/>
          </a:prstGeom>
        </p:spPr>
      </p:pic>
      <p:sp>
        <p:nvSpPr>
          <p:cNvPr id="43" name="TextBox 7"/>
          <p:cNvSpPr txBox="1"/>
          <p:nvPr/>
        </p:nvSpPr>
        <p:spPr>
          <a:xfrm>
            <a:off x="602903" y="594325"/>
            <a:ext cx="4882106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531" b="1">
                <a:solidFill>
                  <a:srgbClr val="EDD1D6"/>
                </a:solidFill>
                <a:latin typeface="Microsoft YaHei"/>
                <a:ea typeface="Microsoft YaHei"/>
              </a:rPr>
              <a:t>培训内容</a:t>
            </a:r>
            <a:endParaRPr lang="en-US" sz="1160"/>
          </a:p>
        </p:txBody>
      </p:sp>
      <p:sp>
        <p:nvSpPr>
          <p:cNvPr id="44" name="TextBox 8"/>
          <p:cNvSpPr txBox="1"/>
          <p:nvPr/>
        </p:nvSpPr>
        <p:spPr>
          <a:xfrm>
            <a:off x="1340942" y="2429790"/>
            <a:ext cx="3831036" cy="40447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266" b="1">
                <a:solidFill>
                  <a:srgbClr val="757575"/>
                </a:solidFill>
                <a:latin typeface="Microsoft YaHei"/>
                <a:ea typeface="Microsoft YaHei"/>
              </a:rPr>
              <a:t>培训主题</a:t>
            </a:r>
            <a:r>
              <a:rPr lang="en-US" sz="1266">
                <a:solidFill>
                  <a:srgbClr val="505050"/>
                </a:solidFill>
                <a:latin typeface="Microsoft YaHei"/>
                <a:ea typeface="Microsoft YaHei"/>
              </a:rPr>
              <a:t>：</a:t>
            </a:r>
            <a:r>
              <a:rPr lang="en-US" sz="1266">
                <a:solidFill>
                  <a:srgbClr val="757575"/>
                </a:solidFill>
                <a:latin typeface="Microsoft YaHei"/>
                <a:ea typeface="Microsoft YaHei"/>
              </a:rPr>
              <a:t>中小企业发展战略和创业板操作实务</a:t>
            </a:r>
            <a:endParaRPr lang="en-US" sz="1160"/>
          </a:p>
          <a:p>
            <a:pPr algn="l" latinLnBrk="1"/>
            <a:endParaRPr lang="en-US" sz="1160"/>
          </a:p>
        </p:txBody>
      </p:sp>
      <p:sp>
        <p:nvSpPr>
          <p:cNvPr id="45" name="TextBox 9"/>
          <p:cNvSpPr txBox="1"/>
          <p:nvPr/>
        </p:nvSpPr>
        <p:spPr>
          <a:xfrm>
            <a:off x="1340941" y="3271649"/>
            <a:ext cx="3991035" cy="2015808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266" b="1" dirty="0" err="1">
                <a:solidFill>
                  <a:srgbClr val="757575"/>
                </a:solidFill>
                <a:latin typeface="Microsoft YaHei"/>
                <a:ea typeface="Microsoft YaHei"/>
              </a:rPr>
              <a:t>内容专题</a:t>
            </a:r>
            <a:r>
              <a:rPr lang="en-US" sz="1266" dirty="0">
                <a:solidFill>
                  <a:srgbClr val="757575"/>
                </a:solidFill>
                <a:latin typeface="Microsoft YaHei"/>
                <a:ea typeface="Microsoft YaHei"/>
              </a:rPr>
              <a:t>：</a:t>
            </a:r>
            <a:endParaRPr lang="en-US" sz="1160" dirty="0"/>
          </a:p>
          <a:p>
            <a:pPr marL="189846" indent="-189846" latinLnBrk="1">
              <a:lnSpc>
                <a:spcPct val="116199"/>
              </a:lnSpc>
              <a:buFont typeface="Arial"/>
              <a:buChar char="•"/>
            </a:pPr>
            <a:r>
              <a:rPr lang="en-US" sz="1266" dirty="0" err="1">
                <a:solidFill>
                  <a:srgbClr val="757575"/>
                </a:solidFill>
                <a:latin typeface="Microsoft YaHei"/>
                <a:ea typeface="Microsoft YaHei"/>
              </a:rPr>
              <a:t>创业板上市的投行券商业务</a:t>
            </a:r>
            <a:endParaRPr lang="en-US" sz="1266" dirty="0">
              <a:solidFill>
                <a:srgbClr val="757575"/>
              </a:solidFill>
              <a:latin typeface="Microsoft YaHei"/>
              <a:ea typeface="Microsoft YaHei"/>
            </a:endParaRPr>
          </a:p>
          <a:p>
            <a:pPr marL="189846" indent="-189846" latinLnBrk="1">
              <a:lnSpc>
                <a:spcPct val="116199"/>
              </a:lnSpc>
              <a:buFont typeface="Arial"/>
              <a:buChar char="•"/>
            </a:pPr>
            <a:r>
              <a:rPr lang="en-US" sz="1266" dirty="0" err="1">
                <a:solidFill>
                  <a:srgbClr val="757575"/>
                </a:solidFill>
                <a:latin typeface="Microsoft YaHei"/>
                <a:ea typeface="Microsoft YaHei"/>
              </a:rPr>
              <a:t>私募融资业务</a:t>
            </a:r>
            <a:endParaRPr lang="en-US" sz="1266" dirty="0">
              <a:solidFill>
                <a:srgbClr val="757575"/>
              </a:solidFill>
              <a:latin typeface="Microsoft YaHei"/>
              <a:ea typeface="Microsoft YaHei"/>
            </a:endParaRPr>
          </a:p>
          <a:p>
            <a:pPr marL="189846" indent="-189846" latinLnBrk="1">
              <a:lnSpc>
                <a:spcPct val="116199"/>
              </a:lnSpc>
              <a:buFont typeface="Arial"/>
              <a:buChar char="•"/>
            </a:pPr>
            <a:r>
              <a:rPr lang="en-US" sz="1266" dirty="0" err="1">
                <a:solidFill>
                  <a:srgbClr val="757575"/>
                </a:solidFill>
                <a:latin typeface="Microsoft YaHei"/>
                <a:ea typeface="Microsoft YaHei"/>
              </a:rPr>
              <a:t>资本运营与企业融资案例分析</a:t>
            </a:r>
            <a:endParaRPr lang="en-US" sz="1266" dirty="0">
              <a:solidFill>
                <a:srgbClr val="757575"/>
              </a:solidFill>
              <a:latin typeface="Microsoft YaHei"/>
              <a:ea typeface="Microsoft YaHei"/>
            </a:endParaRPr>
          </a:p>
          <a:p>
            <a:pPr marL="189846" indent="-189846" latinLnBrk="1">
              <a:lnSpc>
                <a:spcPct val="116199"/>
              </a:lnSpc>
              <a:buFont typeface="Arial"/>
              <a:buChar char="•"/>
            </a:pPr>
            <a:r>
              <a:rPr lang="en-US" sz="1266" dirty="0" err="1">
                <a:solidFill>
                  <a:srgbClr val="757575"/>
                </a:solidFill>
                <a:latin typeface="Microsoft YaHei"/>
                <a:ea typeface="Microsoft YaHei"/>
              </a:rPr>
              <a:t>创业板发行规则和被否决情况</a:t>
            </a:r>
            <a:endParaRPr lang="en-US" sz="1266" dirty="0">
              <a:solidFill>
                <a:srgbClr val="757575"/>
              </a:solidFill>
              <a:latin typeface="Microsoft YaHei"/>
              <a:ea typeface="Microsoft YaHei"/>
            </a:endParaRPr>
          </a:p>
          <a:p>
            <a:pPr marL="189846" indent="-189846" latinLnBrk="1">
              <a:lnSpc>
                <a:spcPct val="116199"/>
              </a:lnSpc>
              <a:buFont typeface="Arial"/>
              <a:buChar char="•"/>
            </a:pPr>
            <a:r>
              <a:rPr lang="en-US" sz="1266" dirty="0" err="1">
                <a:solidFill>
                  <a:srgbClr val="757575"/>
                </a:solidFill>
                <a:latin typeface="Microsoft YaHei"/>
                <a:ea typeface="Microsoft YaHei"/>
              </a:rPr>
              <a:t>中小企业上市前的财务会计与审计问题</a:t>
            </a:r>
            <a:endParaRPr lang="en-US" sz="1266" dirty="0">
              <a:solidFill>
                <a:srgbClr val="757575"/>
              </a:solidFill>
              <a:latin typeface="Microsoft YaHei"/>
              <a:ea typeface="Microsoft YaHei"/>
            </a:endParaRPr>
          </a:p>
          <a:p>
            <a:pPr marL="189846" indent="-189846" latinLnBrk="1">
              <a:lnSpc>
                <a:spcPct val="116199"/>
              </a:lnSpc>
              <a:buFont typeface="Arial"/>
              <a:buChar char="•"/>
            </a:pPr>
            <a:r>
              <a:rPr lang="en-US" sz="1266" dirty="0" err="1">
                <a:solidFill>
                  <a:srgbClr val="757575"/>
                </a:solidFill>
                <a:latin typeface="Microsoft YaHei"/>
                <a:ea typeface="Microsoft YaHei"/>
              </a:rPr>
              <a:t>税务处理与筹划</a:t>
            </a:r>
            <a:endParaRPr lang="en-US" sz="1266" dirty="0">
              <a:solidFill>
                <a:srgbClr val="757575"/>
              </a:solidFill>
              <a:latin typeface="Microsoft YaHei"/>
              <a:ea typeface="Microsoft YaHei"/>
            </a:endParaRPr>
          </a:p>
          <a:p>
            <a:pPr marL="189846" indent="-189846" latinLnBrk="1">
              <a:lnSpc>
                <a:spcPct val="116199"/>
              </a:lnSpc>
              <a:buFont typeface="Arial"/>
              <a:buChar char="•"/>
            </a:pPr>
            <a:r>
              <a:rPr lang="en-US" sz="1266" dirty="0" err="1">
                <a:solidFill>
                  <a:srgbClr val="757575"/>
                </a:solidFill>
                <a:latin typeface="Microsoft YaHei"/>
                <a:ea typeface="Microsoft YaHei"/>
              </a:rPr>
              <a:t>中小企业的公司治理与反收购设置</a:t>
            </a:r>
            <a:endParaRPr lang="en-US" sz="1266" dirty="0">
              <a:solidFill>
                <a:srgbClr val="757575"/>
              </a:solidFill>
              <a:latin typeface="Microsoft YaHei"/>
              <a:ea typeface="Microsoft YaHei"/>
            </a:endParaRPr>
          </a:p>
          <a:p>
            <a:pPr marL="189846" indent="-189846" latinLnBrk="1">
              <a:lnSpc>
                <a:spcPct val="116199"/>
              </a:lnSpc>
              <a:buFont typeface="Arial"/>
              <a:buChar char="•"/>
            </a:pPr>
            <a:r>
              <a:rPr lang="en-US" sz="1266" dirty="0" err="1">
                <a:solidFill>
                  <a:srgbClr val="757575"/>
                </a:solidFill>
                <a:latin typeface="Microsoft YaHei"/>
                <a:ea typeface="Microsoft YaHei"/>
              </a:rPr>
              <a:t>上市前的法律业务处理</a:t>
            </a:r>
            <a:endParaRPr lang="en-US" sz="1266" dirty="0">
              <a:solidFill>
                <a:srgbClr val="757575"/>
              </a:solidFill>
              <a:latin typeface="Microsoft YaHei"/>
              <a:ea typeface="Microsoft YaHei"/>
            </a:endParaRPr>
          </a:p>
        </p:txBody>
      </p:sp>
      <p:sp>
        <p:nvSpPr>
          <p:cNvPr id="46" name="Freeform 10"/>
          <p:cNvSpPr/>
          <p:nvPr/>
        </p:nvSpPr>
        <p:spPr>
          <a:xfrm>
            <a:off x="8140428" y="2522480"/>
            <a:ext cx="1173867" cy="3945899"/>
          </a:xfrm>
          <a:custGeom>
            <a:avLst/>
            <a:gdLst/>
            <a:ahLst/>
            <a:cxnLst/>
            <a:rect l="l" t="t" r="r" b="b"/>
            <a:pathLst>
              <a:path w="1113000" h="3741297">
                <a:moveTo>
                  <a:pt x="1082916" y="1886634"/>
                </a:moveTo>
                <a:cubicBezTo>
                  <a:pt x="1062860" y="1918611"/>
                  <a:pt x="952568" y="1939927"/>
                  <a:pt x="952568" y="1939927"/>
                </a:cubicBezTo>
                <a:cubicBezTo>
                  <a:pt x="952568" y="1939927"/>
                  <a:pt x="952568" y="2387604"/>
                  <a:pt x="952568" y="2398265"/>
                </a:cubicBezTo>
                <a:cubicBezTo>
                  <a:pt x="962596" y="2419580"/>
                  <a:pt x="942540" y="2536831"/>
                  <a:pt x="972624" y="2622101"/>
                </a:cubicBezTo>
                <a:cubicBezTo>
                  <a:pt x="1002702" y="2707375"/>
                  <a:pt x="1042814" y="3155052"/>
                  <a:pt x="1042814" y="3155052"/>
                </a:cubicBezTo>
                <a:cubicBezTo>
                  <a:pt x="1042814" y="3155052"/>
                  <a:pt x="1042814" y="3261648"/>
                  <a:pt x="1032786" y="3282958"/>
                </a:cubicBezTo>
                <a:cubicBezTo>
                  <a:pt x="1012730" y="3314941"/>
                  <a:pt x="1012730" y="3357572"/>
                  <a:pt x="1032786" y="3378893"/>
                </a:cubicBezTo>
                <a:cubicBezTo>
                  <a:pt x="1062865" y="3400215"/>
                  <a:pt x="1012730" y="3496139"/>
                  <a:pt x="1012730" y="3496139"/>
                </a:cubicBezTo>
                <a:cubicBezTo>
                  <a:pt x="1012730" y="3496139"/>
                  <a:pt x="1102972" y="3687999"/>
                  <a:pt x="1052837" y="3709320"/>
                </a:cubicBezTo>
                <a:cubicBezTo>
                  <a:pt x="1002702" y="3741297"/>
                  <a:pt x="912455" y="3741297"/>
                  <a:pt x="872349" y="3709320"/>
                </a:cubicBezTo>
                <a:cubicBezTo>
                  <a:pt x="852293" y="3677343"/>
                  <a:pt x="862326" y="3506800"/>
                  <a:pt x="862326" y="3506800"/>
                </a:cubicBezTo>
                <a:cubicBezTo>
                  <a:pt x="862326" y="3506800"/>
                  <a:pt x="782107" y="3474823"/>
                  <a:pt x="772079" y="3442847"/>
                </a:cubicBezTo>
                <a:cubicBezTo>
                  <a:pt x="762051" y="3421525"/>
                  <a:pt x="742000" y="3389554"/>
                  <a:pt x="792135" y="3272303"/>
                </a:cubicBezTo>
                <a:cubicBezTo>
                  <a:pt x="832242" y="3101755"/>
                  <a:pt x="742000" y="2718036"/>
                  <a:pt x="742000" y="2718036"/>
                </a:cubicBezTo>
                <a:cubicBezTo>
                  <a:pt x="742000" y="2718036"/>
                  <a:pt x="641730" y="2312990"/>
                  <a:pt x="631702" y="2312990"/>
                </a:cubicBezTo>
                <a:cubicBezTo>
                  <a:pt x="611646" y="2302335"/>
                  <a:pt x="551489" y="2046517"/>
                  <a:pt x="551489" y="2046517"/>
                </a:cubicBezTo>
                <a:cubicBezTo>
                  <a:pt x="551489" y="2046517"/>
                  <a:pt x="541461" y="2067838"/>
                  <a:pt x="481298" y="2376949"/>
                </a:cubicBezTo>
                <a:cubicBezTo>
                  <a:pt x="421130" y="2686064"/>
                  <a:pt x="441191" y="2781994"/>
                  <a:pt x="441191" y="2781994"/>
                </a:cubicBezTo>
                <a:cubicBezTo>
                  <a:pt x="431163" y="3219016"/>
                  <a:pt x="431163" y="3219016"/>
                  <a:pt x="431163" y="3219016"/>
                </a:cubicBezTo>
                <a:cubicBezTo>
                  <a:pt x="431163" y="3219016"/>
                  <a:pt x="421130" y="3304285"/>
                  <a:pt x="401079" y="3314946"/>
                </a:cubicBezTo>
                <a:cubicBezTo>
                  <a:pt x="391056" y="3325606"/>
                  <a:pt x="441191" y="3400220"/>
                  <a:pt x="411112" y="3432191"/>
                </a:cubicBezTo>
                <a:cubicBezTo>
                  <a:pt x="401079" y="3474829"/>
                  <a:pt x="411112" y="3549437"/>
                  <a:pt x="411112" y="3549437"/>
                </a:cubicBezTo>
                <a:cubicBezTo>
                  <a:pt x="411112" y="3549437"/>
                  <a:pt x="330899" y="3602735"/>
                  <a:pt x="310837" y="3581419"/>
                </a:cubicBezTo>
                <a:cubicBezTo>
                  <a:pt x="290781" y="3570758"/>
                  <a:pt x="240646" y="3645372"/>
                  <a:pt x="240646" y="3645372"/>
                </a:cubicBezTo>
                <a:cubicBezTo>
                  <a:pt x="240646" y="3645372"/>
                  <a:pt x="50135" y="3698665"/>
                  <a:pt x="30079" y="3666688"/>
                </a:cubicBezTo>
                <a:cubicBezTo>
                  <a:pt x="0" y="3634711"/>
                  <a:pt x="70186" y="3581419"/>
                  <a:pt x="70186" y="3581419"/>
                </a:cubicBezTo>
                <a:cubicBezTo>
                  <a:pt x="170456" y="3453512"/>
                  <a:pt x="170456" y="3453512"/>
                  <a:pt x="170456" y="3453512"/>
                </a:cubicBezTo>
                <a:cubicBezTo>
                  <a:pt x="170456" y="3453512"/>
                  <a:pt x="100265" y="3378899"/>
                  <a:pt x="220590" y="3314946"/>
                </a:cubicBezTo>
                <a:cubicBezTo>
                  <a:pt x="200534" y="3112425"/>
                  <a:pt x="200534" y="3112425"/>
                  <a:pt x="200534" y="3112425"/>
                </a:cubicBezTo>
                <a:cubicBezTo>
                  <a:pt x="200534" y="3112425"/>
                  <a:pt x="190506" y="2963198"/>
                  <a:pt x="210562" y="2856608"/>
                </a:cubicBezTo>
                <a:cubicBezTo>
                  <a:pt x="230618" y="2750012"/>
                  <a:pt x="160428" y="2217071"/>
                  <a:pt x="160428" y="2217071"/>
                </a:cubicBezTo>
                <a:cubicBezTo>
                  <a:pt x="160428" y="2217071"/>
                  <a:pt x="130349" y="1971914"/>
                  <a:pt x="160428" y="1929276"/>
                </a:cubicBezTo>
                <a:cubicBezTo>
                  <a:pt x="130349" y="1907955"/>
                  <a:pt x="220590" y="1332371"/>
                  <a:pt x="220590" y="1332371"/>
                </a:cubicBezTo>
                <a:cubicBezTo>
                  <a:pt x="260697" y="1247102"/>
                  <a:pt x="260697" y="1247102"/>
                  <a:pt x="260697" y="1247102"/>
                </a:cubicBezTo>
                <a:cubicBezTo>
                  <a:pt x="260697" y="1247102"/>
                  <a:pt x="150400" y="1236447"/>
                  <a:pt x="140372" y="1172489"/>
                </a:cubicBezTo>
                <a:cubicBezTo>
                  <a:pt x="130343" y="1108535"/>
                  <a:pt x="110293" y="1097880"/>
                  <a:pt x="110293" y="1044582"/>
                </a:cubicBezTo>
                <a:cubicBezTo>
                  <a:pt x="120321" y="1001945"/>
                  <a:pt x="140372" y="874039"/>
                  <a:pt x="150400" y="842062"/>
                </a:cubicBezTo>
                <a:cubicBezTo>
                  <a:pt x="160428" y="799425"/>
                  <a:pt x="190506" y="639542"/>
                  <a:pt x="190506" y="639542"/>
                </a:cubicBezTo>
                <a:cubicBezTo>
                  <a:pt x="190506" y="639542"/>
                  <a:pt x="220585" y="586244"/>
                  <a:pt x="280748" y="586244"/>
                </a:cubicBezTo>
                <a:cubicBezTo>
                  <a:pt x="330888" y="586244"/>
                  <a:pt x="481293" y="511636"/>
                  <a:pt x="491321" y="447677"/>
                </a:cubicBezTo>
                <a:cubicBezTo>
                  <a:pt x="491321" y="447677"/>
                  <a:pt x="461242" y="415696"/>
                  <a:pt x="441186" y="362403"/>
                </a:cubicBezTo>
                <a:cubicBezTo>
                  <a:pt x="441186" y="341082"/>
                  <a:pt x="421125" y="309110"/>
                  <a:pt x="421125" y="287789"/>
                </a:cubicBezTo>
                <a:cubicBezTo>
                  <a:pt x="370995" y="170544"/>
                  <a:pt x="370995" y="170544"/>
                  <a:pt x="370995" y="170544"/>
                </a:cubicBezTo>
                <a:cubicBezTo>
                  <a:pt x="370995" y="117251"/>
                  <a:pt x="370995" y="117251"/>
                  <a:pt x="370995" y="117251"/>
                </a:cubicBezTo>
                <a:cubicBezTo>
                  <a:pt x="391051" y="53298"/>
                  <a:pt x="391051" y="53298"/>
                  <a:pt x="391051" y="53298"/>
                </a:cubicBezTo>
                <a:cubicBezTo>
                  <a:pt x="441186" y="0"/>
                  <a:pt x="581562" y="21316"/>
                  <a:pt x="581562" y="21316"/>
                </a:cubicBezTo>
                <a:lnTo>
                  <a:pt x="581562" y="21316"/>
                </a:lnTo>
                <a:cubicBezTo>
                  <a:pt x="661776" y="21316"/>
                  <a:pt x="701888" y="127906"/>
                  <a:pt x="701888" y="191860"/>
                </a:cubicBezTo>
                <a:cubicBezTo>
                  <a:pt x="772079" y="191860"/>
                  <a:pt x="701888" y="319766"/>
                  <a:pt x="701888" y="319766"/>
                </a:cubicBezTo>
                <a:cubicBezTo>
                  <a:pt x="701888" y="319766"/>
                  <a:pt x="711916" y="351742"/>
                  <a:pt x="721944" y="394380"/>
                </a:cubicBezTo>
                <a:cubicBezTo>
                  <a:pt x="711916" y="405035"/>
                  <a:pt x="681837" y="479649"/>
                  <a:pt x="611646" y="500970"/>
                </a:cubicBezTo>
                <a:cubicBezTo>
                  <a:pt x="531433" y="532947"/>
                  <a:pt x="501349" y="468988"/>
                  <a:pt x="501349" y="468988"/>
                </a:cubicBezTo>
                <a:cubicBezTo>
                  <a:pt x="501349" y="724806"/>
                  <a:pt x="501349" y="724806"/>
                  <a:pt x="501349" y="724806"/>
                </a:cubicBezTo>
                <a:cubicBezTo>
                  <a:pt x="501349" y="724806"/>
                  <a:pt x="551484" y="596900"/>
                  <a:pt x="541456" y="564923"/>
                </a:cubicBezTo>
                <a:cubicBezTo>
                  <a:pt x="521400" y="532941"/>
                  <a:pt x="571534" y="532941"/>
                  <a:pt x="591590" y="532941"/>
                </a:cubicBezTo>
                <a:cubicBezTo>
                  <a:pt x="611646" y="532941"/>
                  <a:pt x="631697" y="564923"/>
                  <a:pt x="631697" y="564923"/>
                </a:cubicBezTo>
                <a:cubicBezTo>
                  <a:pt x="581562" y="607555"/>
                  <a:pt x="581562" y="607555"/>
                  <a:pt x="581562" y="607555"/>
                </a:cubicBezTo>
                <a:cubicBezTo>
                  <a:pt x="581562" y="607555"/>
                  <a:pt x="581562" y="788759"/>
                  <a:pt x="581562" y="756783"/>
                </a:cubicBezTo>
                <a:cubicBezTo>
                  <a:pt x="581562" y="724806"/>
                  <a:pt x="711911" y="511625"/>
                  <a:pt x="741995" y="447672"/>
                </a:cubicBezTo>
                <a:cubicBezTo>
                  <a:pt x="741995" y="458328"/>
                  <a:pt x="752023" y="458328"/>
                  <a:pt x="752023" y="458328"/>
                </a:cubicBezTo>
                <a:cubicBezTo>
                  <a:pt x="772079" y="490304"/>
                  <a:pt x="942540" y="522281"/>
                  <a:pt x="942540" y="522281"/>
                </a:cubicBezTo>
                <a:cubicBezTo>
                  <a:pt x="942540" y="522281"/>
                  <a:pt x="1113000" y="511625"/>
                  <a:pt x="1062865" y="714140"/>
                </a:cubicBezTo>
                <a:cubicBezTo>
                  <a:pt x="1042809" y="874023"/>
                  <a:pt x="1022758" y="1012590"/>
                  <a:pt x="1022758" y="1012590"/>
                </a:cubicBezTo>
                <a:cubicBezTo>
                  <a:pt x="1022758" y="1012590"/>
                  <a:pt x="982652" y="1193794"/>
                  <a:pt x="952568" y="1193794"/>
                </a:cubicBezTo>
                <a:cubicBezTo>
                  <a:pt x="912450" y="1204455"/>
                  <a:pt x="1082916" y="1833336"/>
                  <a:pt x="1082916" y="1886634"/>
                </a:cubicBezTo>
                <a:lnTo>
                  <a:pt x="1082916" y="1886634"/>
                </a:lnTo>
                <a:close/>
                <a:moveTo>
                  <a:pt x="711911" y="1012595"/>
                </a:moveTo>
                <a:cubicBezTo>
                  <a:pt x="711911" y="1012595"/>
                  <a:pt x="661776" y="927321"/>
                  <a:pt x="671804" y="906005"/>
                </a:cubicBezTo>
                <a:cubicBezTo>
                  <a:pt x="641725" y="916660"/>
                  <a:pt x="621669" y="916660"/>
                  <a:pt x="621669" y="916660"/>
                </a:cubicBezTo>
                <a:cubicBezTo>
                  <a:pt x="621669" y="1055227"/>
                  <a:pt x="621669" y="1055227"/>
                  <a:pt x="621669" y="1055227"/>
                </a:cubicBezTo>
                <a:lnTo>
                  <a:pt x="711911" y="1012595"/>
                </a:lnTo>
                <a:lnTo>
                  <a:pt x="711911" y="1012595"/>
                </a:lnTo>
                <a:lnTo>
                  <a:pt x="711911" y="1012595"/>
                </a:lnTo>
                <a:close/>
              </a:path>
            </a:pathLst>
          </a:custGeom>
          <a:solidFill>
            <a:srgbClr val="4F81BD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47" name="Freeform 11"/>
          <p:cNvSpPr/>
          <p:nvPr/>
        </p:nvSpPr>
        <p:spPr>
          <a:xfrm>
            <a:off x="10183464" y="2560523"/>
            <a:ext cx="1678338" cy="3829740"/>
          </a:xfrm>
          <a:custGeom>
            <a:avLst/>
            <a:gdLst/>
            <a:ahLst/>
            <a:cxnLst/>
            <a:rect l="l" t="t" r="r" b="b"/>
            <a:pathLst>
              <a:path w="1591313" h="3631161">
                <a:moveTo>
                  <a:pt x="10679" y="2672790"/>
                </a:moveTo>
                <a:cubicBezTo>
                  <a:pt x="10679" y="2694091"/>
                  <a:pt x="21358" y="2694091"/>
                  <a:pt x="42717" y="2694091"/>
                </a:cubicBezTo>
                <a:cubicBezTo>
                  <a:pt x="53396" y="2694091"/>
                  <a:pt x="352439" y="2715386"/>
                  <a:pt x="352439" y="2715386"/>
                </a:cubicBezTo>
                <a:cubicBezTo>
                  <a:pt x="352439" y="2715386"/>
                  <a:pt x="352439" y="2789922"/>
                  <a:pt x="352439" y="2821872"/>
                </a:cubicBezTo>
                <a:cubicBezTo>
                  <a:pt x="352439" y="2843167"/>
                  <a:pt x="352439" y="3077440"/>
                  <a:pt x="373797" y="3109380"/>
                </a:cubicBezTo>
                <a:cubicBezTo>
                  <a:pt x="395161" y="3141326"/>
                  <a:pt x="373797" y="3194566"/>
                  <a:pt x="405835" y="3215861"/>
                </a:cubicBezTo>
                <a:cubicBezTo>
                  <a:pt x="437872" y="3226511"/>
                  <a:pt x="416519" y="3269107"/>
                  <a:pt x="405835" y="3269107"/>
                </a:cubicBezTo>
                <a:cubicBezTo>
                  <a:pt x="405835" y="3279757"/>
                  <a:pt x="405835" y="3301058"/>
                  <a:pt x="405835" y="3311703"/>
                </a:cubicBezTo>
                <a:cubicBezTo>
                  <a:pt x="395156" y="3322353"/>
                  <a:pt x="416519" y="3396888"/>
                  <a:pt x="416519" y="3396888"/>
                </a:cubicBezTo>
                <a:cubicBezTo>
                  <a:pt x="416519" y="3482080"/>
                  <a:pt x="416519" y="3482080"/>
                  <a:pt x="416519" y="3482080"/>
                </a:cubicBezTo>
                <a:cubicBezTo>
                  <a:pt x="448557" y="3514025"/>
                  <a:pt x="448557" y="3514025"/>
                  <a:pt x="448557" y="3514025"/>
                </a:cubicBezTo>
                <a:lnTo>
                  <a:pt x="469915" y="3556621"/>
                </a:lnTo>
                <a:cubicBezTo>
                  <a:pt x="469915" y="3567271"/>
                  <a:pt x="566038" y="3631161"/>
                  <a:pt x="630118" y="3620511"/>
                </a:cubicBezTo>
                <a:cubicBezTo>
                  <a:pt x="630118" y="3620511"/>
                  <a:pt x="704878" y="3631161"/>
                  <a:pt x="715557" y="3620511"/>
                </a:cubicBezTo>
                <a:cubicBezTo>
                  <a:pt x="726236" y="3620511"/>
                  <a:pt x="726236" y="3567266"/>
                  <a:pt x="715557" y="3556621"/>
                </a:cubicBezTo>
                <a:cubicBezTo>
                  <a:pt x="694193" y="3556621"/>
                  <a:pt x="694193" y="3545970"/>
                  <a:pt x="694193" y="3545970"/>
                </a:cubicBezTo>
                <a:cubicBezTo>
                  <a:pt x="694193" y="3545970"/>
                  <a:pt x="704873" y="3492730"/>
                  <a:pt x="694193" y="3492730"/>
                </a:cubicBezTo>
                <a:cubicBezTo>
                  <a:pt x="683514" y="3492730"/>
                  <a:pt x="662156" y="3450129"/>
                  <a:pt x="651477" y="3450129"/>
                </a:cubicBezTo>
                <a:cubicBezTo>
                  <a:pt x="651477" y="3439484"/>
                  <a:pt x="619439" y="3396883"/>
                  <a:pt x="630113" y="3396883"/>
                </a:cubicBezTo>
                <a:cubicBezTo>
                  <a:pt x="630113" y="3386238"/>
                  <a:pt x="672830" y="3279752"/>
                  <a:pt x="662151" y="3269102"/>
                </a:cubicBezTo>
                <a:cubicBezTo>
                  <a:pt x="662151" y="3258452"/>
                  <a:pt x="651472" y="3205211"/>
                  <a:pt x="640787" y="3205211"/>
                </a:cubicBezTo>
                <a:cubicBezTo>
                  <a:pt x="630108" y="3205211"/>
                  <a:pt x="587391" y="3109380"/>
                  <a:pt x="587391" y="3109380"/>
                </a:cubicBezTo>
                <a:cubicBezTo>
                  <a:pt x="587391" y="3098730"/>
                  <a:pt x="608750" y="3034840"/>
                  <a:pt x="608750" y="3034840"/>
                </a:cubicBezTo>
                <a:cubicBezTo>
                  <a:pt x="608750" y="3034840"/>
                  <a:pt x="619434" y="2981594"/>
                  <a:pt x="608750" y="2981594"/>
                </a:cubicBezTo>
                <a:cubicBezTo>
                  <a:pt x="598070" y="2981594"/>
                  <a:pt x="576712" y="2938998"/>
                  <a:pt x="576712" y="2928348"/>
                </a:cubicBezTo>
                <a:cubicBezTo>
                  <a:pt x="576712" y="2917703"/>
                  <a:pt x="619434" y="2747331"/>
                  <a:pt x="619434" y="2747331"/>
                </a:cubicBezTo>
                <a:cubicBezTo>
                  <a:pt x="619434" y="2747331"/>
                  <a:pt x="704867" y="2736681"/>
                  <a:pt x="715552" y="2736681"/>
                </a:cubicBezTo>
                <a:cubicBezTo>
                  <a:pt x="726231" y="2736681"/>
                  <a:pt x="736915" y="2715381"/>
                  <a:pt x="747589" y="2715381"/>
                </a:cubicBezTo>
                <a:cubicBezTo>
                  <a:pt x="768953" y="2715381"/>
                  <a:pt x="768953" y="2768626"/>
                  <a:pt x="768953" y="2779272"/>
                </a:cubicBezTo>
                <a:cubicBezTo>
                  <a:pt x="768953" y="2789917"/>
                  <a:pt x="790317" y="2875107"/>
                  <a:pt x="800991" y="2885758"/>
                </a:cubicBezTo>
                <a:cubicBezTo>
                  <a:pt x="800991" y="2885758"/>
                  <a:pt x="822354" y="2992239"/>
                  <a:pt x="822354" y="3002889"/>
                </a:cubicBezTo>
                <a:cubicBezTo>
                  <a:pt x="822354" y="3024189"/>
                  <a:pt x="854392" y="3098725"/>
                  <a:pt x="854392" y="3109375"/>
                </a:cubicBezTo>
                <a:cubicBezTo>
                  <a:pt x="854392" y="3120020"/>
                  <a:pt x="875750" y="3194561"/>
                  <a:pt x="886429" y="3205206"/>
                </a:cubicBezTo>
                <a:cubicBezTo>
                  <a:pt x="897108" y="3215856"/>
                  <a:pt x="929146" y="3269097"/>
                  <a:pt x="929146" y="3290397"/>
                </a:cubicBezTo>
                <a:cubicBezTo>
                  <a:pt x="929146" y="3322342"/>
                  <a:pt x="971868" y="3375583"/>
                  <a:pt x="961189" y="3386233"/>
                </a:cubicBezTo>
                <a:cubicBezTo>
                  <a:pt x="961189" y="3396878"/>
                  <a:pt x="971868" y="3450119"/>
                  <a:pt x="971868" y="3450119"/>
                </a:cubicBezTo>
                <a:cubicBezTo>
                  <a:pt x="971868" y="3460769"/>
                  <a:pt x="993231" y="3460769"/>
                  <a:pt x="993231" y="3460769"/>
                </a:cubicBezTo>
                <a:lnTo>
                  <a:pt x="982547" y="3524660"/>
                </a:lnTo>
                <a:cubicBezTo>
                  <a:pt x="982547" y="3535304"/>
                  <a:pt x="1046627" y="3567255"/>
                  <a:pt x="1142750" y="3556605"/>
                </a:cubicBezTo>
                <a:cubicBezTo>
                  <a:pt x="1142750" y="3535304"/>
                  <a:pt x="1142750" y="3535304"/>
                  <a:pt x="1142750" y="3535304"/>
                </a:cubicBezTo>
                <a:cubicBezTo>
                  <a:pt x="1142750" y="3535304"/>
                  <a:pt x="1196151" y="3524660"/>
                  <a:pt x="1217510" y="3545955"/>
                </a:cubicBezTo>
                <a:cubicBezTo>
                  <a:pt x="1228194" y="3556605"/>
                  <a:pt x="1324312" y="3577905"/>
                  <a:pt x="1356350" y="3567255"/>
                </a:cubicBezTo>
                <a:cubicBezTo>
                  <a:pt x="1388387" y="3567255"/>
                  <a:pt x="1463152" y="3588550"/>
                  <a:pt x="1591312" y="3514009"/>
                </a:cubicBezTo>
                <a:cubicBezTo>
                  <a:pt x="1591312" y="3514009"/>
                  <a:pt x="1580633" y="3482064"/>
                  <a:pt x="1569954" y="3482064"/>
                </a:cubicBezTo>
                <a:cubicBezTo>
                  <a:pt x="1559270" y="3482064"/>
                  <a:pt x="1463152" y="3482064"/>
                  <a:pt x="1441788" y="3471414"/>
                </a:cubicBezTo>
                <a:cubicBezTo>
                  <a:pt x="1409751" y="3471414"/>
                  <a:pt x="1345670" y="3418168"/>
                  <a:pt x="1334986" y="3418168"/>
                </a:cubicBezTo>
                <a:cubicBezTo>
                  <a:pt x="1334986" y="3418168"/>
                  <a:pt x="1292269" y="3354277"/>
                  <a:pt x="1281585" y="3364922"/>
                </a:cubicBezTo>
                <a:cubicBezTo>
                  <a:pt x="1270906" y="3364922"/>
                  <a:pt x="1238868" y="3269086"/>
                  <a:pt x="1228189" y="3269086"/>
                </a:cubicBezTo>
                <a:cubicBezTo>
                  <a:pt x="1217505" y="3269086"/>
                  <a:pt x="1228189" y="3205196"/>
                  <a:pt x="1217505" y="3205196"/>
                </a:cubicBezTo>
                <a:cubicBezTo>
                  <a:pt x="1217505" y="3205196"/>
                  <a:pt x="1164109" y="3194551"/>
                  <a:pt x="1164109" y="3183900"/>
                </a:cubicBezTo>
                <a:cubicBezTo>
                  <a:pt x="1153424" y="3173250"/>
                  <a:pt x="1121387" y="3002879"/>
                  <a:pt x="1121387" y="3002879"/>
                </a:cubicBezTo>
                <a:cubicBezTo>
                  <a:pt x="1121387" y="3002879"/>
                  <a:pt x="1153424" y="2960283"/>
                  <a:pt x="1100023" y="2917693"/>
                </a:cubicBezTo>
                <a:cubicBezTo>
                  <a:pt x="1100023" y="2917693"/>
                  <a:pt x="1089344" y="2747321"/>
                  <a:pt x="1078660" y="2736671"/>
                </a:cubicBezTo>
                <a:cubicBezTo>
                  <a:pt x="1078660" y="2715371"/>
                  <a:pt x="1078660" y="2619534"/>
                  <a:pt x="1078660" y="2619534"/>
                </a:cubicBezTo>
                <a:lnTo>
                  <a:pt x="1067981" y="2342671"/>
                </a:lnTo>
                <a:cubicBezTo>
                  <a:pt x="1057301" y="2353321"/>
                  <a:pt x="1035943" y="2310726"/>
                  <a:pt x="1035943" y="2300076"/>
                </a:cubicBezTo>
                <a:cubicBezTo>
                  <a:pt x="1035943" y="2300076"/>
                  <a:pt x="1089344" y="2044513"/>
                  <a:pt x="1078660" y="1991272"/>
                </a:cubicBezTo>
                <a:cubicBezTo>
                  <a:pt x="1078660" y="1991272"/>
                  <a:pt x="1132061" y="1895436"/>
                  <a:pt x="1121382" y="1884786"/>
                </a:cubicBezTo>
                <a:cubicBezTo>
                  <a:pt x="1121382" y="1874136"/>
                  <a:pt x="1142745" y="1757005"/>
                  <a:pt x="1142745" y="1757005"/>
                </a:cubicBezTo>
                <a:cubicBezTo>
                  <a:pt x="1142745" y="1757005"/>
                  <a:pt x="1110702" y="1650518"/>
                  <a:pt x="1089344" y="1639873"/>
                </a:cubicBezTo>
                <a:cubicBezTo>
                  <a:pt x="1078660" y="1629229"/>
                  <a:pt x="1046622" y="1554682"/>
                  <a:pt x="1057306" y="1533387"/>
                </a:cubicBezTo>
                <a:cubicBezTo>
                  <a:pt x="1057306" y="1512087"/>
                  <a:pt x="1057306" y="1458846"/>
                  <a:pt x="1057306" y="1458846"/>
                </a:cubicBezTo>
                <a:cubicBezTo>
                  <a:pt x="1046622" y="1299120"/>
                  <a:pt x="1046622" y="1299120"/>
                  <a:pt x="1046622" y="1299120"/>
                </a:cubicBezTo>
                <a:cubicBezTo>
                  <a:pt x="1003905" y="1128743"/>
                  <a:pt x="1003905" y="1128743"/>
                  <a:pt x="1003905" y="1128743"/>
                </a:cubicBezTo>
                <a:cubicBezTo>
                  <a:pt x="1003905" y="1128743"/>
                  <a:pt x="1003905" y="798639"/>
                  <a:pt x="993226" y="798639"/>
                </a:cubicBezTo>
                <a:cubicBezTo>
                  <a:pt x="982542" y="798639"/>
                  <a:pt x="961189" y="702803"/>
                  <a:pt x="939825" y="702803"/>
                </a:cubicBezTo>
                <a:cubicBezTo>
                  <a:pt x="918461" y="702803"/>
                  <a:pt x="800985" y="606967"/>
                  <a:pt x="800985" y="606967"/>
                </a:cubicBezTo>
                <a:cubicBezTo>
                  <a:pt x="800985" y="606967"/>
                  <a:pt x="768948" y="585667"/>
                  <a:pt x="768948" y="575022"/>
                </a:cubicBezTo>
                <a:cubicBezTo>
                  <a:pt x="768948" y="564377"/>
                  <a:pt x="768948" y="511131"/>
                  <a:pt x="768948" y="511131"/>
                </a:cubicBezTo>
                <a:cubicBezTo>
                  <a:pt x="768948" y="511131"/>
                  <a:pt x="822349" y="447240"/>
                  <a:pt x="833028" y="415295"/>
                </a:cubicBezTo>
                <a:cubicBezTo>
                  <a:pt x="843707" y="351404"/>
                  <a:pt x="843707" y="351404"/>
                  <a:pt x="843707" y="351404"/>
                </a:cubicBezTo>
                <a:cubicBezTo>
                  <a:pt x="854392" y="319459"/>
                  <a:pt x="854392" y="319459"/>
                  <a:pt x="854392" y="319459"/>
                </a:cubicBezTo>
                <a:cubicBezTo>
                  <a:pt x="854392" y="276863"/>
                  <a:pt x="854392" y="276863"/>
                  <a:pt x="854392" y="276863"/>
                </a:cubicBezTo>
                <a:cubicBezTo>
                  <a:pt x="854392" y="244918"/>
                  <a:pt x="854392" y="244918"/>
                  <a:pt x="854392" y="244918"/>
                </a:cubicBezTo>
                <a:cubicBezTo>
                  <a:pt x="854392" y="138432"/>
                  <a:pt x="854392" y="138432"/>
                  <a:pt x="854392" y="138432"/>
                </a:cubicBezTo>
                <a:cubicBezTo>
                  <a:pt x="854392" y="138432"/>
                  <a:pt x="843707" y="95836"/>
                  <a:pt x="833028" y="85186"/>
                </a:cubicBezTo>
                <a:cubicBezTo>
                  <a:pt x="811665" y="74536"/>
                  <a:pt x="726226" y="0"/>
                  <a:pt x="694188" y="10645"/>
                </a:cubicBezTo>
                <a:cubicBezTo>
                  <a:pt x="672825" y="21290"/>
                  <a:pt x="619429" y="21290"/>
                  <a:pt x="619429" y="31940"/>
                </a:cubicBezTo>
                <a:cubicBezTo>
                  <a:pt x="619429" y="42590"/>
                  <a:pt x="523306" y="63886"/>
                  <a:pt x="523306" y="85186"/>
                </a:cubicBezTo>
                <a:cubicBezTo>
                  <a:pt x="523306" y="117131"/>
                  <a:pt x="491268" y="181022"/>
                  <a:pt x="491268" y="191672"/>
                </a:cubicBezTo>
                <a:cubicBezTo>
                  <a:pt x="491268" y="212967"/>
                  <a:pt x="491268" y="244913"/>
                  <a:pt x="491268" y="244913"/>
                </a:cubicBezTo>
                <a:cubicBezTo>
                  <a:pt x="501953" y="255558"/>
                  <a:pt x="501953" y="255558"/>
                  <a:pt x="501953" y="255558"/>
                </a:cubicBezTo>
                <a:cubicBezTo>
                  <a:pt x="501953" y="255558"/>
                  <a:pt x="480589" y="308803"/>
                  <a:pt x="501953" y="340749"/>
                </a:cubicBezTo>
                <a:cubicBezTo>
                  <a:pt x="523311" y="372694"/>
                  <a:pt x="523311" y="372694"/>
                  <a:pt x="523311" y="372694"/>
                </a:cubicBezTo>
                <a:cubicBezTo>
                  <a:pt x="523311" y="415290"/>
                  <a:pt x="523311" y="415290"/>
                  <a:pt x="523311" y="415290"/>
                </a:cubicBezTo>
                <a:cubicBezTo>
                  <a:pt x="523311" y="415290"/>
                  <a:pt x="523311" y="447235"/>
                  <a:pt x="533995" y="447235"/>
                </a:cubicBezTo>
                <a:cubicBezTo>
                  <a:pt x="533995" y="447235"/>
                  <a:pt x="533995" y="457885"/>
                  <a:pt x="533995" y="468535"/>
                </a:cubicBezTo>
                <a:cubicBezTo>
                  <a:pt x="533995" y="479180"/>
                  <a:pt x="533995" y="489830"/>
                  <a:pt x="533995" y="500481"/>
                </a:cubicBezTo>
                <a:cubicBezTo>
                  <a:pt x="533995" y="511131"/>
                  <a:pt x="480594" y="511131"/>
                  <a:pt x="480594" y="543076"/>
                </a:cubicBezTo>
                <a:cubicBezTo>
                  <a:pt x="480594" y="564377"/>
                  <a:pt x="448557" y="575022"/>
                  <a:pt x="448557" y="575022"/>
                </a:cubicBezTo>
                <a:cubicBezTo>
                  <a:pt x="352439" y="628262"/>
                  <a:pt x="352439" y="628262"/>
                  <a:pt x="352439" y="628262"/>
                </a:cubicBezTo>
                <a:cubicBezTo>
                  <a:pt x="288353" y="681508"/>
                  <a:pt x="288353" y="681508"/>
                  <a:pt x="288353" y="681508"/>
                </a:cubicBezTo>
                <a:cubicBezTo>
                  <a:pt x="288353" y="681508"/>
                  <a:pt x="202915" y="734753"/>
                  <a:pt x="202915" y="756049"/>
                </a:cubicBezTo>
                <a:cubicBezTo>
                  <a:pt x="202915" y="777344"/>
                  <a:pt x="181556" y="851885"/>
                  <a:pt x="181556" y="862535"/>
                </a:cubicBezTo>
                <a:cubicBezTo>
                  <a:pt x="181556" y="883835"/>
                  <a:pt x="170872" y="915781"/>
                  <a:pt x="181556" y="937076"/>
                </a:cubicBezTo>
                <a:cubicBezTo>
                  <a:pt x="181556" y="958371"/>
                  <a:pt x="170872" y="990321"/>
                  <a:pt x="170872" y="1011617"/>
                </a:cubicBezTo>
                <a:cubicBezTo>
                  <a:pt x="181556" y="1022267"/>
                  <a:pt x="192236" y="1086152"/>
                  <a:pt x="192236" y="1086152"/>
                </a:cubicBezTo>
                <a:cubicBezTo>
                  <a:pt x="192236" y="1086152"/>
                  <a:pt x="181556" y="1245884"/>
                  <a:pt x="181556" y="1267179"/>
                </a:cubicBezTo>
                <a:cubicBezTo>
                  <a:pt x="192236" y="1288475"/>
                  <a:pt x="213594" y="1309775"/>
                  <a:pt x="202915" y="1320420"/>
                </a:cubicBezTo>
                <a:cubicBezTo>
                  <a:pt x="202915" y="1331070"/>
                  <a:pt x="192236" y="1384311"/>
                  <a:pt x="192236" y="1384311"/>
                </a:cubicBezTo>
                <a:cubicBezTo>
                  <a:pt x="192236" y="1394961"/>
                  <a:pt x="213599" y="1458846"/>
                  <a:pt x="213599" y="1458846"/>
                </a:cubicBezTo>
                <a:cubicBezTo>
                  <a:pt x="213599" y="1607928"/>
                  <a:pt x="213599" y="1607928"/>
                  <a:pt x="213599" y="1607928"/>
                </a:cubicBezTo>
                <a:cubicBezTo>
                  <a:pt x="213599" y="1607928"/>
                  <a:pt x="256316" y="1788950"/>
                  <a:pt x="256316" y="1831546"/>
                </a:cubicBezTo>
                <a:cubicBezTo>
                  <a:pt x="256316" y="1863496"/>
                  <a:pt x="288353" y="1969977"/>
                  <a:pt x="288353" y="1969977"/>
                </a:cubicBezTo>
                <a:cubicBezTo>
                  <a:pt x="288353" y="1969977"/>
                  <a:pt x="277674" y="1991277"/>
                  <a:pt x="277674" y="2001928"/>
                </a:cubicBezTo>
                <a:lnTo>
                  <a:pt x="299038" y="2012573"/>
                </a:lnTo>
                <a:cubicBezTo>
                  <a:pt x="309717" y="2055173"/>
                  <a:pt x="309717" y="2055173"/>
                  <a:pt x="309717" y="2055173"/>
                </a:cubicBezTo>
                <a:cubicBezTo>
                  <a:pt x="309717" y="2055173"/>
                  <a:pt x="266995" y="2087119"/>
                  <a:pt x="266995" y="2097764"/>
                </a:cubicBezTo>
                <a:lnTo>
                  <a:pt x="234957" y="2108414"/>
                </a:lnTo>
                <a:cubicBezTo>
                  <a:pt x="192241" y="2108414"/>
                  <a:pt x="192241" y="2108414"/>
                  <a:pt x="192241" y="2108414"/>
                </a:cubicBezTo>
                <a:cubicBezTo>
                  <a:pt x="32037" y="2108414"/>
                  <a:pt x="32037" y="2108414"/>
                  <a:pt x="32037" y="2108414"/>
                </a:cubicBezTo>
                <a:cubicBezTo>
                  <a:pt x="32037" y="2108414"/>
                  <a:pt x="10679" y="2353332"/>
                  <a:pt x="21358" y="2385277"/>
                </a:cubicBezTo>
                <a:cubicBezTo>
                  <a:pt x="32037" y="2417228"/>
                  <a:pt x="21358" y="2417228"/>
                  <a:pt x="21358" y="2417228"/>
                </a:cubicBezTo>
                <a:cubicBezTo>
                  <a:pt x="21358" y="2417228"/>
                  <a:pt x="0" y="2651490"/>
                  <a:pt x="10679" y="2672790"/>
                </a:cubicBezTo>
                <a:lnTo>
                  <a:pt x="10679" y="2672790"/>
                </a:lnTo>
                <a:close/>
                <a:moveTo>
                  <a:pt x="747600" y="1469512"/>
                </a:moveTo>
                <a:cubicBezTo>
                  <a:pt x="747600" y="926441"/>
                  <a:pt x="576717" y="670873"/>
                  <a:pt x="576717" y="670873"/>
                </a:cubicBezTo>
                <a:cubicBezTo>
                  <a:pt x="534001" y="575037"/>
                  <a:pt x="534001" y="575037"/>
                  <a:pt x="534001" y="575037"/>
                </a:cubicBezTo>
                <a:cubicBezTo>
                  <a:pt x="651482" y="702819"/>
                  <a:pt x="651482" y="702819"/>
                  <a:pt x="651482" y="702819"/>
                </a:cubicBezTo>
                <a:cubicBezTo>
                  <a:pt x="683520" y="766704"/>
                  <a:pt x="736921" y="724114"/>
                  <a:pt x="736921" y="724114"/>
                </a:cubicBezTo>
                <a:cubicBezTo>
                  <a:pt x="736921" y="724114"/>
                  <a:pt x="736921" y="724114"/>
                  <a:pt x="833038" y="915786"/>
                </a:cubicBezTo>
                <a:cubicBezTo>
                  <a:pt x="918477" y="1118108"/>
                  <a:pt x="1025279" y="1757015"/>
                  <a:pt x="1025279" y="1757015"/>
                </a:cubicBezTo>
                <a:cubicBezTo>
                  <a:pt x="982557" y="1767665"/>
                  <a:pt x="982557" y="1767665"/>
                  <a:pt x="982557" y="1767665"/>
                </a:cubicBezTo>
                <a:cubicBezTo>
                  <a:pt x="982557" y="1767665"/>
                  <a:pt x="971878" y="1842201"/>
                  <a:pt x="982557" y="1735715"/>
                </a:cubicBezTo>
                <a:cubicBezTo>
                  <a:pt x="993242" y="1629234"/>
                  <a:pt x="758279" y="883840"/>
                  <a:pt x="779637" y="873190"/>
                </a:cubicBezTo>
                <a:cubicBezTo>
                  <a:pt x="801001" y="873190"/>
                  <a:pt x="758279" y="788004"/>
                  <a:pt x="758279" y="788004"/>
                </a:cubicBezTo>
                <a:cubicBezTo>
                  <a:pt x="694193" y="777354"/>
                  <a:pt x="694193" y="777354"/>
                  <a:pt x="694193" y="777354"/>
                </a:cubicBezTo>
                <a:cubicBezTo>
                  <a:pt x="694193" y="777354"/>
                  <a:pt x="619434" y="766704"/>
                  <a:pt x="715557" y="873190"/>
                </a:cubicBezTo>
                <a:cubicBezTo>
                  <a:pt x="811675" y="990321"/>
                  <a:pt x="833038" y="1820901"/>
                  <a:pt x="833038" y="1820901"/>
                </a:cubicBezTo>
                <a:cubicBezTo>
                  <a:pt x="534001" y="1820901"/>
                  <a:pt x="534001" y="1820901"/>
                  <a:pt x="534001" y="1820901"/>
                </a:cubicBezTo>
                <a:cubicBezTo>
                  <a:pt x="534001" y="1820901"/>
                  <a:pt x="768963" y="1597294"/>
                  <a:pt x="747600" y="1469512"/>
                </a:cubicBezTo>
                <a:lnTo>
                  <a:pt x="747600" y="1469512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48" name="TextBox 12"/>
          <p:cNvSpPr txBox="1"/>
          <p:nvPr/>
        </p:nvSpPr>
        <p:spPr>
          <a:xfrm>
            <a:off x="1340942" y="1946817"/>
            <a:ext cx="2705695" cy="21178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266" b="1">
                <a:solidFill>
                  <a:srgbClr val="757575"/>
                </a:solidFill>
                <a:latin typeface="Microsoft YaHei"/>
                <a:ea typeface="Microsoft YaHei"/>
              </a:rPr>
              <a:t>负责教授</a:t>
            </a:r>
            <a:r>
              <a:rPr lang="en-US" sz="1266">
                <a:solidFill>
                  <a:srgbClr val="757575"/>
                </a:solidFill>
                <a:latin typeface="Microsoft YaHei"/>
                <a:ea typeface="Microsoft YaHei"/>
              </a:rPr>
              <a:t>：卢力平、姜军</a:t>
            </a:r>
            <a:endParaRPr lang="en-US" sz="1160"/>
          </a:p>
        </p:txBody>
      </p:sp>
    </p:spTree>
    <p:extLst>
      <p:ext uri="{BB962C8B-B14F-4D97-AF65-F5344CB8AC3E}">
        <p14:creationId xmlns:p14="http://schemas.microsoft.com/office/powerpoint/2010/main" val="16973756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1"/>
          <p:cNvSpPr/>
          <p:nvPr/>
        </p:nvSpPr>
        <p:spPr>
          <a:xfrm>
            <a:off x="1113247" y="1366310"/>
            <a:ext cx="4488310" cy="4488187"/>
          </a:xfrm>
          <a:custGeom>
            <a:avLst/>
            <a:gdLst/>
            <a:ahLst/>
            <a:cxnLst/>
            <a:rect l="l" t="t" r="r" b="b"/>
            <a:pathLst>
              <a:path w="4255583" h="4255466">
                <a:moveTo>
                  <a:pt x="708222" y="0"/>
                </a:moveTo>
                <a:lnTo>
                  <a:pt x="4255583" y="0"/>
                </a:lnTo>
                <a:lnTo>
                  <a:pt x="4255583" y="3546229"/>
                </a:lnTo>
                <a:cubicBezTo>
                  <a:pt x="4255583" y="3937925"/>
                  <a:pt x="3938451" y="4255466"/>
                  <a:pt x="3547329" y="4255466"/>
                </a:cubicBezTo>
                <a:lnTo>
                  <a:pt x="0" y="4255466"/>
                </a:lnTo>
                <a:lnTo>
                  <a:pt x="0" y="709248"/>
                </a:lnTo>
                <a:cubicBezTo>
                  <a:pt x="0" y="317542"/>
                  <a:pt x="317079" y="0"/>
                  <a:pt x="708222" y="0"/>
                </a:cubicBezTo>
                <a:lnTo>
                  <a:pt x="708222" y="0"/>
                </a:lnTo>
                <a:close/>
              </a:path>
            </a:pathLst>
          </a:custGeom>
          <a:solidFill>
            <a:srgbClr val="FCF0F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38" name="Freeform 2"/>
          <p:cNvSpPr/>
          <p:nvPr/>
        </p:nvSpPr>
        <p:spPr>
          <a:xfrm>
            <a:off x="-65484" y="6469559"/>
            <a:ext cx="12311985" cy="387785"/>
          </a:xfrm>
          <a:custGeom>
            <a:avLst/>
            <a:gdLst/>
            <a:ahLst/>
            <a:cxnLst/>
            <a:rect l="l" t="t" r="r" b="b"/>
            <a:pathLst>
              <a:path w="11673586" h="367678">
                <a:moveTo>
                  <a:pt x="0" y="58420"/>
                </a:moveTo>
                <a:cubicBezTo>
                  <a:pt x="0" y="26156"/>
                  <a:pt x="26156" y="0"/>
                  <a:pt x="58420" y="0"/>
                </a:cubicBezTo>
                <a:lnTo>
                  <a:pt x="11615166" y="0"/>
                </a:lnTo>
                <a:lnTo>
                  <a:pt x="11615166" y="0"/>
                </a:lnTo>
                <a:cubicBezTo>
                  <a:pt x="11647431" y="0"/>
                  <a:pt x="11673586" y="26156"/>
                  <a:pt x="11673586" y="58420"/>
                </a:cubicBezTo>
                <a:lnTo>
                  <a:pt x="11673586" y="309258"/>
                </a:lnTo>
                <a:cubicBezTo>
                  <a:pt x="11673586" y="341522"/>
                  <a:pt x="11647431" y="367678"/>
                  <a:pt x="11615166" y="367678"/>
                </a:cubicBezTo>
                <a:lnTo>
                  <a:pt x="58420" y="367678"/>
                </a:lnTo>
                <a:cubicBezTo>
                  <a:pt x="42926" y="367678"/>
                  <a:pt x="28067" y="361523"/>
                  <a:pt x="17111" y="350567"/>
                </a:cubicBezTo>
                <a:cubicBezTo>
                  <a:pt x="6155" y="339611"/>
                  <a:pt x="0" y="324752"/>
                  <a:pt x="0" y="309258"/>
                </a:cubicBezTo>
                <a:lnTo>
                  <a:pt x="0" y="5842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39" name="Freeform 3"/>
          <p:cNvSpPr/>
          <p:nvPr/>
        </p:nvSpPr>
        <p:spPr>
          <a:xfrm>
            <a:off x="11038582" y="803672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40" name="Freeform 4"/>
          <p:cNvSpPr/>
          <p:nvPr/>
        </p:nvSpPr>
        <p:spPr>
          <a:xfrm>
            <a:off x="11293078" y="937617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41" name="Freeform 5"/>
          <p:cNvSpPr/>
          <p:nvPr/>
        </p:nvSpPr>
        <p:spPr>
          <a:xfrm>
            <a:off x="11105555" y="1098351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42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7034" y="281018"/>
            <a:ext cx="1254114" cy="617698"/>
          </a:xfrm>
          <a:prstGeom prst="rect">
            <a:avLst/>
          </a:prstGeom>
        </p:spPr>
      </p:pic>
      <p:sp>
        <p:nvSpPr>
          <p:cNvPr id="43" name="TextBox 7"/>
          <p:cNvSpPr txBox="1"/>
          <p:nvPr/>
        </p:nvSpPr>
        <p:spPr>
          <a:xfrm>
            <a:off x="602903" y="594325"/>
            <a:ext cx="4882106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项目简介</a:t>
            </a:r>
            <a:endParaRPr lang="en-US" sz="1160" dirty="0"/>
          </a:p>
        </p:txBody>
      </p:sp>
      <p:sp>
        <p:nvSpPr>
          <p:cNvPr id="46" name="Freeform 10"/>
          <p:cNvSpPr/>
          <p:nvPr/>
        </p:nvSpPr>
        <p:spPr>
          <a:xfrm>
            <a:off x="8140428" y="2522480"/>
            <a:ext cx="1173867" cy="3945899"/>
          </a:xfrm>
          <a:custGeom>
            <a:avLst/>
            <a:gdLst/>
            <a:ahLst/>
            <a:cxnLst/>
            <a:rect l="l" t="t" r="r" b="b"/>
            <a:pathLst>
              <a:path w="1113000" h="3741297">
                <a:moveTo>
                  <a:pt x="1082916" y="1886634"/>
                </a:moveTo>
                <a:cubicBezTo>
                  <a:pt x="1062860" y="1918611"/>
                  <a:pt x="952568" y="1939927"/>
                  <a:pt x="952568" y="1939927"/>
                </a:cubicBezTo>
                <a:cubicBezTo>
                  <a:pt x="952568" y="1939927"/>
                  <a:pt x="952568" y="2387604"/>
                  <a:pt x="952568" y="2398265"/>
                </a:cubicBezTo>
                <a:cubicBezTo>
                  <a:pt x="962596" y="2419580"/>
                  <a:pt x="942540" y="2536831"/>
                  <a:pt x="972624" y="2622101"/>
                </a:cubicBezTo>
                <a:cubicBezTo>
                  <a:pt x="1002702" y="2707375"/>
                  <a:pt x="1042814" y="3155052"/>
                  <a:pt x="1042814" y="3155052"/>
                </a:cubicBezTo>
                <a:cubicBezTo>
                  <a:pt x="1042814" y="3155052"/>
                  <a:pt x="1042814" y="3261648"/>
                  <a:pt x="1032786" y="3282958"/>
                </a:cubicBezTo>
                <a:cubicBezTo>
                  <a:pt x="1012730" y="3314941"/>
                  <a:pt x="1012730" y="3357572"/>
                  <a:pt x="1032786" y="3378893"/>
                </a:cubicBezTo>
                <a:cubicBezTo>
                  <a:pt x="1062865" y="3400215"/>
                  <a:pt x="1012730" y="3496139"/>
                  <a:pt x="1012730" y="3496139"/>
                </a:cubicBezTo>
                <a:cubicBezTo>
                  <a:pt x="1012730" y="3496139"/>
                  <a:pt x="1102972" y="3687999"/>
                  <a:pt x="1052837" y="3709320"/>
                </a:cubicBezTo>
                <a:cubicBezTo>
                  <a:pt x="1002702" y="3741297"/>
                  <a:pt x="912455" y="3741297"/>
                  <a:pt x="872349" y="3709320"/>
                </a:cubicBezTo>
                <a:cubicBezTo>
                  <a:pt x="852293" y="3677343"/>
                  <a:pt x="862326" y="3506800"/>
                  <a:pt x="862326" y="3506800"/>
                </a:cubicBezTo>
                <a:cubicBezTo>
                  <a:pt x="862326" y="3506800"/>
                  <a:pt x="782107" y="3474823"/>
                  <a:pt x="772079" y="3442847"/>
                </a:cubicBezTo>
                <a:cubicBezTo>
                  <a:pt x="762051" y="3421525"/>
                  <a:pt x="742000" y="3389554"/>
                  <a:pt x="792135" y="3272303"/>
                </a:cubicBezTo>
                <a:cubicBezTo>
                  <a:pt x="832242" y="3101755"/>
                  <a:pt x="742000" y="2718036"/>
                  <a:pt x="742000" y="2718036"/>
                </a:cubicBezTo>
                <a:cubicBezTo>
                  <a:pt x="742000" y="2718036"/>
                  <a:pt x="641730" y="2312990"/>
                  <a:pt x="631702" y="2312990"/>
                </a:cubicBezTo>
                <a:cubicBezTo>
                  <a:pt x="611646" y="2302335"/>
                  <a:pt x="551489" y="2046517"/>
                  <a:pt x="551489" y="2046517"/>
                </a:cubicBezTo>
                <a:cubicBezTo>
                  <a:pt x="551489" y="2046517"/>
                  <a:pt x="541461" y="2067838"/>
                  <a:pt x="481298" y="2376949"/>
                </a:cubicBezTo>
                <a:cubicBezTo>
                  <a:pt x="421130" y="2686064"/>
                  <a:pt x="441191" y="2781994"/>
                  <a:pt x="441191" y="2781994"/>
                </a:cubicBezTo>
                <a:cubicBezTo>
                  <a:pt x="431163" y="3219016"/>
                  <a:pt x="431163" y="3219016"/>
                  <a:pt x="431163" y="3219016"/>
                </a:cubicBezTo>
                <a:cubicBezTo>
                  <a:pt x="431163" y="3219016"/>
                  <a:pt x="421130" y="3304285"/>
                  <a:pt x="401079" y="3314946"/>
                </a:cubicBezTo>
                <a:cubicBezTo>
                  <a:pt x="391056" y="3325606"/>
                  <a:pt x="441191" y="3400220"/>
                  <a:pt x="411112" y="3432191"/>
                </a:cubicBezTo>
                <a:cubicBezTo>
                  <a:pt x="401079" y="3474829"/>
                  <a:pt x="411112" y="3549437"/>
                  <a:pt x="411112" y="3549437"/>
                </a:cubicBezTo>
                <a:cubicBezTo>
                  <a:pt x="411112" y="3549437"/>
                  <a:pt x="330899" y="3602735"/>
                  <a:pt x="310837" y="3581419"/>
                </a:cubicBezTo>
                <a:cubicBezTo>
                  <a:pt x="290781" y="3570758"/>
                  <a:pt x="240646" y="3645372"/>
                  <a:pt x="240646" y="3645372"/>
                </a:cubicBezTo>
                <a:cubicBezTo>
                  <a:pt x="240646" y="3645372"/>
                  <a:pt x="50135" y="3698665"/>
                  <a:pt x="30079" y="3666688"/>
                </a:cubicBezTo>
                <a:cubicBezTo>
                  <a:pt x="0" y="3634711"/>
                  <a:pt x="70186" y="3581419"/>
                  <a:pt x="70186" y="3581419"/>
                </a:cubicBezTo>
                <a:cubicBezTo>
                  <a:pt x="170456" y="3453512"/>
                  <a:pt x="170456" y="3453512"/>
                  <a:pt x="170456" y="3453512"/>
                </a:cubicBezTo>
                <a:cubicBezTo>
                  <a:pt x="170456" y="3453512"/>
                  <a:pt x="100265" y="3378899"/>
                  <a:pt x="220590" y="3314946"/>
                </a:cubicBezTo>
                <a:cubicBezTo>
                  <a:pt x="200534" y="3112425"/>
                  <a:pt x="200534" y="3112425"/>
                  <a:pt x="200534" y="3112425"/>
                </a:cubicBezTo>
                <a:cubicBezTo>
                  <a:pt x="200534" y="3112425"/>
                  <a:pt x="190506" y="2963198"/>
                  <a:pt x="210562" y="2856608"/>
                </a:cubicBezTo>
                <a:cubicBezTo>
                  <a:pt x="230618" y="2750012"/>
                  <a:pt x="160428" y="2217071"/>
                  <a:pt x="160428" y="2217071"/>
                </a:cubicBezTo>
                <a:cubicBezTo>
                  <a:pt x="160428" y="2217071"/>
                  <a:pt x="130349" y="1971914"/>
                  <a:pt x="160428" y="1929276"/>
                </a:cubicBezTo>
                <a:cubicBezTo>
                  <a:pt x="130349" y="1907955"/>
                  <a:pt x="220590" y="1332371"/>
                  <a:pt x="220590" y="1332371"/>
                </a:cubicBezTo>
                <a:cubicBezTo>
                  <a:pt x="260697" y="1247102"/>
                  <a:pt x="260697" y="1247102"/>
                  <a:pt x="260697" y="1247102"/>
                </a:cubicBezTo>
                <a:cubicBezTo>
                  <a:pt x="260697" y="1247102"/>
                  <a:pt x="150400" y="1236447"/>
                  <a:pt x="140372" y="1172489"/>
                </a:cubicBezTo>
                <a:cubicBezTo>
                  <a:pt x="130343" y="1108535"/>
                  <a:pt x="110293" y="1097880"/>
                  <a:pt x="110293" y="1044582"/>
                </a:cubicBezTo>
                <a:cubicBezTo>
                  <a:pt x="120321" y="1001945"/>
                  <a:pt x="140372" y="874039"/>
                  <a:pt x="150400" y="842062"/>
                </a:cubicBezTo>
                <a:cubicBezTo>
                  <a:pt x="160428" y="799425"/>
                  <a:pt x="190506" y="639542"/>
                  <a:pt x="190506" y="639542"/>
                </a:cubicBezTo>
                <a:cubicBezTo>
                  <a:pt x="190506" y="639542"/>
                  <a:pt x="220585" y="586244"/>
                  <a:pt x="280748" y="586244"/>
                </a:cubicBezTo>
                <a:cubicBezTo>
                  <a:pt x="330888" y="586244"/>
                  <a:pt x="481293" y="511636"/>
                  <a:pt x="491321" y="447677"/>
                </a:cubicBezTo>
                <a:cubicBezTo>
                  <a:pt x="491321" y="447677"/>
                  <a:pt x="461242" y="415696"/>
                  <a:pt x="441186" y="362403"/>
                </a:cubicBezTo>
                <a:cubicBezTo>
                  <a:pt x="441186" y="341082"/>
                  <a:pt x="421125" y="309110"/>
                  <a:pt x="421125" y="287789"/>
                </a:cubicBezTo>
                <a:cubicBezTo>
                  <a:pt x="370995" y="170544"/>
                  <a:pt x="370995" y="170544"/>
                  <a:pt x="370995" y="170544"/>
                </a:cubicBezTo>
                <a:cubicBezTo>
                  <a:pt x="370995" y="117251"/>
                  <a:pt x="370995" y="117251"/>
                  <a:pt x="370995" y="117251"/>
                </a:cubicBezTo>
                <a:cubicBezTo>
                  <a:pt x="391051" y="53298"/>
                  <a:pt x="391051" y="53298"/>
                  <a:pt x="391051" y="53298"/>
                </a:cubicBezTo>
                <a:cubicBezTo>
                  <a:pt x="441186" y="0"/>
                  <a:pt x="581562" y="21316"/>
                  <a:pt x="581562" y="21316"/>
                </a:cubicBezTo>
                <a:lnTo>
                  <a:pt x="581562" y="21316"/>
                </a:lnTo>
                <a:cubicBezTo>
                  <a:pt x="661776" y="21316"/>
                  <a:pt x="701888" y="127906"/>
                  <a:pt x="701888" y="191860"/>
                </a:cubicBezTo>
                <a:cubicBezTo>
                  <a:pt x="772079" y="191860"/>
                  <a:pt x="701888" y="319766"/>
                  <a:pt x="701888" y="319766"/>
                </a:cubicBezTo>
                <a:cubicBezTo>
                  <a:pt x="701888" y="319766"/>
                  <a:pt x="711916" y="351742"/>
                  <a:pt x="721944" y="394380"/>
                </a:cubicBezTo>
                <a:cubicBezTo>
                  <a:pt x="711916" y="405035"/>
                  <a:pt x="681837" y="479649"/>
                  <a:pt x="611646" y="500970"/>
                </a:cubicBezTo>
                <a:cubicBezTo>
                  <a:pt x="531433" y="532947"/>
                  <a:pt x="501349" y="468988"/>
                  <a:pt x="501349" y="468988"/>
                </a:cubicBezTo>
                <a:cubicBezTo>
                  <a:pt x="501349" y="724806"/>
                  <a:pt x="501349" y="724806"/>
                  <a:pt x="501349" y="724806"/>
                </a:cubicBezTo>
                <a:cubicBezTo>
                  <a:pt x="501349" y="724806"/>
                  <a:pt x="551484" y="596900"/>
                  <a:pt x="541456" y="564923"/>
                </a:cubicBezTo>
                <a:cubicBezTo>
                  <a:pt x="521400" y="532941"/>
                  <a:pt x="571534" y="532941"/>
                  <a:pt x="591590" y="532941"/>
                </a:cubicBezTo>
                <a:cubicBezTo>
                  <a:pt x="611646" y="532941"/>
                  <a:pt x="631697" y="564923"/>
                  <a:pt x="631697" y="564923"/>
                </a:cubicBezTo>
                <a:cubicBezTo>
                  <a:pt x="581562" y="607555"/>
                  <a:pt x="581562" y="607555"/>
                  <a:pt x="581562" y="607555"/>
                </a:cubicBezTo>
                <a:cubicBezTo>
                  <a:pt x="581562" y="607555"/>
                  <a:pt x="581562" y="788759"/>
                  <a:pt x="581562" y="756783"/>
                </a:cubicBezTo>
                <a:cubicBezTo>
                  <a:pt x="581562" y="724806"/>
                  <a:pt x="711911" y="511625"/>
                  <a:pt x="741995" y="447672"/>
                </a:cubicBezTo>
                <a:cubicBezTo>
                  <a:pt x="741995" y="458328"/>
                  <a:pt x="752023" y="458328"/>
                  <a:pt x="752023" y="458328"/>
                </a:cubicBezTo>
                <a:cubicBezTo>
                  <a:pt x="772079" y="490304"/>
                  <a:pt x="942540" y="522281"/>
                  <a:pt x="942540" y="522281"/>
                </a:cubicBezTo>
                <a:cubicBezTo>
                  <a:pt x="942540" y="522281"/>
                  <a:pt x="1113000" y="511625"/>
                  <a:pt x="1062865" y="714140"/>
                </a:cubicBezTo>
                <a:cubicBezTo>
                  <a:pt x="1042809" y="874023"/>
                  <a:pt x="1022758" y="1012590"/>
                  <a:pt x="1022758" y="1012590"/>
                </a:cubicBezTo>
                <a:cubicBezTo>
                  <a:pt x="1022758" y="1012590"/>
                  <a:pt x="982652" y="1193794"/>
                  <a:pt x="952568" y="1193794"/>
                </a:cubicBezTo>
                <a:cubicBezTo>
                  <a:pt x="912450" y="1204455"/>
                  <a:pt x="1082916" y="1833336"/>
                  <a:pt x="1082916" y="1886634"/>
                </a:cubicBezTo>
                <a:lnTo>
                  <a:pt x="1082916" y="1886634"/>
                </a:lnTo>
                <a:close/>
                <a:moveTo>
                  <a:pt x="711911" y="1012595"/>
                </a:moveTo>
                <a:cubicBezTo>
                  <a:pt x="711911" y="1012595"/>
                  <a:pt x="661776" y="927321"/>
                  <a:pt x="671804" y="906005"/>
                </a:cubicBezTo>
                <a:cubicBezTo>
                  <a:pt x="641725" y="916660"/>
                  <a:pt x="621669" y="916660"/>
                  <a:pt x="621669" y="916660"/>
                </a:cubicBezTo>
                <a:cubicBezTo>
                  <a:pt x="621669" y="1055227"/>
                  <a:pt x="621669" y="1055227"/>
                  <a:pt x="621669" y="1055227"/>
                </a:cubicBezTo>
                <a:lnTo>
                  <a:pt x="711911" y="1012595"/>
                </a:lnTo>
                <a:lnTo>
                  <a:pt x="711911" y="1012595"/>
                </a:lnTo>
                <a:lnTo>
                  <a:pt x="711911" y="1012595"/>
                </a:lnTo>
                <a:close/>
              </a:path>
            </a:pathLst>
          </a:custGeom>
          <a:solidFill>
            <a:srgbClr val="4F81BD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47" name="Freeform 11"/>
          <p:cNvSpPr/>
          <p:nvPr/>
        </p:nvSpPr>
        <p:spPr>
          <a:xfrm>
            <a:off x="10183464" y="2560523"/>
            <a:ext cx="1678338" cy="3829740"/>
          </a:xfrm>
          <a:custGeom>
            <a:avLst/>
            <a:gdLst/>
            <a:ahLst/>
            <a:cxnLst/>
            <a:rect l="l" t="t" r="r" b="b"/>
            <a:pathLst>
              <a:path w="1591313" h="3631161">
                <a:moveTo>
                  <a:pt x="10679" y="2672790"/>
                </a:moveTo>
                <a:cubicBezTo>
                  <a:pt x="10679" y="2694091"/>
                  <a:pt x="21358" y="2694091"/>
                  <a:pt x="42717" y="2694091"/>
                </a:cubicBezTo>
                <a:cubicBezTo>
                  <a:pt x="53396" y="2694091"/>
                  <a:pt x="352439" y="2715386"/>
                  <a:pt x="352439" y="2715386"/>
                </a:cubicBezTo>
                <a:cubicBezTo>
                  <a:pt x="352439" y="2715386"/>
                  <a:pt x="352439" y="2789922"/>
                  <a:pt x="352439" y="2821872"/>
                </a:cubicBezTo>
                <a:cubicBezTo>
                  <a:pt x="352439" y="2843167"/>
                  <a:pt x="352439" y="3077440"/>
                  <a:pt x="373797" y="3109380"/>
                </a:cubicBezTo>
                <a:cubicBezTo>
                  <a:pt x="395161" y="3141326"/>
                  <a:pt x="373797" y="3194566"/>
                  <a:pt x="405835" y="3215861"/>
                </a:cubicBezTo>
                <a:cubicBezTo>
                  <a:pt x="437872" y="3226511"/>
                  <a:pt x="416519" y="3269107"/>
                  <a:pt x="405835" y="3269107"/>
                </a:cubicBezTo>
                <a:cubicBezTo>
                  <a:pt x="405835" y="3279757"/>
                  <a:pt x="405835" y="3301058"/>
                  <a:pt x="405835" y="3311703"/>
                </a:cubicBezTo>
                <a:cubicBezTo>
                  <a:pt x="395156" y="3322353"/>
                  <a:pt x="416519" y="3396888"/>
                  <a:pt x="416519" y="3396888"/>
                </a:cubicBezTo>
                <a:cubicBezTo>
                  <a:pt x="416519" y="3482080"/>
                  <a:pt x="416519" y="3482080"/>
                  <a:pt x="416519" y="3482080"/>
                </a:cubicBezTo>
                <a:cubicBezTo>
                  <a:pt x="448557" y="3514025"/>
                  <a:pt x="448557" y="3514025"/>
                  <a:pt x="448557" y="3514025"/>
                </a:cubicBezTo>
                <a:lnTo>
                  <a:pt x="469915" y="3556621"/>
                </a:lnTo>
                <a:cubicBezTo>
                  <a:pt x="469915" y="3567271"/>
                  <a:pt x="566038" y="3631161"/>
                  <a:pt x="630118" y="3620511"/>
                </a:cubicBezTo>
                <a:cubicBezTo>
                  <a:pt x="630118" y="3620511"/>
                  <a:pt x="704878" y="3631161"/>
                  <a:pt x="715557" y="3620511"/>
                </a:cubicBezTo>
                <a:cubicBezTo>
                  <a:pt x="726236" y="3620511"/>
                  <a:pt x="726236" y="3567266"/>
                  <a:pt x="715557" y="3556621"/>
                </a:cubicBezTo>
                <a:cubicBezTo>
                  <a:pt x="694193" y="3556621"/>
                  <a:pt x="694193" y="3545970"/>
                  <a:pt x="694193" y="3545970"/>
                </a:cubicBezTo>
                <a:cubicBezTo>
                  <a:pt x="694193" y="3545970"/>
                  <a:pt x="704873" y="3492730"/>
                  <a:pt x="694193" y="3492730"/>
                </a:cubicBezTo>
                <a:cubicBezTo>
                  <a:pt x="683514" y="3492730"/>
                  <a:pt x="662156" y="3450129"/>
                  <a:pt x="651477" y="3450129"/>
                </a:cubicBezTo>
                <a:cubicBezTo>
                  <a:pt x="651477" y="3439484"/>
                  <a:pt x="619439" y="3396883"/>
                  <a:pt x="630113" y="3396883"/>
                </a:cubicBezTo>
                <a:cubicBezTo>
                  <a:pt x="630113" y="3386238"/>
                  <a:pt x="672830" y="3279752"/>
                  <a:pt x="662151" y="3269102"/>
                </a:cubicBezTo>
                <a:cubicBezTo>
                  <a:pt x="662151" y="3258452"/>
                  <a:pt x="651472" y="3205211"/>
                  <a:pt x="640787" y="3205211"/>
                </a:cubicBezTo>
                <a:cubicBezTo>
                  <a:pt x="630108" y="3205211"/>
                  <a:pt x="587391" y="3109380"/>
                  <a:pt x="587391" y="3109380"/>
                </a:cubicBezTo>
                <a:cubicBezTo>
                  <a:pt x="587391" y="3098730"/>
                  <a:pt x="608750" y="3034840"/>
                  <a:pt x="608750" y="3034840"/>
                </a:cubicBezTo>
                <a:cubicBezTo>
                  <a:pt x="608750" y="3034840"/>
                  <a:pt x="619434" y="2981594"/>
                  <a:pt x="608750" y="2981594"/>
                </a:cubicBezTo>
                <a:cubicBezTo>
                  <a:pt x="598070" y="2981594"/>
                  <a:pt x="576712" y="2938998"/>
                  <a:pt x="576712" y="2928348"/>
                </a:cubicBezTo>
                <a:cubicBezTo>
                  <a:pt x="576712" y="2917703"/>
                  <a:pt x="619434" y="2747331"/>
                  <a:pt x="619434" y="2747331"/>
                </a:cubicBezTo>
                <a:cubicBezTo>
                  <a:pt x="619434" y="2747331"/>
                  <a:pt x="704867" y="2736681"/>
                  <a:pt x="715552" y="2736681"/>
                </a:cubicBezTo>
                <a:cubicBezTo>
                  <a:pt x="726231" y="2736681"/>
                  <a:pt x="736915" y="2715381"/>
                  <a:pt x="747589" y="2715381"/>
                </a:cubicBezTo>
                <a:cubicBezTo>
                  <a:pt x="768953" y="2715381"/>
                  <a:pt x="768953" y="2768626"/>
                  <a:pt x="768953" y="2779272"/>
                </a:cubicBezTo>
                <a:cubicBezTo>
                  <a:pt x="768953" y="2789917"/>
                  <a:pt x="790317" y="2875107"/>
                  <a:pt x="800991" y="2885758"/>
                </a:cubicBezTo>
                <a:cubicBezTo>
                  <a:pt x="800991" y="2885758"/>
                  <a:pt x="822354" y="2992239"/>
                  <a:pt x="822354" y="3002889"/>
                </a:cubicBezTo>
                <a:cubicBezTo>
                  <a:pt x="822354" y="3024189"/>
                  <a:pt x="854392" y="3098725"/>
                  <a:pt x="854392" y="3109375"/>
                </a:cubicBezTo>
                <a:cubicBezTo>
                  <a:pt x="854392" y="3120020"/>
                  <a:pt x="875750" y="3194561"/>
                  <a:pt x="886429" y="3205206"/>
                </a:cubicBezTo>
                <a:cubicBezTo>
                  <a:pt x="897108" y="3215856"/>
                  <a:pt x="929146" y="3269097"/>
                  <a:pt x="929146" y="3290397"/>
                </a:cubicBezTo>
                <a:cubicBezTo>
                  <a:pt x="929146" y="3322342"/>
                  <a:pt x="971868" y="3375583"/>
                  <a:pt x="961189" y="3386233"/>
                </a:cubicBezTo>
                <a:cubicBezTo>
                  <a:pt x="961189" y="3396878"/>
                  <a:pt x="971868" y="3450119"/>
                  <a:pt x="971868" y="3450119"/>
                </a:cubicBezTo>
                <a:cubicBezTo>
                  <a:pt x="971868" y="3460769"/>
                  <a:pt x="993231" y="3460769"/>
                  <a:pt x="993231" y="3460769"/>
                </a:cubicBezTo>
                <a:lnTo>
                  <a:pt x="982547" y="3524660"/>
                </a:lnTo>
                <a:cubicBezTo>
                  <a:pt x="982547" y="3535304"/>
                  <a:pt x="1046627" y="3567255"/>
                  <a:pt x="1142750" y="3556605"/>
                </a:cubicBezTo>
                <a:cubicBezTo>
                  <a:pt x="1142750" y="3535304"/>
                  <a:pt x="1142750" y="3535304"/>
                  <a:pt x="1142750" y="3535304"/>
                </a:cubicBezTo>
                <a:cubicBezTo>
                  <a:pt x="1142750" y="3535304"/>
                  <a:pt x="1196151" y="3524660"/>
                  <a:pt x="1217510" y="3545955"/>
                </a:cubicBezTo>
                <a:cubicBezTo>
                  <a:pt x="1228194" y="3556605"/>
                  <a:pt x="1324312" y="3577905"/>
                  <a:pt x="1356350" y="3567255"/>
                </a:cubicBezTo>
                <a:cubicBezTo>
                  <a:pt x="1388387" y="3567255"/>
                  <a:pt x="1463152" y="3588550"/>
                  <a:pt x="1591312" y="3514009"/>
                </a:cubicBezTo>
                <a:cubicBezTo>
                  <a:pt x="1591312" y="3514009"/>
                  <a:pt x="1580633" y="3482064"/>
                  <a:pt x="1569954" y="3482064"/>
                </a:cubicBezTo>
                <a:cubicBezTo>
                  <a:pt x="1559270" y="3482064"/>
                  <a:pt x="1463152" y="3482064"/>
                  <a:pt x="1441788" y="3471414"/>
                </a:cubicBezTo>
                <a:cubicBezTo>
                  <a:pt x="1409751" y="3471414"/>
                  <a:pt x="1345670" y="3418168"/>
                  <a:pt x="1334986" y="3418168"/>
                </a:cubicBezTo>
                <a:cubicBezTo>
                  <a:pt x="1334986" y="3418168"/>
                  <a:pt x="1292269" y="3354277"/>
                  <a:pt x="1281585" y="3364922"/>
                </a:cubicBezTo>
                <a:cubicBezTo>
                  <a:pt x="1270906" y="3364922"/>
                  <a:pt x="1238868" y="3269086"/>
                  <a:pt x="1228189" y="3269086"/>
                </a:cubicBezTo>
                <a:cubicBezTo>
                  <a:pt x="1217505" y="3269086"/>
                  <a:pt x="1228189" y="3205196"/>
                  <a:pt x="1217505" y="3205196"/>
                </a:cubicBezTo>
                <a:cubicBezTo>
                  <a:pt x="1217505" y="3205196"/>
                  <a:pt x="1164109" y="3194551"/>
                  <a:pt x="1164109" y="3183900"/>
                </a:cubicBezTo>
                <a:cubicBezTo>
                  <a:pt x="1153424" y="3173250"/>
                  <a:pt x="1121387" y="3002879"/>
                  <a:pt x="1121387" y="3002879"/>
                </a:cubicBezTo>
                <a:cubicBezTo>
                  <a:pt x="1121387" y="3002879"/>
                  <a:pt x="1153424" y="2960283"/>
                  <a:pt x="1100023" y="2917693"/>
                </a:cubicBezTo>
                <a:cubicBezTo>
                  <a:pt x="1100023" y="2917693"/>
                  <a:pt x="1089344" y="2747321"/>
                  <a:pt x="1078660" y="2736671"/>
                </a:cubicBezTo>
                <a:cubicBezTo>
                  <a:pt x="1078660" y="2715371"/>
                  <a:pt x="1078660" y="2619534"/>
                  <a:pt x="1078660" y="2619534"/>
                </a:cubicBezTo>
                <a:lnTo>
                  <a:pt x="1067981" y="2342671"/>
                </a:lnTo>
                <a:cubicBezTo>
                  <a:pt x="1057301" y="2353321"/>
                  <a:pt x="1035943" y="2310726"/>
                  <a:pt x="1035943" y="2300076"/>
                </a:cubicBezTo>
                <a:cubicBezTo>
                  <a:pt x="1035943" y="2300076"/>
                  <a:pt x="1089344" y="2044513"/>
                  <a:pt x="1078660" y="1991272"/>
                </a:cubicBezTo>
                <a:cubicBezTo>
                  <a:pt x="1078660" y="1991272"/>
                  <a:pt x="1132061" y="1895436"/>
                  <a:pt x="1121382" y="1884786"/>
                </a:cubicBezTo>
                <a:cubicBezTo>
                  <a:pt x="1121382" y="1874136"/>
                  <a:pt x="1142745" y="1757005"/>
                  <a:pt x="1142745" y="1757005"/>
                </a:cubicBezTo>
                <a:cubicBezTo>
                  <a:pt x="1142745" y="1757005"/>
                  <a:pt x="1110702" y="1650518"/>
                  <a:pt x="1089344" y="1639873"/>
                </a:cubicBezTo>
                <a:cubicBezTo>
                  <a:pt x="1078660" y="1629229"/>
                  <a:pt x="1046622" y="1554682"/>
                  <a:pt x="1057306" y="1533387"/>
                </a:cubicBezTo>
                <a:cubicBezTo>
                  <a:pt x="1057306" y="1512087"/>
                  <a:pt x="1057306" y="1458846"/>
                  <a:pt x="1057306" y="1458846"/>
                </a:cubicBezTo>
                <a:cubicBezTo>
                  <a:pt x="1046622" y="1299120"/>
                  <a:pt x="1046622" y="1299120"/>
                  <a:pt x="1046622" y="1299120"/>
                </a:cubicBezTo>
                <a:cubicBezTo>
                  <a:pt x="1003905" y="1128743"/>
                  <a:pt x="1003905" y="1128743"/>
                  <a:pt x="1003905" y="1128743"/>
                </a:cubicBezTo>
                <a:cubicBezTo>
                  <a:pt x="1003905" y="1128743"/>
                  <a:pt x="1003905" y="798639"/>
                  <a:pt x="993226" y="798639"/>
                </a:cubicBezTo>
                <a:cubicBezTo>
                  <a:pt x="982542" y="798639"/>
                  <a:pt x="961189" y="702803"/>
                  <a:pt x="939825" y="702803"/>
                </a:cubicBezTo>
                <a:cubicBezTo>
                  <a:pt x="918461" y="702803"/>
                  <a:pt x="800985" y="606967"/>
                  <a:pt x="800985" y="606967"/>
                </a:cubicBezTo>
                <a:cubicBezTo>
                  <a:pt x="800985" y="606967"/>
                  <a:pt x="768948" y="585667"/>
                  <a:pt x="768948" y="575022"/>
                </a:cubicBezTo>
                <a:cubicBezTo>
                  <a:pt x="768948" y="564377"/>
                  <a:pt x="768948" y="511131"/>
                  <a:pt x="768948" y="511131"/>
                </a:cubicBezTo>
                <a:cubicBezTo>
                  <a:pt x="768948" y="511131"/>
                  <a:pt x="822349" y="447240"/>
                  <a:pt x="833028" y="415295"/>
                </a:cubicBezTo>
                <a:cubicBezTo>
                  <a:pt x="843707" y="351404"/>
                  <a:pt x="843707" y="351404"/>
                  <a:pt x="843707" y="351404"/>
                </a:cubicBezTo>
                <a:cubicBezTo>
                  <a:pt x="854392" y="319459"/>
                  <a:pt x="854392" y="319459"/>
                  <a:pt x="854392" y="319459"/>
                </a:cubicBezTo>
                <a:cubicBezTo>
                  <a:pt x="854392" y="276863"/>
                  <a:pt x="854392" y="276863"/>
                  <a:pt x="854392" y="276863"/>
                </a:cubicBezTo>
                <a:cubicBezTo>
                  <a:pt x="854392" y="244918"/>
                  <a:pt x="854392" y="244918"/>
                  <a:pt x="854392" y="244918"/>
                </a:cubicBezTo>
                <a:cubicBezTo>
                  <a:pt x="854392" y="138432"/>
                  <a:pt x="854392" y="138432"/>
                  <a:pt x="854392" y="138432"/>
                </a:cubicBezTo>
                <a:cubicBezTo>
                  <a:pt x="854392" y="138432"/>
                  <a:pt x="843707" y="95836"/>
                  <a:pt x="833028" y="85186"/>
                </a:cubicBezTo>
                <a:cubicBezTo>
                  <a:pt x="811665" y="74536"/>
                  <a:pt x="726226" y="0"/>
                  <a:pt x="694188" y="10645"/>
                </a:cubicBezTo>
                <a:cubicBezTo>
                  <a:pt x="672825" y="21290"/>
                  <a:pt x="619429" y="21290"/>
                  <a:pt x="619429" y="31940"/>
                </a:cubicBezTo>
                <a:cubicBezTo>
                  <a:pt x="619429" y="42590"/>
                  <a:pt x="523306" y="63886"/>
                  <a:pt x="523306" y="85186"/>
                </a:cubicBezTo>
                <a:cubicBezTo>
                  <a:pt x="523306" y="117131"/>
                  <a:pt x="491268" y="181022"/>
                  <a:pt x="491268" y="191672"/>
                </a:cubicBezTo>
                <a:cubicBezTo>
                  <a:pt x="491268" y="212967"/>
                  <a:pt x="491268" y="244913"/>
                  <a:pt x="491268" y="244913"/>
                </a:cubicBezTo>
                <a:cubicBezTo>
                  <a:pt x="501953" y="255558"/>
                  <a:pt x="501953" y="255558"/>
                  <a:pt x="501953" y="255558"/>
                </a:cubicBezTo>
                <a:cubicBezTo>
                  <a:pt x="501953" y="255558"/>
                  <a:pt x="480589" y="308803"/>
                  <a:pt x="501953" y="340749"/>
                </a:cubicBezTo>
                <a:cubicBezTo>
                  <a:pt x="523311" y="372694"/>
                  <a:pt x="523311" y="372694"/>
                  <a:pt x="523311" y="372694"/>
                </a:cubicBezTo>
                <a:cubicBezTo>
                  <a:pt x="523311" y="415290"/>
                  <a:pt x="523311" y="415290"/>
                  <a:pt x="523311" y="415290"/>
                </a:cubicBezTo>
                <a:cubicBezTo>
                  <a:pt x="523311" y="415290"/>
                  <a:pt x="523311" y="447235"/>
                  <a:pt x="533995" y="447235"/>
                </a:cubicBezTo>
                <a:cubicBezTo>
                  <a:pt x="533995" y="447235"/>
                  <a:pt x="533995" y="457885"/>
                  <a:pt x="533995" y="468535"/>
                </a:cubicBezTo>
                <a:cubicBezTo>
                  <a:pt x="533995" y="479180"/>
                  <a:pt x="533995" y="489830"/>
                  <a:pt x="533995" y="500481"/>
                </a:cubicBezTo>
                <a:cubicBezTo>
                  <a:pt x="533995" y="511131"/>
                  <a:pt x="480594" y="511131"/>
                  <a:pt x="480594" y="543076"/>
                </a:cubicBezTo>
                <a:cubicBezTo>
                  <a:pt x="480594" y="564377"/>
                  <a:pt x="448557" y="575022"/>
                  <a:pt x="448557" y="575022"/>
                </a:cubicBezTo>
                <a:cubicBezTo>
                  <a:pt x="352439" y="628262"/>
                  <a:pt x="352439" y="628262"/>
                  <a:pt x="352439" y="628262"/>
                </a:cubicBezTo>
                <a:cubicBezTo>
                  <a:pt x="288353" y="681508"/>
                  <a:pt x="288353" y="681508"/>
                  <a:pt x="288353" y="681508"/>
                </a:cubicBezTo>
                <a:cubicBezTo>
                  <a:pt x="288353" y="681508"/>
                  <a:pt x="202915" y="734753"/>
                  <a:pt x="202915" y="756049"/>
                </a:cubicBezTo>
                <a:cubicBezTo>
                  <a:pt x="202915" y="777344"/>
                  <a:pt x="181556" y="851885"/>
                  <a:pt x="181556" y="862535"/>
                </a:cubicBezTo>
                <a:cubicBezTo>
                  <a:pt x="181556" y="883835"/>
                  <a:pt x="170872" y="915781"/>
                  <a:pt x="181556" y="937076"/>
                </a:cubicBezTo>
                <a:cubicBezTo>
                  <a:pt x="181556" y="958371"/>
                  <a:pt x="170872" y="990321"/>
                  <a:pt x="170872" y="1011617"/>
                </a:cubicBezTo>
                <a:cubicBezTo>
                  <a:pt x="181556" y="1022267"/>
                  <a:pt x="192236" y="1086152"/>
                  <a:pt x="192236" y="1086152"/>
                </a:cubicBezTo>
                <a:cubicBezTo>
                  <a:pt x="192236" y="1086152"/>
                  <a:pt x="181556" y="1245884"/>
                  <a:pt x="181556" y="1267179"/>
                </a:cubicBezTo>
                <a:cubicBezTo>
                  <a:pt x="192236" y="1288475"/>
                  <a:pt x="213594" y="1309775"/>
                  <a:pt x="202915" y="1320420"/>
                </a:cubicBezTo>
                <a:cubicBezTo>
                  <a:pt x="202915" y="1331070"/>
                  <a:pt x="192236" y="1384311"/>
                  <a:pt x="192236" y="1384311"/>
                </a:cubicBezTo>
                <a:cubicBezTo>
                  <a:pt x="192236" y="1394961"/>
                  <a:pt x="213599" y="1458846"/>
                  <a:pt x="213599" y="1458846"/>
                </a:cubicBezTo>
                <a:cubicBezTo>
                  <a:pt x="213599" y="1607928"/>
                  <a:pt x="213599" y="1607928"/>
                  <a:pt x="213599" y="1607928"/>
                </a:cubicBezTo>
                <a:cubicBezTo>
                  <a:pt x="213599" y="1607928"/>
                  <a:pt x="256316" y="1788950"/>
                  <a:pt x="256316" y="1831546"/>
                </a:cubicBezTo>
                <a:cubicBezTo>
                  <a:pt x="256316" y="1863496"/>
                  <a:pt x="288353" y="1969977"/>
                  <a:pt x="288353" y="1969977"/>
                </a:cubicBezTo>
                <a:cubicBezTo>
                  <a:pt x="288353" y="1969977"/>
                  <a:pt x="277674" y="1991277"/>
                  <a:pt x="277674" y="2001928"/>
                </a:cubicBezTo>
                <a:lnTo>
                  <a:pt x="299038" y="2012573"/>
                </a:lnTo>
                <a:cubicBezTo>
                  <a:pt x="309717" y="2055173"/>
                  <a:pt x="309717" y="2055173"/>
                  <a:pt x="309717" y="2055173"/>
                </a:cubicBezTo>
                <a:cubicBezTo>
                  <a:pt x="309717" y="2055173"/>
                  <a:pt x="266995" y="2087119"/>
                  <a:pt x="266995" y="2097764"/>
                </a:cubicBezTo>
                <a:lnTo>
                  <a:pt x="234957" y="2108414"/>
                </a:lnTo>
                <a:cubicBezTo>
                  <a:pt x="192241" y="2108414"/>
                  <a:pt x="192241" y="2108414"/>
                  <a:pt x="192241" y="2108414"/>
                </a:cubicBezTo>
                <a:cubicBezTo>
                  <a:pt x="32037" y="2108414"/>
                  <a:pt x="32037" y="2108414"/>
                  <a:pt x="32037" y="2108414"/>
                </a:cubicBezTo>
                <a:cubicBezTo>
                  <a:pt x="32037" y="2108414"/>
                  <a:pt x="10679" y="2353332"/>
                  <a:pt x="21358" y="2385277"/>
                </a:cubicBezTo>
                <a:cubicBezTo>
                  <a:pt x="32037" y="2417228"/>
                  <a:pt x="21358" y="2417228"/>
                  <a:pt x="21358" y="2417228"/>
                </a:cubicBezTo>
                <a:cubicBezTo>
                  <a:pt x="21358" y="2417228"/>
                  <a:pt x="0" y="2651490"/>
                  <a:pt x="10679" y="2672790"/>
                </a:cubicBezTo>
                <a:lnTo>
                  <a:pt x="10679" y="2672790"/>
                </a:lnTo>
                <a:close/>
                <a:moveTo>
                  <a:pt x="747600" y="1469512"/>
                </a:moveTo>
                <a:cubicBezTo>
                  <a:pt x="747600" y="926441"/>
                  <a:pt x="576717" y="670873"/>
                  <a:pt x="576717" y="670873"/>
                </a:cubicBezTo>
                <a:cubicBezTo>
                  <a:pt x="534001" y="575037"/>
                  <a:pt x="534001" y="575037"/>
                  <a:pt x="534001" y="575037"/>
                </a:cubicBezTo>
                <a:cubicBezTo>
                  <a:pt x="651482" y="702819"/>
                  <a:pt x="651482" y="702819"/>
                  <a:pt x="651482" y="702819"/>
                </a:cubicBezTo>
                <a:cubicBezTo>
                  <a:pt x="683520" y="766704"/>
                  <a:pt x="736921" y="724114"/>
                  <a:pt x="736921" y="724114"/>
                </a:cubicBezTo>
                <a:cubicBezTo>
                  <a:pt x="736921" y="724114"/>
                  <a:pt x="736921" y="724114"/>
                  <a:pt x="833038" y="915786"/>
                </a:cubicBezTo>
                <a:cubicBezTo>
                  <a:pt x="918477" y="1118108"/>
                  <a:pt x="1025279" y="1757015"/>
                  <a:pt x="1025279" y="1757015"/>
                </a:cubicBezTo>
                <a:cubicBezTo>
                  <a:pt x="982557" y="1767665"/>
                  <a:pt x="982557" y="1767665"/>
                  <a:pt x="982557" y="1767665"/>
                </a:cubicBezTo>
                <a:cubicBezTo>
                  <a:pt x="982557" y="1767665"/>
                  <a:pt x="971878" y="1842201"/>
                  <a:pt x="982557" y="1735715"/>
                </a:cubicBezTo>
                <a:cubicBezTo>
                  <a:pt x="993242" y="1629234"/>
                  <a:pt x="758279" y="883840"/>
                  <a:pt x="779637" y="873190"/>
                </a:cubicBezTo>
                <a:cubicBezTo>
                  <a:pt x="801001" y="873190"/>
                  <a:pt x="758279" y="788004"/>
                  <a:pt x="758279" y="788004"/>
                </a:cubicBezTo>
                <a:cubicBezTo>
                  <a:pt x="694193" y="777354"/>
                  <a:pt x="694193" y="777354"/>
                  <a:pt x="694193" y="777354"/>
                </a:cubicBezTo>
                <a:cubicBezTo>
                  <a:pt x="694193" y="777354"/>
                  <a:pt x="619434" y="766704"/>
                  <a:pt x="715557" y="873190"/>
                </a:cubicBezTo>
                <a:cubicBezTo>
                  <a:pt x="811675" y="990321"/>
                  <a:pt x="833038" y="1820901"/>
                  <a:pt x="833038" y="1820901"/>
                </a:cubicBezTo>
                <a:cubicBezTo>
                  <a:pt x="534001" y="1820901"/>
                  <a:pt x="534001" y="1820901"/>
                  <a:pt x="534001" y="1820901"/>
                </a:cubicBezTo>
                <a:cubicBezTo>
                  <a:pt x="534001" y="1820901"/>
                  <a:pt x="768963" y="1597294"/>
                  <a:pt x="747600" y="1469512"/>
                </a:cubicBezTo>
                <a:lnTo>
                  <a:pt x="747600" y="1469512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48" name="TextBox 12"/>
          <p:cNvSpPr txBox="1"/>
          <p:nvPr/>
        </p:nvSpPr>
        <p:spPr>
          <a:xfrm>
            <a:off x="1566944" y="2605680"/>
            <a:ext cx="3119740" cy="109889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1266" b="1" dirty="0">
                <a:solidFill>
                  <a:srgbClr val="757575"/>
                </a:solidFill>
                <a:latin typeface="Microsoft YaHei"/>
                <a:ea typeface="Microsoft YaHei"/>
              </a:rPr>
              <a:t>本项目基于</a:t>
            </a:r>
            <a:r>
              <a:rPr lang="en-US" altLang="zh-CN" sz="1266" b="1" dirty="0">
                <a:solidFill>
                  <a:srgbClr val="757575"/>
                </a:solidFill>
                <a:latin typeface="Microsoft YaHei"/>
                <a:ea typeface="Microsoft YaHei"/>
              </a:rPr>
              <a:t>Python</a:t>
            </a:r>
            <a:r>
              <a:rPr lang="zh-CN" altLang="en-US" sz="1266" b="1" dirty="0">
                <a:solidFill>
                  <a:srgbClr val="757575"/>
                </a:solidFill>
                <a:latin typeface="Microsoft YaHei"/>
                <a:ea typeface="Microsoft YaHei"/>
              </a:rPr>
              <a:t>语言设计的五子棋小游戏。主要功能如下：</a:t>
            </a:r>
            <a:endParaRPr lang="en-US" altLang="zh-CN" sz="1266" b="1" dirty="0">
              <a:solidFill>
                <a:srgbClr val="757575"/>
              </a:solidFill>
              <a:latin typeface="Microsoft YaHei"/>
              <a:ea typeface="Microsoft YaHei"/>
            </a:endParaRPr>
          </a:p>
          <a:p>
            <a:pPr marL="189846" indent="-189846" latinLnBrk="1">
              <a:lnSpc>
                <a:spcPct val="116199"/>
              </a:lnSpc>
              <a:buFont typeface="Arial"/>
              <a:buChar char="•"/>
            </a:pPr>
            <a:r>
              <a:rPr lang="en-US" altLang="zh-CN" sz="1266" dirty="0">
                <a:solidFill>
                  <a:srgbClr val="757575"/>
                </a:solidFill>
                <a:latin typeface="Microsoft YaHei"/>
                <a:ea typeface="Microsoft YaHei"/>
              </a:rPr>
              <a:t>GUI</a:t>
            </a:r>
            <a:r>
              <a:rPr lang="zh-CN" altLang="en-US" sz="1266" dirty="0">
                <a:solidFill>
                  <a:srgbClr val="757575"/>
                </a:solidFill>
                <a:latin typeface="Microsoft YaHei"/>
                <a:ea typeface="Microsoft YaHei"/>
              </a:rPr>
              <a:t>界面：</a:t>
            </a:r>
            <a:endParaRPr lang="en-US" altLang="zh-CN" sz="1266" dirty="0">
              <a:solidFill>
                <a:srgbClr val="757575"/>
              </a:solidFill>
              <a:latin typeface="Microsoft YaHei"/>
              <a:ea typeface="Microsoft YaHei"/>
            </a:endParaRPr>
          </a:p>
          <a:p>
            <a:pPr algn="l" latinLnBrk="1">
              <a:lnSpc>
                <a:spcPct val="116199"/>
              </a:lnSpc>
            </a:pPr>
            <a:endParaRPr lang="en-US" altLang="zh-CN" sz="1266" b="1" dirty="0">
              <a:solidFill>
                <a:srgbClr val="757575"/>
              </a:solidFill>
              <a:latin typeface="Microsoft YaHei"/>
              <a:ea typeface="Microsoft YaHei"/>
            </a:endParaRPr>
          </a:p>
          <a:p>
            <a:pPr algn="l" latinLnBrk="1">
              <a:lnSpc>
                <a:spcPct val="116199"/>
              </a:lnSpc>
            </a:pPr>
            <a:endParaRPr lang="en-US" sz="1160" dirty="0"/>
          </a:p>
        </p:txBody>
      </p:sp>
    </p:spTree>
    <p:extLst>
      <p:ext uri="{BB962C8B-B14F-4D97-AF65-F5344CB8AC3E}">
        <p14:creationId xmlns:p14="http://schemas.microsoft.com/office/powerpoint/2010/main" val="23442764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6" grpId="0" animBg="1"/>
      <p:bldP spid="47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" y="3566295"/>
            <a:ext cx="6652729" cy="3336663"/>
          </a:xfrm>
          <a:prstGeom prst="rect">
            <a:avLst/>
          </a:prstGeom>
        </p:spPr>
      </p:pic>
      <p:sp>
        <p:nvSpPr>
          <p:cNvPr id="88" name="Freeform 2"/>
          <p:cNvSpPr/>
          <p:nvPr/>
        </p:nvSpPr>
        <p:spPr>
          <a:xfrm>
            <a:off x="7556004" y="3509367"/>
            <a:ext cx="2625328" cy="40184"/>
          </a:xfrm>
          <a:custGeom>
            <a:avLst/>
            <a:gdLst/>
            <a:ahLst/>
            <a:cxnLst/>
            <a:rect l="l" t="t" r="r" b="b"/>
            <a:pathLst>
              <a:path w="2489200" h="38100">
                <a:moveTo>
                  <a:pt x="0" y="0"/>
                </a:moveTo>
                <a:lnTo>
                  <a:pt x="2489200" y="0"/>
                </a:lnTo>
                <a:lnTo>
                  <a:pt x="2489200" y="38100"/>
                </a:lnTo>
                <a:lnTo>
                  <a:pt x="0" y="38100"/>
                </a:lnTo>
                <a:close/>
              </a:path>
            </a:pathLst>
          </a:custGeom>
          <a:gradFill>
            <a:gsLst>
              <a:gs pos="1000">
                <a:srgbClr val="FFFFFF">
                  <a:alpha val="100000"/>
                </a:srgbClr>
              </a:gs>
              <a:gs pos="100000">
                <a:srgbClr val="EDD1D6">
                  <a:alpha val="100000"/>
                </a:srgbClr>
              </a:gs>
            </a:gsLst>
            <a:lin ang="0"/>
          </a:gra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89" name="Freeform 3"/>
          <p:cNvSpPr/>
          <p:nvPr/>
        </p:nvSpPr>
        <p:spPr>
          <a:xfrm>
            <a:off x="2198191" y="2518172"/>
            <a:ext cx="2625328" cy="40184"/>
          </a:xfrm>
          <a:custGeom>
            <a:avLst/>
            <a:gdLst/>
            <a:ahLst/>
            <a:cxnLst/>
            <a:rect l="l" t="t" r="r" b="b"/>
            <a:pathLst>
              <a:path w="2489200" h="38100">
                <a:moveTo>
                  <a:pt x="0" y="0"/>
                </a:moveTo>
                <a:lnTo>
                  <a:pt x="2489200" y="0"/>
                </a:lnTo>
                <a:lnTo>
                  <a:pt x="2489200" y="38100"/>
                </a:lnTo>
                <a:lnTo>
                  <a:pt x="0" y="38100"/>
                </a:lnTo>
                <a:close/>
              </a:path>
            </a:pathLst>
          </a:custGeom>
          <a:gradFill>
            <a:gsLst>
              <a:gs pos="1000">
                <a:srgbClr val="FFFFFF">
                  <a:alpha val="100000"/>
                </a:srgbClr>
              </a:gs>
              <a:gs pos="100000">
                <a:srgbClr val="C3E3F5">
                  <a:alpha val="100000"/>
                </a:srgbClr>
              </a:gs>
            </a:gsLst>
            <a:lin ang="0"/>
          </a:gra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90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819207" y="-6697"/>
            <a:ext cx="4357457" cy="2188000"/>
          </a:xfrm>
          <a:prstGeom prst="rect">
            <a:avLst/>
          </a:prstGeom>
        </p:spPr>
      </p:pic>
      <p:grpSp>
        <p:nvGrpSpPr>
          <p:cNvPr id="91" name="Group 5"/>
          <p:cNvGrpSpPr/>
          <p:nvPr/>
        </p:nvGrpSpPr>
        <p:grpSpPr>
          <a:xfrm>
            <a:off x="5438633" y="1736175"/>
            <a:ext cx="1293992" cy="1355729"/>
            <a:chOff x="5155219" y="1646151"/>
            <a:chExt cx="1226896" cy="1285432"/>
          </a:xfrm>
        </p:grpSpPr>
        <p:sp>
          <p:nvSpPr>
            <p:cNvPr id="92" name="Freeform 91"/>
            <p:cNvSpPr/>
            <p:nvPr/>
          </p:nvSpPr>
          <p:spPr>
            <a:xfrm>
              <a:off x="5155219" y="1646151"/>
              <a:ext cx="1226896" cy="1285432"/>
            </a:xfrm>
            <a:custGeom>
              <a:avLst/>
              <a:gdLst/>
              <a:ahLst/>
              <a:cxnLst/>
              <a:rect l="l" t="t" r="r" b="b"/>
              <a:pathLst>
                <a:path w="1226896" h="1285432">
                  <a:moveTo>
                    <a:pt x="981" y="642716"/>
                  </a:moveTo>
                  <a:cubicBezTo>
                    <a:pt x="0" y="423250"/>
                    <a:pt x="116520" y="220034"/>
                    <a:pt x="306421" y="110017"/>
                  </a:cubicBezTo>
                  <a:cubicBezTo>
                    <a:pt x="496322" y="0"/>
                    <a:pt x="730573" y="0"/>
                    <a:pt x="920474" y="110017"/>
                  </a:cubicBezTo>
                  <a:cubicBezTo>
                    <a:pt x="1110375" y="220034"/>
                    <a:pt x="1226896" y="423250"/>
                    <a:pt x="1225914" y="642716"/>
                  </a:cubicBezTo>
                  <a:cubicBezTo>
                    <a:pt x="1226896" y="862181"/>
                    <a:pt x="1110375" y="1065397"/>
                    <a:pt x="920474" y="1175415"/>
                  </a:cubicBezTo>
                  <a:cubicBezTo>
                    <a:pt x="730573" y="1285432"/>
                    <a:pt x="496322" y="1285432"/>
                    <a:pt x="306421" y="1175415"/>
                  </a:cubicBezTo>
                  <a:cubicBezTo>
                    <a:pt x="116520" y="1065397"/>
                    <a:pt x="0" y="862181"/>
                    <a:pt x="981" y="642716"/>
                  </a:cubicBezTo>
                  <a:close/>
                </a:path>
              </a:pathLst>
            </a:custGeom>
            <a:solidFill>
              <a:srgbClr val="FCF0F2"/>
            </a:solidFill>
          </p:spPr>
          <p:txBody>
            <a:bodyPr lIns="133945" rIns="133945" rtlCol="0" anchor="ctr"/>
            <a:lstStyle/>
            <a:p>
              <a:pPr algn="l"/>
              <a:endParaRPr lang="en-US" sz="1160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5218814" y="1712582"/>
              <a:ext cx="1108010" cy="1160874"/>
            </a:xfrm>
            <a:custGeom>
              <a:avLst/>
              <a:gdLst/>
              <a:ahLst/>
              <a:cxnLst/>
              <a:rect l="l" t="t" r="r" b="b"/>
              <a:pathLst>
                <a:path w="1108010" h="1160874">
                  <a:moveTo>
                    <a:pt x="886" y="580437"/>
                  </a:moveTo>
                  <a:cubicBezTo>
                    <a:pt x="0" y="382237"/>
                    <a:pt x="105229" y="198713"/>
                    <a:pt x="276729" y="99356"/>
                  </a:cubicBezTo>
                  <a:cubicBezTo>
                    <a:pt x="448228" y="0"/>
                    <a:pt x="659781" y="0"/>
                    <a:pt x="831280" y="99356"/>
                  </a:cubicBezTo>
                  <a:cubicBezTo>
                    <a:pt x="1002780" y="198713"/>
                    <a:pt x="1108010" y="382237"/>
                    <a:pt x="1107123" y="580437"/>
                  </a:cubicBezTo>
                  <a:cubicBezTo>
                    <a:pt x="1108010" y="778636"/>
                    <a:pt x="1002780" y="962160"/>
                    <a:pt x="831280" y="1061517"/>
                  </a:cubicBezTo>
                  <a:cubicBezTo>
                    <a:pt x="659781" y="1160873"/>
                    <a:pt x="448228" y="1160873"/>
                    <a:pt x="276729" y="1061517"/>
                  </a:cubicBezTo>
                  <a:cubicBezTo>
                    <a:pt x="105229" y="962160"/>
                    <a:pt x="0" y="778636"/>
                    <a:pt x="886" y="580437"/>
                  </a:cubicBezTo>
                  <a:close/>
                </a:path>
              </a:pathLst>
            </a:custGeom>
            <a:solidFill>
              <a:srgbClr val="C3E3F5"/>
            </a:solidFill>
          </p:spPr>
          <p:txBody>
            <a:bodyPr lIns="133945" rIns="133945" rtlCol="0" anchor="ctr"/>
            <a:lstStyle/>
            <a:p>
              <a:pPr algn="l"/>
              <a:endParaRPr lang="en-US" sz="1160"/>
            </a:p>
          </p:txBody>
        </p:sp>
      </p:grpSp>
      <p:sp>
        <p:nvSpPr>
          <p:cNvPr id="94" name="TextBox 6"/>
          <p:cNvSpPr txBox="1"/>
          <p:nvPr/>
        </p:nvSpPr>
        <p:spPr>
          <a:xfrm>
            <a:off x="5907271" y="2127859"/>
            <a:ext cx="355959" cy="564706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3375" b="1" i="1">
                <a:solidFill>
                  <a:srgbClr val="FFFFFF"/>
                </a:solidFill>
                <a:latin typeface="Microsoft YaHei"/>
                <a:ea typeface="Microsoft YaHei"/>
              </a:rPr>
              <a:t>2</a:t>
            </a:r>
            <a:endParaRPr lang="en-US" sz="1160"/>
          </a:p>
        </p:txBody>
      </p:sp>
      <p:sp>
        <p:nvSpPr>
          <p:cNvPr id="95" name="TextBox 7"/>
          <p:cNvSpPr txBox="1"/>
          <p:nvPr/>
        </p:nvSpPr>
        <p:spPr>
          <a:xfrm>
            <a:off x="4726811" y="3158836"/>
            <a:ext cx="2755255" cy="564706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3375" b="1" dirty="0">
                <a:solidFill>
                  <a:srgbClr val="A3ADD2"/>
                </a:solidFill>
                <a:latin typeface="Microsoft YaHei"/>
                <a:ea typeface="Microsoft YaHei"/>
              </a:rPr>
              <a:t>组员分工</a:t>
            </a:r>
            <a:endParaRPr lang="en-US" sz="1160" dirty="0"/>
          </a:p>
        </p:txBody>
      </p:sp>
    </p:spTree>
    <p:extLst>
      <p:ext uri="{BB962C8B-B14F-4D97-AF65-F5344CB8AC3E}">
        <p14:creationId xmlns:p14="http://schemas.microsoft.com/office/powerpoint/2010/main" val="11266585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 animBg="1"/>
      <p:bldP spid="90" grpId="0" animBg="1"/>
      <p:bldP spid="91" grpId="0" animBg="1"/>
      <p:bldP spid="94" grpId="0" animBg="1"/>
      <p:bldP spid="9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" y="3566295"/>
            <a:ext cx="6652729" cy="3336663"/>
          </a:xfrm>
          <a:prstGeom prst="rect">
            <a:avLst/>
          </a:prstGeom>
        </p:spPr>
      </p:pic>
      <p:sp>
        <p:nvSpPr>
          <p:cNvPr id="116" name="Freeform 2"/>
          <p:cNvSpPr/>
          <p:nvPr/>
        </p:nvSpPr>
        <p:spPr>
          <a:xfrm>
            <a:off x="7556004" y="3509367"/>
            <a:ext cx="2625328" cy="40184"/>
          </a:xfrm>
          <a:custGeom>
            <a:avLst/>
            <a:gdLst/>
            <a:ahLst/>
            <a:cxnLst/>
            <a:rect l="l" t="t" r="r" b="b"/>
            <a:pathLst>
              <a:path w="2489200" h="38100">
                <a:moveTo>
                  <a:pt x="0" y="0"/>
                </a:moveTo>
                <a:lnTo>
                  <a:pt x="2489200" y="0"/>
                </a:lnTo>
                <a:lnTo>
                  <a:pt x="2489200" y="38100"/>
                </a:lnTo>
                <a:lnTo>
                  <a:pt x="0" y="38100"/>
                </a:lnTo>
                <a:close/>
              </a:path>
            </a:pathLst>
          </a:custGeom>
          <a:gradFill>
            <a:gsLst>
              <a:gs pos="1000">
                <a:srgbClr val="FFFFFF">
                  <a:alpha val="100000"/>
                </a:srgbClr>
              </a:gs>
              <a:gs pos="100000">
                <a:srgbClr val="EDD1D6">
                  <a:alpha val="100000"/>
                </a:srgbClr>
              </a:gs>
            </a:gsLst>
            <a:lin ang="0"/>
          </a:gra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17" name="Freeform 3"/>
          <p:cNvSpPr/>
          <p:nvPr/>
        </p:nvSpPr>
        <p:spPr>
          <a:xfrm>
            <a:off x="2198191" y="2518172"/>
            <a:ext cx="2625328" cy="40184"/>
          </a:xfrm>
          <a:custGeom>
            <a:avLst/>
            <a:gdLst/>
            <a:ahLst/>
            <a:cxnLst/>
            <a:rect l="l" t="t" r="r" b="b"/>
            <a:pathLst>
              <a:path w="2489200" h="38100">
                <a:moveTo>
                  <a:pt x="0" y="0"/>
                </a:moveTo>
                <a:lnTo>
                  <a:pt x="2489200" y="0"/>
                </a:lnTo>
                <a:lnTo>
                  <a:pt x="2489200" y="38100"/>
                </a:lnTo>
                <a:lnTo>
                  <a:pt x="0" y="38100"/>
                </a:lnTo>
                <a:close/>
              </a:path>
            </a:pathLst>
          </a:custGeom>
          <a:gradFill>
            <a:gsLst>
              <a:gs pos="1000">
                <a:srgbClr val="FFFFFF">
                  <a:alpha val="100000"/>
                </a:srgbClr>
              </a:gs>
              <a:gs pos="100000">
                <a:srgbClr val="C3E3F5">
                  <a:alpha val="100000"/>
                </a:srgbClr>
              </a:gs>
            </a:gsLst>
            <a:lin ang="0"/>
          </a:gra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11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819207" y="-6697"/>
            <a:ext cx="4357457" cy="2188000"/>
          </a:xfrm>
          <a:prstGeom prst="rect">
            <a:avLst/>
          </a:prstGeom>
        </p:spPr>
      </p:pic>
      <p:grpSp>
        <p:nvGrpSpPr>
          <p:cNvPr id="119" name="Group 5"/>
          <p:cNvGrpSpPr/>
          <p:nvPr/>
        </p:nvGrpSpPr>
        <p:grpSpPr>
          <a:xfrm>
            <a:off x="5438633" y="1736175"/>
            <a:ext cx="1293992" cy="1355729"/>
            <a:chOff x="5155219" y="1646151"/>
            <a:chExt cx="1226896" cy="1285432"/>
          </a:xfrm>
        </p:grpSpPr>
        <p:sp>
          <p:nvSpPr>
            <p:cNvPr id="120" name="Freeform 119"/>
            <p:cNvSpPr/>
            <p:nvPr/>
          </p:nvSpPr>
          <p:spPr>
            <a:xfrm>
              <a:off x="5155219" y="1646151"/>
              <a:ext cx="1226896" cy="1285432"/>
            </a:xfrm>
            <a:custGeom>
              <a:avLst/>
              <a:gdLst/>
              <a:ahLst/>
              <a:cxnLst/>
              <a:rect l="l" t="t" r="r" b="b"/>
              <a:pathLst>
                <a:path w="1226896" h="1285432">
                  <a:moveTo>
                    <a:pt x="981" y="642716"/>
                  </a:moveTo>
                  <a:cubicBezTo>
                    <a:pt x="0" y="423250"/>
                    <a:pt x="116520" y="220034"/>
                    <a:pt x="306421" y="110017"/>
                  </a:cubicBezTo>
                  <a:cubicBezTo>
                    <a:pt x="496322" y="0"/>
                    <a:pt x="730573" y="0"/>
                    <a:pt x="920474" y="110017"/>
                  </a:cubicBezTo>
                  <a:cubicBezTo>
                    <a:pt x="1110375" y="220034"/>
                    <a:pt x="1226896" y="423250"/>
                    <a:pt x="1225914" y="642716"/>
                  </a:cubicBezTo>
                  <a:cubicBezTo>
                    <a:pt x="1226896" y="862181"/>
                    <a:pt x="1110375" y="1065397"/>
                    <a:pt x="920474" y="1175415"/>
                  </a:cubicBezTo>
                  <a:cubicBezTo>
                    <a:pt x="730573" y="1285432"/>
                    <a:pt x="496322" y="1285432"/>
                    <a:pt x="306421" y="1175415"/>
                  </a:cubicBezTo>
                  <a:cubicBezTo>
                    <a:pt x="116520" y="1065397"/>
                    <a:pt x="0" y="862181"/>
                    <a:pt x="981" y="642716"/>
                  </a:cubicBezTo>
                  <a:close/>
                </a:path>
              </a:pathLst>
            </a:custGeom>
            <a:solidFill>
              <a:srgbClr val="FCF0F2"/>
            </a:solidFill>
          </p:spPr>
          <p:txBody>
            <a:bodyPr lIns="133945" rIns="133945" rtlCol="0" anchor="ctr"/>
            <a:lstStyle/>
            <a:p>
              <a:pPr algn="l"/>
              <a:endParaRPr lang="en-US" sz="1160"/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5218814" y="1712582"/>
              <a:ext cx="1108010" cy="1160874"/>
            </a:xfrm>
            <a:custGeom>
              <a:avLst/>
              <a:gdLst/>
              <a:ahLst/>
              <a:cxnLst/>
              <a:rect l="l" t="t" r="r" b="b"/>
              <a:pathLst>
                <a:path w="1108010" h="1160874">
                  <a:moveTo>
                    <a:pt x="886" y="580437"/>
                  </a:moveTo>
                  <a:cubicBezTo>
                    <a:pt x="0" y="382237"/>
                    <a:pt x="105229" y="198713"/>
                    <a:pt x="276729" y="99356"/>
                  </a:cubicBezTo>
                  <a:cubicBezTo>
                    <a:pt x="448228" y="0"/>
                    <a:pt x="659781" y="0"/>
                    <a:pt x="831280" y="99356"/>
                  </a:cubicBezTo>
                  <a:cubicBezTo>
                    <a:pt x="1002780" y="198713"/>
                    <a:pt x="1108010" y="382237"/>
                    <a:pt x="1107123" y="580437"/>
                  </a:cubicBezTo>
                  <a:cubicBezTo>
                    <a:pt x="1108010" y="778636"/>
                    <a:pt x="1002780" y="962160"/>
                    <a:pt x="831280" y="1061517"/>
                  </a:cubicBezTo>
                  <a:cubicBezTo>
                    <a:pt x="659781" y="1160873"/>
                    <a:pt x="448228" y="1160873"/>
                    <a:pt x="276729" y="1061517"/>
                  </a:cubicBezTo>
                  <a:cubicBezTo>
                    <a:pt x="105229" y="962160"/>
                    <a:pt x="0" y="778636"/>
                    <a:pt x="886" y="580437"/>
                  </a:cubicBezTo>
                  <a:close/>
                </a:path>
              </a:pathLst>
            </a:custGeom>
            <a:solidFill>
              <a:srgbClr val="C3E3F5"/>
            </a:solidFill>
          </p:spPr>
          <p:txBody>
            <a:bodyPr lIns="133945" rIns="133945" rtlCol="0" anchor="ctr"/>
            <a:lstStyle/>
            <a:p>
              <a:pPr algn="l"/>
              <a:endParaRPr lang="en-US" sz="1160"/>
            </a:p>
          </p:txBody>
        </p:sp>
      </p:grpSp>
      <p:sp>
        <p:nvSpPr>
          <p:cNvPr id="122" name="TextBox 6"/>
          <p:cNvSpPr txBox="1"/>
          <p:nvPr/>
        </p:nvSpPr>
        <p:spPr>
          <a:xfrm>
            <a:off x="5907271" y="2127859"/>
            <a:ext cx="355959" cy="564706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3375" b="1" i="1">
                <a:solidFill>
                  <a:srgbClr val="FFFFFF"/>
                </a:solidFill>
                <a:latin typeface="Microsoft YaHei"/>
                <a:ea typeface="Microsoft YaHei"/>
              </a:rPr>
              <a:t>3</a:t>
            </a:r>
            <a:endParaRPr lang="en-US" sz="1160"/>
          </a:p>
        </p:txBody>
      </p:sp>
      <p:sp>
        <p:nvSpPr>
          <p:cNvPr id="123" name="TextBox 7"/>
          <p:cNvSpPr txBox="1"/>
          <p:nvPr/>
        </p:nvSpPr>
        <p:spPr>
          <a:xfrm>
            <a:off x="4105305" y="3160712"/>
            <a:ext cx="3998602" cy="564706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3375" b="1" dirty="0">
                <a:solidFill>
                  <a:srgbClr val="A3ADD2"/>
                </a:solidFill>
                <a:latin typeface="Microsoft YaHei"/>
                <a:ea typeface="Microsoft YaHei"/>
              </a:rPr>
              <a:t>功能实现</a:t>
            </a:r>
            <a:endParaRPr lang="en-US" sz="1160" dirty="0"/>
          </a:p>
        </p:txBody>
      </p:sp>
    </p:spTree>
    <p:extLst>
      <p:ext uri="{BB962C8B-B14F-4D97-AF65-F5344CB8AC3E}">
        <p14:creationId xmlns:p14="http://schemas.microsoft.com/office/powerpoint/2010/main" val="892989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2" grpId="0" animBg="1"/>
      <p:bldP spid="1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" y="3566295"/>
            <a:ext cx="6652729" cy="3336663"/>
          </a:xfrm>
          <a:prstGeom prst="rect">
            <a:avLst/>
          </a:prstGeom>
        </p:spPr>
      </p:pic>
      <p:sp>
        <p:nvSpPr>
          <p:cNvPr id="116" name="Freeform 2"/>
          <p:cNvSpPr/>
          <p:nvPr/>
        </p:nvSpPr>
        <p:spPr>
          <a:xfrm>
            <a:off x="7556004" y="3509367"/>
            <a:ext cx="2625328" cy="40184"/>
          </a:xfrm>
          <a:custGeom>
            <a:avLst/>
            <a:gdLst/>
            <a:ahLst/>
            <a:cxnLst/>
            <a:rect l="l" t="t" r="r" b="b"/>
            <a:pathLst>
              <a:path w="2489200" h="38100">
                <a:moveTo>
                  <a:pt x="0" y="0"/>
                </a:moveTo>
                <a:lnTo>
                  <a:pt x="2489200" y="0"/>
                </a:lnTo>
                <a:lnTo>
                  <a:pt x="2489200" y="38100"/>
                </a:lnTo>
                <a:lnTo>
                  <a:pt x="0" y="38100"/>
                </a:lnTo>
                <a:close/>
              </a:path>
            </a:pathLst>
          </a:custGeom>
          <a:gradFill>
            <a:gsLst>
              <a:gs pos="1000">
                <a:srgbClr val="FFFFFF">
                  <a:alpha val="100000"/>
                </a:srgbClr>
              </a:gs>
              <a:gs pos="100000">
                <a:srgbClr val="EDD1D6">
                  <a:alpha val="100000"/>
                </a:srgbClr>
              </a:gs>
            </a:gsLst>
            <a:lin ang="0"/>
          </a:gradFill>
        </p:spPr>
        <p:txBody>
          <a:bodyPr lIns="133945" rIns="133945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6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17" name="Freeform 3"/>
          <p:cNvSpPr/>
          <p:nvPr/>
        </p:nvSpPr>
        <p:spPr>
          <a:xfrm>
            <a:off x="2198191" y="2518172"/>
            <a:ext cx="2625328" cy="40184"/>
          </a:xfrm>
          <a:custGeom>
            <a:avLst/>
            <a:gdLst/>
            <a:ahLst/>
            <a:cxnLst/>
            <a:rect l="l" t="t" r="r" b="b"/>
            <a:pathLst>
              <a:path w="2489200" h="38100">
                <a:moveTo>
                  <a:pt x="0" y="0"/>
                </a:moveTo>
                <a:lnTo>
                  <a:pt x="2489200" y="0"/>
                </a:lnTo>
                <a:lnTo>
                  <a:pt x="2489200" y="38100"/>
                </a:lnTo>
                <a:lnTo>
                  <a:pt x="0" y="38100"/>
                </a:lnTo>
                <a:close/>
              </a:path>
            </a:pathLst>
          </a:custGeom>
          <a:gradFill>
            <a:gsLst>
              <a:gs pos="1000">
                <a:srgbClr val="FFFFFF">
                  <a:alpha val="100000"/>
                </a:srgbClr>
              </a:gs>
              <a:gs pos="100000">
                <a:srgbClr val="C3E3F5">
                  <a:alpha val="100000"/>
                </a:srgbClr>
              </a:gs>
            </a:gsLst>
            <a:lin ang="0"/>
          </a:gradFill>
        </p:spPr>
        <p:txBody>
          <a:bodyPr lIns="133945" rIns="133945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6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pic>
        <p:nvPicPr>
          <p:cNvPr id="11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819207" y="-6697"/>
            <a:ext cx="4357457" cy="2188000"/>
          </a:xfrm>
          <a:prstGeom prst="rect">
            <a:avLst/>
          </a:prstGeom>
        </p:spPr>
      </p:pic>
      <p:grpSp>
        <p:nvGrpSpPr>
          <p:cNvPr id="119" name="Group 5"/>
          <p:cNvGrpSpPr/>
          <p:nvPr/>
        </p:nvGrpSpPr>
        <p:grpSpPr>
          <a:xfrm>
            <a:off x="5438633" y="1736175"/>
            <a:ext cx="1293992" cy="1355729"/>
            <a:chOff x="5155219" y="1646151"/>
            <a:chExt cx="1226896" cy="1285432"/>
          </a:xfrm>
        </p:grpSpPr>
        <p:sp>
          <p:nvSpPr>
            <p:cNvPr id="120" name="Freeform 119"/>
            <p:cNvSpPr/>
            <p:nvPr/>
          </p:nvSpPr>
          <p:spPr>
            <a:xfrm>
              <a:off x="5155219" y="1646151"/>
              <a:ext cx="1226896" cy="1285432"/>
            </a:xfrm>
            <a:custGeom>
              <a:avLst/>
              <a:gdLst/>
              <a:ahLst/>
              <a:cxnLst/>
              <a:rect l="l" t="t" r="r" b="b"/>
              <a:pathLst>
                <a:path w="1226896" h="1285432">
                  <a:moveTo>
                    <a:pt x="981" y="642716"/>
                  </a:moveTo>
                  <a:cubicBezTo>
                    <a:pt x="0" y="423250"/>
                    <a:pt x="116520" y="220034"/>
                    <a:pt x="306421" y="110017"/>
                  </a:cubicBezTo>
                  <a:cubicBezTo>
                    <a:pt x="496322" y="0"/>
                    <a:pt x="730573" y="0"/>
                    <a:pt x="920474" y="110017"/>
                  </a:cubicBezTo>
                  <a:cubicBezTo>
                    <a:pt x="1110375" y="220034"/>
                    <a:pt x="1226896" y="423250"/>
                    <a:pt x="1225914" y="642716"/>
                  </a:cubicBezTo>
                  <a:cubicBezTo>
                    <a:pt x="1226896" y="862181"/>
                    <a:pt x="1110375" y="1065397"/>
                    <a:pt x="920474" y="1175415"/>
                  </a:cubicBezTo>
                  <a:cubicBezTo>
                    <a:pt x="730573" y="1285432"/>
                    <a:pt x="496322" y="1285432"/>
                    <a:pt x="306421" y="1175415"/>
                  </a:cubicBezTo>
                  <a:cubicBezTo>
                    <a:pt x="116520" y="1065397"/>
                    <a:pt x="0" y="862181"/>
                    <a:pt x="981" y="642716"/>
                  </a:cubicBezTo>
                  <a:close/>
                </a:path>
              </a:pathLst>
            </a:custGeom>
            <a:solidFill>
              <a:srgbClr val="FCF0F2"/>
            </a:solidFill>
          </p:spPr>
          <p:txBody>
            <a:bodyPr lIns="133945" rIns="133945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6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5218814" y="1712582"/>
              <a:ext cx="1108010" cy="1160874"/>
            </a:xfrm>
            <a:custGeom>
              <a:avLst/>
              <a:gdLst/>
              <a:ahLst/>
              <a:cxnLst/>
              <a:rect l="l" t="t" r="r" b="b"/>
              <a:pathLst>
                <a:path w="1108010" h="1160874">
                  <a:moveTo>
                    <a:pt x="886" y="580437"/>
                  </a:moveTo>
                  <a:cubicBezTo>
                    <a:pt x="0" y="382237"/>
                    <a:pt x="105229" y="198713"/>
                    <a:pt x="276729" y="99356"/>
                  </a:cubicBezTo>
                  <a:cubicBezTo>
                    <a:pt x="448228" y="0"/>
                    <a:pt x="659781" y="0"/>
                    <a:pt x="831280" y="99356"/>
                  </a:cubicBezTo>
                  <a:cubicBezTo>
                    <a:pt x="1002780" y="198713"/>
                    <a:pt x="1108010" y="382237"/>
                    <a:pt x="1107123" y="580437"/>
                  </a:cubicBezTo>
                  <a:cubicBezTo>
                    <a:pt x="1108010" y="778636"/>
                    <a:pt x="1002780" y="962160"/>
                    <a:pt x="831280" y="1061517"/>
                  </a:cubicBezTo>
                  <a:cubicBezTo>
                    <a:pt x="659781" y="1160873"/>
                    <a:pt x="448228" y="1160873"/>
                    <a:pt x="276729" y="1061517"/>
                  </a:cubicBezTo>
                  <a:cubicBezTo>
                    <a:pt x="105229" y="962160"/>
                    <a:pt x="0" y="778636"/>
                    <a:pt x="886" y="580437"/>
                  </a:cubicBezTo>
                  <a:close/>
                </a:path>
              </a:pathLst>
            </a:custGeom>
            <a:solidFill>
              <a:srgbClr val="C3E3F5"/>
            </a:solidFill>
          </p:spPr>
          <p:txBody>
            <a:bodyPr lIns="133945" rIns="133945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6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sp>
        <p:nvSpPr>
          <p:cNvPr id="122" name="TextBox 6"/>
          <p:cNvSpPr txBox="1"/>
          <p:nvPr/>
        </p:nvSpPr>
        <p:spPr>
          <a:xfrm>
            <a:off x="5907271" y="2127859"/>
            <a:ext cx="355959" cy="564706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75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4</a:t>
            </a:r>
            <a:endParaRPr kumimoji="0" lang="en-US" sz="116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3" name="TextBox 7"/>
          <p:cNvSpPr txBox="1"/>
          <p:nvPr/>
        </p:nvSpPr>
        <p:spPr>
          <a:xfrm>
            <a:off x="4105305" y="3160712"/>
            <a:ext cx="3998602" cy="564706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375" b="1" i="0" u="none" strike="noStrike" kern="1200" cap="none" spc="0" normalizeH="0" baseline="0" noProof="0" dirty="0">
                <a:ln>
                  <a:noFill/>
                </a:ln>
                <a:solidFill>
                  <a:srgbClr val="A3ADD2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设计方案</a:t>
            </a:r>
            <a:endParaRPr kumimoji="0" lang="en-US" sz="116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220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2" grpId="0" animBg="1"/>
      <p:bldP spid="1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" y="3566295"/>
            <a:ext cx="6652729" cy="3336663"/>
          </a:xfrm>
          <a:prstGeom prst="rect">
            <a:avLst/>
          </a:prstGeom>
        </p:spPr>
      </p:pic>
      <p:sp>
        <p:nvSpPr>
          <p:cNvPr id="116" name="Freeform 2"/>
          <p:cNvSpPr/>
          <p:nvPr/>
        </p:nvSpPr>
        <p:spPr>
          <a:xfrm>
            <a:off x="7556004" y="3509367"/>
            <a:ext cx="2625328" cy="40184"/>
          </a:xfrm>
          <a:custGeom>
            <a:avLst/>
            <a:gdLst/>
            <a:ahLst/>
            <a:cxnLst/>
            <a:rect l="l" t="t" r="r" b="b"/>
            <a:pathLst>
              <a:path w="2489200" h="38100">
                <a:moveTo>
                  <a:pt x="0" y="0"/>
                </a:moveTo>
                <a:lnTo>
                  <a:pt x="2489200" y="0"/>
                </a:lnTo>
                <a:lnTo>
                  <a:pt x="2489200" y="38100"/>
                </a:lnTo>
                <a:lnTo>
                  <a:pt x="0" y="38100"/>
                </a:lnTo>
                <a:close/>
              </a:path>
            </a:pathLst>
          </a:custGeom>
          <a:gradFill>
            <a:gsLst>
              <a:gs pos="1000">
                <a:srgbClr val="FFFFFF">
                  <a:alpha val="100000"/>
                </a:srgbClr>
              </a:gs>
              <a:gs pos="100000">
                <a:srgbClr val="EDD1D6">
                  <a:alpha val="100000"/>
                </a:srgbClr>
              </a:gs>
            </a:gsLst>
            <a:lin ang="0"/>
          </a:gradFill>
        </p:spPr>
        <p:txBody>
          <a:bodyPr lIns="133945" rIns="133945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6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17" name="Freeform 3"/>
          <p:cNvSpPr/>
          <p:nvPr/>
        </p:nvSpPr>
        <p:spPr>
          <a:xfrm>
            <a:off x="2198191" y="2518172"/>
            <a:ext cx="2625328" cy="40184"/>
          </a:xfrm>
          <a:custGeom>
            <a:avLst/>
            <a:gdLst/>
            <a:ahLst/>
            <a:cxnLst/>
            <a:rect l="l" t="t" r="r" b="b"/>
            <a:pathLst>
              <a:path w="2489200" h="38100">
                <a:moveTo>
                  <a:pt x="0" y="0"/>
                </a:moveTo>
                <a:lnTo>
                  <a:pt x="2489200" y="0"/>
                </a:lnTo>
                <a:lnTo>
                  <a:pt x="2489200" y="38100"/>
                </a:lnTo>
                <a:lnTo>
                  <a:pt x="0" y="38100"/>
                </a:lnTo>
                <a:close/>
              </a:path>
            </a:pathLst>
          </a:custGeom>
          <a:gradFill>
            <a:gsLst>
              <a:gs pos="1000">
                <a:srgbClr val="FFFFFF">
                  <a:alpha val="100000"/>
                </a:srgbClr>
              </a:gs>
              <a:gs pos="100000">
                <a:srgbClr val="C3E3F5">
                  <a:alpha val="100000"/>
                </a:srgbClr>
              </a:gs>
            </a:gsLst>
            <a:lin ang="0"/>
          </a:gradFill>
        </p:spPr>
        <p:txBody>
          <a:bodyPr lIns="133945" rIns="133945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6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pic>
        <p:nvPicPr>
          <p:cNvPr id="11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819207" y="-6697"/>
            <a:ext cx="4357457" cy="2188000"/>
          </a:xfrm>
          <a:prstGeom prst="rect">
            <a:avLst/>
          </a:prstGeom>
        </p:spPr>
      </p:pic>
      <p:grpSp>
        <p:nvGrpSpPr>
          <p:cNvPr id="119" name="Group 5"/>
          <p:cNvGrpSpPr/>
          <p:nvPr/>
        </p:nvGrpSpPr>
        <p:grpSpPr>
          <a:xfrm>
            <a:off x="5438633" y="1736175"/>
            <a:ext cx="1293992" cy="1355729"/>
            <a:chOff x="5155219" y="1646151"/>
            <a:chExt cx="1226896" cy="1285432"/>
          </a:xfrm>
        </p:grpSpPr>
        <p:sp>
          <p:nvSpPr>
            <p:cNvPr id="120" name="Freeform 119"/>
            <p:cNvSpPr/>
            <p:nvPr/>
          </p:nvSpPr>
          <p:spPr>
            <a:xfrm>
              <a:off x="5155219" y="1646151"/>
              <a:ext cx="1226896" cy="1285432"/>
            </a:xfrm>
            <a:custGeom>
              <a:avLst/>
              <a:gdLst/>
              <a:ahLst/>
              <a:cxnLst/>
              <a:rect l="l" t="t" r="r" b="b"/>
              <a:pathLst>
                <a:path w="1226896" h="1285432">
                  <a:moveTo>
                    <a:pt x="981" y="642716"/>
                  </a:moveTo>
                  <a:cubicBezTo>
                    <a:pt x="0" y="423250"/>
                    <a:pt x="116520" y="220034"/>
                    <a:pt x="306421" y="110017"/>
                  </a:cubicBezTo>
                  <a:cubicBezTo>
                    <a:pt x="496322" y="0"/>
                    <a:pt x="730573" y="0"/>
                    <a:pt x="920474" y="110017"/>
                  </a:cubicBezTo>
                  <a:cubicBezTo>
                    <a:pt x="1110375" y="220034"/>
                    <a:pt x="1226896" y="423250"/>
                    <a:pt x="1225914" y="642716"/>
                  </a:cubicBezTo>
                  <a:cubicBezTo>
                    <a:pt x="1226896" y="862181"/>
                    <a:pt x="1110375" y="1065397"/>
                    <a:pt x="920474" y="1175415"/>
                  </a:cubicBezTo>
                  <a:cubicBezTo>
                    <a:pt x="730573" y="1285432"/>
                    <a:pt x="496322" y="1285432"/>
                    <a:pt x="306421" y="1175415"/>
                  </a:cubicBezTo>
                  <a:cubicBezTo>
                    <a:pt x="116520" y="1065397"/>
                    <a:pt x="0" y="862181"/>
                    <a:pt x="981" y="642716"/>
                  </a:cubicBezTo>
                  <a:close/>
                </a:path>
              </a:pathLst>
            </a:custGeom>
            <a:solidFill>
              <a:srgbClr val="FCF0F2"/>
            </a:solidFill>
          </p:spPr>
          <p:txBody>
            <a:bodyPr lIns="133945" rIns="133945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6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5218814" y="1712582"/>
              <a:ext cx="1108010" cy="1160874"/>
            </a:xfrm>
            <a:custGeom>
              <a:avLst/>
              <a:gdLst/>
              <a:ahLst/>
              <a:cxnLst/>
              <a:rect l="l" t="t" r="r" b="b"/>
              <a:pathLst>
                <a:path w="1108010" h="1160874">
                  <a:moveTo>
                    <a:pt x="886" y="580437"/>
                  </a:moveTo>
                  <a:cubicBezTo>
                    <a:pt x="0" y="382237"/>
                    <a:pt x="105229" y="198713"/>
                    <a:pt x="276729" y="99356"/>
                  </a:cubicBezTo>
                  <a:cubicBezTo>
                    <a:pt x="448228" y="0"/>
                    <a:pt x="659781" y="0"/>
                    <a:pt x="831280" y="99356"/>
                  </a:cubicBezTo>
                  <a:cubicBezTo>
                    <a:pt x="1002780" y="198713"/>
                    <a:pt x="1108010" y="382237"/>
                    <a:pt x="1107123" y="580437"/>
                  </a:cubicBezTo>
                  <a:cubicBezTo>
                    <a:pt x="1108010" y="778636"/>
                    <a:pt x="1002780" y="962160"/>
                    <a:pt x="831280" y="1061517"/>
                  </a:cubicBezTo>
                  <a:cubicBezTo>
                    <a:pt x="659781" y="1160873"/>
                    <a:pt x="448228" y="1160873"/>
                    <a:pt x="276729" y="1061517"/>
                  </a:cubicBezTo>
                  <a:cubicBezTo>
                    <a:pt x="105229" y="962160"/>
                    <a:pt x="0" y="778636"/>
                    <a:pt x="886" y="580437"/>
                  </a:cubicBezTo>
                  <a:close/>
                </a:path>
              </a:pathLst>
            </a:custGeom>
            <a:solidFill>
              <a:srgbClr val="C3E3F5"/>
            </a:solidFill>
          </p:spPr>
          <p:txBody>
            <a:bodyPr lIns="133945" rIns="133945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6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sp>
        <p:nvSpPr>
          <p:cNvPr id="122" name="TextBox 6"/>
          <p:cNvSpPr txBox="1"/>
          <p:nvPr/>
        </p:nvSpPr>
        <p:spPr>
          <a:xfrm>
            <a:off x="5907271" y="2127859"/>
            <a:ext cx="355959" cy="564706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375" b="1" i="1" dirty="0">
                <a:solidFill>
                  <a:srgbClr val="FFFFFF"/>
                </a:solidFill>
                <a:latin typeface="Microsoft YaHei"/>
                <a:ea typeface="Microsoft YaHei"/>
              </a:rPr>
              <a:t>5</a:t>
            </a:r>
            <a:endParaRPr kumimoji="0" lang="en-US" sz="116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3" name="TextBox 7"/>
          <p:cNvSpPr txBox="1"/>
          <p:nvPr/>
        </p:nvSpPr>
        <p:spPr>
          <a:xfrm>
            <a:off x="4105305" y="3160712"/>
            <a:ext cx="3998602" cy="564706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375" b="1" i="0" u="none" strike="noStrike" kern="1200" cap="none" spc="0" normalizeH="0" baseline="0" noProof="0" dirty="0">
                <a:ln>
                  <a:noFill/>
                </a:ln>
                <a:solidFill>
                  <a:srgbClr val="A3ADD2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程序演示</a:t>
            </a:r>
            <a:endParaRPr kumimoji="0" lang="en-US" sz="116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15848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2" grpId="0" animBg="1"/>
      <p:bldP spid="12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303</Words>
  <Application>Microsoft Office PowerPoint</Application>
  <PresentationFormat>宽屏</PresentationFormat>
  <Paragraphs>165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Microsoft YaHei, PingFang SC, sans serif</vt:lpstr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</dc:creator>
  <cp:lastModifiedBy>chen</cp:lastModifiedBy>
  <cp:revision>4</cp:revision>
  <dcterms:created xsi:type="dcterms:W3CDTF">2020-11-03T13:14:40Z</dcterms:created>
  <dcterms:modified xsi:type="dcterms:W3CDTF">2020-11-03T13:51:03Z</dcterms:modified>
</cp:coreProperties>
</file>