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57" r:id="rId4"/>
    <p:sldId id="258" r:id="rId5"/>
    <p:sldId id="259" r:id="rId6"/>
    <p:sldId id="256" r:id="rId7"/>
    <p:sldId id="269" r:id="rId8"/>
    <p:sldId id="270" r:id="rId9"/>
    <p:sldId id="267" r:id="rId10"/>
    <p:sldId id="266" r:id="rId11"/>
    <p:sldId id="265" r:id="rId12"/>
    <p:sldId id="271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4FB5-BC8B-4E85-90D8-F9EE221E043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D018-DF2B-4F30-88D7-955B964EE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5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4FB5-BC8B-4E85-90D8-F9EE221E043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D018-DF2B-4F30-88D7-955B964EE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7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4FB5-BC8B-4E85-90D8-F9EE221E043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D018-DF2B-4F30-88D7-955B964EE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6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4FB5-BC8B-4E85-90D8-F9EE221E043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D018-DF2B-4F30-88D7-955B964EE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4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4FB5-BC8B-4E85-90D8-F9EE221E043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D018-DF2B-4F30-88D7-955B964EE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4FB5-BC8B-4E85-90D8-F9EE221E043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D018-DF2B-4F30-88D7-955B964EE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3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4FB5-BC8B-4E85-90D8-F9EE221E043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D018-DF2B-4F30-88D7-955B964EE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9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4FB5-BC8B-4E85-90D8-F9EE221E043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D018-DF2B-4F30-88D7-955B964EE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65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4FB5-BC8B-4E85-90D8-F9EE221E043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D018-DF2B-4F30-88D7-955B964EE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6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4FB5-BC8B-4E85-90D8-F9EE221E043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D018-DF2B-4F30-88D7-955B964EE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4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4FB5-BC8B-4E85-90D8-F9EE221E043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D018-DF2B-4F30-88D7-955B964EE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9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4FB5-BC8B-4E85-90D8-F9EE221E043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FD018-DF2B-4F30-88D7-955B964EE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4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쇼핑몰의 회원 시스템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/>
              <a:t>구성 방법</a:t>
            </a:r>
            <a:r>
              <a:rPr lang="en-US" altLang="ko-KR" b="1" dirty="0" smtClean="0"/>
              <a:t>!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데이터의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클래스 포함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프로그램에서 수행해야하는 기능 정리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단일 검색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3.  2</a:t>
            </a:r>
            <a:r>
              <a:rPr lang="ko-KR" altLang="en-US" dirty="0" smtClean="0"/>
              <a:t>의 내용을 가지는 </a:t>
            </a:r>
            <a:r>
              <a:rPr lang="en-US" altLang="ko-KR" dirty="0" smtClean="0"/>
              <a:t>Handler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 </a:t>
            </a:r>
            <a:r>
              <a:rPr lang="ko-KR" altLang="en-US" dirty="0" smtClean="0"/>
              <a:t>사용자와 상호작용하는 </a:t>
            </a:r>
            <a:r>
              <a:rPr lang="en-US" altLang="ko-KR" dirty="0" smtClean="0"/>
              <a:t>Main</a:t>
            </a:r>
            <a:r>
              <a:rPr lang="ko-KR" altLang="en-US" dirty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marL="514350" indent="-514350">
              <a:buAutoNum type="arabicPeriod" startAt="5"/>
            </a:pPr>
            <a:r>
              <a:rPr lang="en-US" altLang="ko-KR" dirty="0" smtClean="0"/>
              <a:t>Main </a:t>
            </a:r>
            <a:r>
              <a:rPr lang="ko-KR" altLang="en-US" dirty="0" smtClean="0"/>
              <a:t>함수의 진행에 따라 필요한 </a:t>
            </a:r>
            <a:r>
              <a:rPr lang="en-US" altLang="ko-KR" dirty="0" smtClean="0"/>
              <a:t>Handler</a:t>
            </a:r>
            <a:r>
              <a:rPr lang="ko-KR" altLang="en-US" dirty="0" smtClean="0"/>
              <a:t>의 함수를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3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63" y="884721"/>
            <a:ext cx="3200847" cy="19665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97" y="884721"/>
            <a:ext cx="4610743" cy="2162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59" y="3782290"/>
            <a:ext cx="433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번이 호출 되면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Handler.listAll</a:t>
            </a:r>
            <a:r>
              <a:rPr lang="ko-KR" altLang="en-US" dirty="0" smtClean="0"/>
              <a:t>을 호출함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3-1)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0428" y="3782290"/>
            <a:ext cx="4879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For</a:t>
            </a:r>
            <a:r>
              <a:rPr lang="ko-KR" altLang="en-US" dirty="0" smtClean="0"/>
              <a:t>문을 통해 얻은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아니면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showInfo</a:t>
            </a:r>
            <a:r>
              <a:rPr lang="ko-KR" altLang="en-US" dirty="0" smtClean="0"/>
              <a:t>를 통해 호출함</a:t>
            </a:r>
            <a:endParaRPr lang="en-US" altLang="ko-KR" dirty="0" smtClean="0"/>
          </a:p>
          <a:p>
            <a:r>
              <a:rPr lang="en-US" altLang="ko-KR" dirty="0" smtClean="0"/>
              <a:t>  ※ </a:t>
            </a:r>
            <a:r>
              <a:rPr lang="en-US" altLang="ko-KR" dirty="0" err="1" smtClean="0"/>
              <a:t>showInfo</a:t>
            </a:r>
            <a:r>
              <a:rPr lang="ko-KR" altLang="en-US" dirty="0" smtClean="0"/>
              <a:t>는 추상메서드에 의해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되어 있음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22277" y="3113700"/>
            <a:ext cx="28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↑ 그림 </a:t>
            </a:r>
            <a:r>
              <a:rPr lang="en-US" altLang="ko-KR" dirty="0"/>
              <a:t>3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54538" y="297472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Handler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79717" y="357659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7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78" y="884812"/>
            <a:ext cx="5287113" cy="1467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758" y="884812"/>
            <a:ext cx="5839640" cy="2305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4988" y="3739060"/>
            <a:ext cx="423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 </a:t>
            </a:r>
            <a:r>
              <a:rPr lang="ko-KR" altLang="en-US" dirty="0" smtClean="0"/>
              <a:t>에서 </a:t>
            </a:r>
            <a:r>
              <a:rPr lang="en-US" altLang="ko-KR" dirty="0"/>
              <a:t>4</a:t>
            </a:r>
            <a:r>
              <a:rPr lang="ko-KR" altLang="en-US" dirty="0" smtClean="0"/>
              <a:t>번이 호출 되면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검색할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입력 받음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Handler.find</a:t>
            </a:r>
            <a:r>
              <a:rPr lang="ko-KR" altLang="en-US" dirty="0" smtClean="0"/>
              <a:t>를 호출함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4-1)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5243" y="3739060"/>
            <a:ext cx="4954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For</a:t>
            </a:r>
            <a:r>
              <a:rPr lang="ko-KR" altLang="en-US" dirty="0" smtClean="0"/>
              <a:t>문을 통해 얻은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이 아니고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].id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같으면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showInfo</a:t>
            </a:r>
            <a:r>
              <a:rPr lang="ko-KR" altLang="en-US" dirty="0" smtClean="0"/>
              <a:t>를 통해 호출함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※ </a:t>
            </a:r>
            <a:r>
              <a:rPr lang="en-US" altLang="ko-KR" dirty="0" err="1" smtClean="0"/>
              <a:t>showInfo</a:t>
            </a:r>
            <a:r>
              <a:rPr lang="ko-KR" altLang="en-US" dirty="0" smtClean="0"/>
              <a:t>는 추상메서드에 의해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되어 있음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88036" y="32799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↑ 그림 </a:t>
            </a:r>
            <a:r>
              <a:rPr lang="en-US" altLang="ko-KR" dirty="0"/>
              <a:t>4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4764" y="313325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3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86" y="1852584"/>
            <a:ext cx="3439005" cy="409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510" y="3284618"/>
            <a:ext cx="5220429" cy="504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3510" y="3983464"/>
            <a:ext cx="856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>handler</a:t>
            </a:r>
            <a:r>
              <a:rPr lang="ko-KR" altLang="en-US" dirty="0" smtClean="0"/>
              <a:t>를 편히 불러 오기 위해 </a:t>
            </a:r>
            <a:r>
              <a:rPr lang="en-US" altLang="ko-KR" dirty="0" smtClean="0"/>
              <a:t>handler</a:t>
            </a:r>
            <a:r>
              <a:rPr lang="ko-KR" altLang="en-US" dirty="0" smtClean="0"/>
              <a:t>를 선언 </a:t>
            </a:r>
            <a:r>
              <a:rPr lang="ko-KR" altLang="en-US" dirty="0" err="1" smtClean="0"/>
              <a:t>해놓음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3510" y="2389534"/>
            <a:ext cx="344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배열은 </a:t>
            </a:r>
            <a:r>
              <a:rPr lang="en-US" altLang="ko-KR" dirty="0" smtClean="0"/>
              <a:t>Handler</a:t>
            </a:r>
            <a:r>
              <a:rPr lang="ko-KR" altLang="en-US" dirty="0" smtClean="0"/>
              <a:t>에 선언 </a:t>
            </a:r>
            <a:r>
              <a:rPr lang="ko-KR" altLang="en-US" dirty="0" err="1" smtClean="0"/>
              <a:t>해놓음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22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204" y="1873333"/>
            <a:ext cx="4725059" cy="866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2829" y="3308466"/>
            <a:ext cx="706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Do- while </a:t>
            </a:r>
            <a:r>
              <a:rPr lang="ko-KR" altLang="en-US" dirty="0" smtClean="0"/>
              <a:t>문을 통해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번이 아니면 계속 돌고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	               0</a:t>
            </a:r>
            <a:r>
              <a:rPr lang="ko-KR" altLang="en-US" dirty="0" smtClean="0"/>
              <a:t>번이 입력 되면 시스템을 종료합니다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68204" y="4846320"/>
            <a:ext cx="6273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/>
              <a:t>수고 하셨습니다</a:t>
            </a:r>
            <a:r>
              <a:rPr lang="en-US" altLang="ko-KR" sz="4800" b="1" dirty="0" smtClean="0"/>
              <a:t>.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165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537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작성 시 특이 사항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4604"/>
            <a:ext cx="10515600" cy="46723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회원은 크게 </a:t>
            </a:r>
            <a:r>
              <a:rPr lang="en-US" altLang="ko-KR" dirty="0"/>
              <a:t>2</a:t>
            </a:r>
            <a:r>
              <a:rPr lang="ko-KR" altLang="en-US" dirty="0"/>
              <a:t>가지 유형으로</a:t>
            </a:r>
            <a:r>
              <a:rPr lang="en-US" altLang="ko-KR" dirty="0"/>
              <a:t>, </a:t>
            </a:r>
            <a:r>
              <a:rPr lang="ko-KR" altLang="en-US" dirty="0" err="1"/>
              <a:t>판매자와</a:t>
            </a:r>
            <a:r>
              <a:rPr lang="ko-KR" altLang="en-US" dirty="0"/>
              <a:t> 구매자가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/>
              <a:t>모든 회원은 공통으로 </a:t>
            </a:r>
            <a:r>
              <a:rPr lang="en-US" altLang="ko-KR" dirty="0"/>
              <a:t>[ID], [</a:t>
            </a:r>
            <a:r>
              <a:rPr lang="ko-KR" altLang="en-US" dirty="0"/>
              <a:t>비밀번호</a:t>
            </a:r>
            <a:r>
              <a:rPr lang="en-US" altLang="ko-KR" dirty="0"/>
              <a:t>], [</a:t>
            </a:r>
            <a:r>
              <a:rPr lang="ko-KR" altLang="en-US" dirty="0"/>
              <a:t>이름</a:t>
            </a:r>
            <a:r>
              <a:rPr lang="en-US" altLang="ko-KR" dirty="0"/>
              <a:t>]</a:t>
            </a:r>
            <a:r>
              <a:rPr lang="ko-KR" altLang="en-US" dirty="0"/>
              <a:t>을 가져야 함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err="1"/>
              <a:t>판매자는</a:t>
            </a:r>
            <a:r>
              <a:rPr lang="ko-KR" altLang="en-US" dirty="0"/>
              <a:t> 공통 속성과 함께 </a:t>
            </a:r>
            <a:r>
              <a:rPr lang="en-US" altLang="ko-KR" dirty="0"/>
              <a:t>[</a:t>
            </a:r>
            <a:r>
              <a:rPr lang="ko-KR" altLang="en-US" dirty="0" err="1"/>
              <a:t>가게이름</a:t>
            </a:r>
            <a:r>
              <a:rPr lang="en-US" altLang="ko-KR" dirty="0"/>
              <a:t>]</a:t>
            </a:r>
            <a:r>
              <a:rPr lang="ko-KR" altLang="en-US" dirty="0"/>
              <a:t>을 가져야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/>
              <a:t>구매자는 공통 속성과 함께 </a:t>
            </a:r>
            <a:r>
              <a:rPr lang="en-US" altLang="ko-KR" dirty="0"/>
              <a:t>[</a:t>
            </a:r>
            <a:r>
              <a:rPr lang="ko-KR" altLang="en-US" dirty="0" err="1"/>
              <a:t>배송주소</a:t>
            </a:r>
            <a:r>
              <a:rPr lang="en-US" altLang="ko-KR" dirty="0"/>
              <a:t>]</a:t>
            </a:r>
            <a:r>
              <a:rPr lang="ko-KR" altLang="en-US" dirty="0"/>
              <a:t>를 가져야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/>
              <a:t>가입 시</a:t>
            </a:r>
            <a:r>
              <a:rPr lang="en-US" altLang="ko-KR" dirty="0"/>
              <a:t>, ID</a:t>
            </a:r>
            <a:r>
              <a:rPr lang="ko-KR" altLang="en-US" dirty="0"/>
              <a:t>는 다른 회원과 중복되면 안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/>
              <a:t>검색 시</a:t>
            </a:r>
            <a:r>
              <a:rPr lang="en-US" altLang="ko-KR" dirty="0"/>
              <a:t>, ID</a:t>
            </a:r>
            <a:r>
              <a:rPr lang="ko-KR" altLang="en-US" dirty="0"/>
              <a:t>로만 검색하며</a:t>
            </a:r>
            <a:r>
              <a:rPr lang="en-US" altLang="ko-KR" dirty="0"/>
              <a:t>, </a:t>
            </a:r>
            <a:r>
              <a:rPr lang="ko-KR" altLang="en-US" dirty="0"/>
              <a:t>회원 유형을 같이 표시해야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r>
              <a:rPr lang="ko-KR" altLang="en-US" dirty="0" smtClean="0"/>
              <a:t> 각 </a:t>
            </a:r>
            <a:r>
              <a:rPr lang="ko-KR" altLang="en-US" dirty="0"/>
              <a:t>회원의 정보는 비밀번호를 제외한 모든 속성을 표시해야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r>
              <a:rPr lang="ko-KR" altLang="en-US" dirty="0" smtClean="0"/>
              <a:t> 배열 </a:t>
            </a:r>
            <a:r>
              <a:rPr lang="ko-KR" altLang="en-US" dirty="0"/>
              <a:t>사용 시</a:t>
            </a:r>
            <a:r>
              <a:rPr lang="en-US" altLang="ko-KR" dirty="0"/>
              <a:t>, </a:t>
            </a:r>
            <a:r>
              <a:rPr lang="ko-KR" altLang="en-US" dirty="0"/>
              <a:t>최대 회원 수는 </a:t>
            </a:r>
            <a:r>
              <a:rPr lang="en-US" altLang="ko-KR" dirty="0"/>
              <a:t>100</a:t>
            </a:r>
            <a:r>
              <a:rPr lang="ko-KR" altLang="en-US" dirty="0"/>
              <a:t>명으로 </a:t>
            </a:r>
            <a:r>
              <a:rPr lang="ko-KR" altLang="en-US" dirty="0" smtClean="0"/>
              <a:t>설정함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/>
              <a:t>리스트는 </a:t>
            </a:r>
            <a:r>
              <a:rPr lang="ko-KR" altLang="en-US" dirty="0" err="1"/>
              <a:t>제한없음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42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51446" y="4836223"/>
            <a:ext cx="5640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추상 클래스 선언</a:t>
            </a:r>
            <a:r>
              <a:rPr lang="en-US" altLang="ko-KR" dirty="0" smtClean="0"/>
              <a:t>(Member)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필드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추상 메서드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showInfo</a:t>
            </a:r>
            <a:r>
              <a:rPr lang="en-US" altLang="ko-KR" dirty="0"/>
              <a:t>)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446" y="889124"/>
            <a:ext cx="576342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8" y="463785"/>
            <a:ext cx="11575139" cy="37825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4835047"/>
            <a:ext cx="6087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구매자</a:t>
            </a:r>
            <a:r>
              <a:rPr lang="en-US" altLang="ko-KR" dirty="0" smtClean="0"/>
              <a:t>(Customer) </a:t>
            </a:r>
            <a:r>
              <a:rPr lang="ko-KR" altLang="en-US" dirty="0" smtClean="0"/>
              <a:t>클래스 선언 및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구매자에 따로 들어가야 할 필드 선언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참조할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및 따로 써야할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추상 메서드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showInfo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해줌</a:t>
            </a:r>
            <a:endParaRPr lang="en-US" altLang="ko-KR" dirty="0"/>
          </a:p>
          <a:p>
            <a:r>
              <a:rPr lang="en-US" altLang="ko-KR" dirty="0" smtClean="0"/>
              <a:t>  ※ </a:t>
            </a:r>
            <a:r>
              <a:rPr lang="ko-KR" altLang="en-US" dirty="0" smtClean="0"/>
              <a:t>비밀번호 노출 시키지 않기 위해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문자로 가림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3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474893"/>
            <a:ext cx="11222016" cy="35533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9320" y="4496844"/>
            <a:ext cx="6939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판매자</a:t>
            </a:r>
            <a:r>
              <a:rPr lang="en-US" altLang="ko-KR" dirty="0" smtClean="0"/>
              <a:t>(Seller) </a:t>
            </a:r>
            <a:r>
              <a:rPr lang="ko-KR" altLang="en-US" dirty="0" smtClean="0"/>
              <a:t>클래스 선언 및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구매자에 따로 들어가야 할 필드 선언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참조할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및 따로 써야할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추상 메서드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showInfo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해줌</a:t>
            </a:r>
            <a:endParaRPr lang="en-US" altLang="ko-KR" dirty="0" smtClean="0"/>
          </a:p>
          <a:p>
            <a:r>
              <a:rPr lang="en-US" altLang="ko-KR" dirty="0" smtClean="0"/>
              <a:t>   ※ </a:t>
            </a:r>
            <a:r>
              <a:rPr lang="ko-KR" altLang="en-US" dirty="0" smtClean="0"/>
              <a:t>비밀번호 노출 시키지 않기 위해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문자로 가림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9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31" y="1318590"/>
            <a:ext cx="4944165" cy="27245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6663" y="4597052"/>
            <a:ext cx="636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menu </a:t>
            </a:r>
            <a:r>
              <a:rPr lang="ko-KR" altLang="en-US" dirty="0" smtClean="0"/>
              <a:t>를 통해 시스템을 이용할 수 있도록 설계함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9348" y="4922729"/>
            <a:ext cx="4985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번이 호출 되면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구매자와 </a:t>
            </a:r>
            <a:r>
              <a:rPr lang="ko-KR" altLang="en-US" dirty="0" err="1" smtClean="0"/>
              <a:t>판매자를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할 수 있게 나옴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구매자와 </a:t>
            </a:r>
            <a:r>
              <a:rPr lang="ko-KR" altLang="en-US" dirty="0" err="1" smtClean="0"/>
              <a:t>판매자를</a:t>
            </a:r>
            <a:r>
              <a:rPr lang="ko-KR" altLang="en-US" dirty="0" smtClean="0"/>
              <a:t> 선택 했다면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그에 맞는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넣어줌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1-1</a:t>
            </a:r>
            <a:r>
              <a:rPr lang="ko-KR" altLang="en-US" dirty="0" smtClean="0"/>
              <a:t> 참조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입력 받은 값들은 </a:t>
            </a:r>
            <a:r>
              <a:rPr lang="en-US" altLang="ko-KR" dirty="0" err="1" smtClean="0"/>
              <a:t>mb</a:t>
            </a:r>
            <a:r>
              <a:rPr lang="ko-KR" altLang="en-US" dirty="0" smtClean="0"/>
              <a:t>에 담겨지고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Handler.inser</a:t>
            </a:r>
            <a:r>
              <a:rPr lang="ko-KR" altLang="en-US" dirty="0" smtClean="0"/>
              <a:t>로 넘어감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다음장</a:t>
            </a:r>
            <a:r>
              <a:rPr lang="en-US" altLang="ko-KR" dirty="0" smtClean="0"/>
              <a:t>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52" y="839231"/>
            <a:ext cx="5396109" cy="37703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62356" y="4738255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↑ 그림 </a:t>
            </a:r>
            <a:r>
              <a:rPr lang="en-US" altLang="ko-KR" dirty="0" smtClean="0"/>
              <a:t>1-1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84764" y="313325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67" y="839231"/>
            <a:ext cx="5797560" cy="37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53" y="948955"/>
            <a:ext cx="6087325" cy="40582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68362" y="671691"/>
            <a:ext cx="482252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Handler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앞 장면에서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mb</a:t>
            </a:r>
            <a:r>
              <a:rPr lang="ko-KR" altLang="en-US" dirty="0" smtClean="0"/>
              <a:t>를 통해 결과를 비교함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만약 구매자를 선택 후 입력 했다면</a:t>
            </a:r>
            <a:endParaRPr lang="en-US" altLang="ko-KR" dirty="0" smtClean="0"/>
          </a:p>
          <a:p>
            <a:r>
              <a:rPr lang="en-US" altLang="ko-KR" dirty="0" smtClean="0"/>
              <a:t>2-1.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번째가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값이고</a:t>
            </a:r>
            <a:endParaRPr lang="en-US" altLang="ko-KR" dirty="0" smtClean="0"/>
          </a:p>
          <a:p>
            <a:r>
              <a:rPr lang="en-US" altLang="ko-KR" dirty="0" smtClean="0"/>
              <a:t>2-2. </a:t>
            </a:r>
            <a:r>
              <a:rPr lang="en-US" altLang="ko-KR" dirty="0" err="1" smtClean="0"/>
              <a:t>mb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Customer</a:t>
            </a:r>
            <a:r>
              <a:rPr lang="ko-KR" altLang="en-US" dirty="0" smtClean="0"/>
              <a:t>와 동일하다면</a:t>
            </a:r>
            <a:endParaRPr lang="en-US" altLang="ko-KR" dirty="0" smtClean="0"/>
          </a:p>
          <a:p>
            <a:r>
              <a:rPr lang="en-US" altLang="ko-KR" dirty="0" smtClean="0"/>
              <a:t>2-3. </a:t>
            </a:r>
            <a:r>
              <a:rPr lang="en-US" altLang="ko-KR" dirty="0" err="1" smtClean="0"/>
              <a:t>mb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담고</a:t>
            </a:r>
            <a:endParaRPr lang="en-US" altLang="ko-KR" dirty="0" smtClean="0"/>
          </a:p>
          <a:p>
            <a:r>
              <a:rPr lang="en-US" altLang="ko-KR" dirty="0" smtClean="0"/>
              <a:t>2-4. 1</a:t>
            </a:r>
            <a:r>
              <a:rPr lang="ko-KR" altLang="en-US" dirty="0" smtClean="0"/>
              <a:t>을 반환 해줌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구매자 추가 성공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만약 </a:t>
            </a:r>
            <a:r>
              <a:rPr lang="ko-KR" altLang="en-US" dirty="0" err="1" smtClean="0"/>
              <a:t>판매자를</a:t>
            </a:r>
            <a:r>
              <a:rPr lang="ko-KR" altLang="en-US" dirty="0" smtClean="0"/>
              <a:t> 선택 후 입력 했다면</a:t>
            </a:r>
            <a:endParaRPr lang="en-US" altLang="ko-KR" dirty="0" smtClean="0"/>
          </a:p>
          <a:p>
            <a:r>
              <a:rPr lang="en-US" altLang="ko-KR" dirty="0" smtClean="0"/>
              <a:t>3-1.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번째가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값이고</a:t>
            </a:r>
            <a:endParaRPr lang="en-US" altLang="ko-KR" dirty="0" smtClean="0"/>
          </a:p>
          <a:p>
            <a:r>
              <a:rPr lang="en-US" altLang="ko-KR" dirty="0" smtClean="0"/>
              <a:t>3-2. </a:t>
            </a:r>
            <a:r>
              <a:rPr lang="en-US" altLang="ko-KR" dirty="0" err="1" smtClean="0"/>
              <a:t>mb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Seller</a:t>
            </a:r>
            <a:r>
              <a:rPr lang="ko-KR" altLang="en-US" dirty="0" smtClean="0"/>
              <a:t>와 동일하다면</a:t>
            </a:r>
            <a:endParaRPr lang="en-US" altLang="ko-KR" dirty="0" smtClean="0"/>
          </a:p>
          <a:p>
            <a:r>
              <a:rPr lang="en-US" altLang="ko-KR" dirty="0" smtClean="0"/>
              <a:t>3-3. </a:t>
            </a:r>
            <a:r>
              <a:rPr lang="en-US" altLang="ko-KR" dirty="0" err="1" smtClean="0"/>
              <a:t>mb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담고</a:t>
            </a:r>
            <a:endParaRPr lang="en-US" altLang="ko-KR" dirty="0" smtClean="0"/>
          </a:p>
          <a:p>
            <a:r>
              <a:rPr lang="en-US" altLang="ko-KR" dirty="0" smtClean="0"/>
              <a:t>3-4. 2</a:t>
            </a:r>
            <a:r>
              <a:rPr lang="ko-KR" altLang="en-US" dirty="0" smtClean="0"/>
              <a:t>를 반환 해줌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판매자 추가 성공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만약 동등한 이름이 존재 한다면</a:t>
            </a:r>
            <a:endParaRPr lang="en-US" altLang="ko-KR" dirty="0" smtClean="0"/>
          </a:p>
          <a:p>
            <a:r>
              <a:rPr lang="en-US" altLang="ko-KR" dirty="0" smtClean="0"/>
              <a:t>4-1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].id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mb.id</a:t>
            </a:r>
            <a:r>
              <a:rPr lang="ko-KR" altLang="en-US" dirty="0" smtClean="0"/>
              <a:t>와 비교 하여 추출함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33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4" y="1048951"/>
            <a:ext cx="5264834" cy="2625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372" y="4122907"/>
            <a:ext cx="4886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번이 호출 되면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탈퇴할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입력 받음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Handler.delet</a:t>
            </a:r>
            <a:r>
              <a:rPr lang="ko-KR" altLang="en-US" dirty="0" smtClean="0"/>
              <a:t>를 호출함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2-1)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209" y="1048951"/>
            <a:ext cx="5830114" cy="26252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9113" y="4122907"/>
            <a:ext cx="4247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아니고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].id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와 동일하면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해당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입력 후</a:t>
            </a:r>
            <a:endParaRPr lang="en-US" altLang="ko-KR" dirty="0" smtClean="0"/>
          </a:p>
          <a:p>
            <a:r>
              <a:rPr lang="en-US" altLang="ko-KR" dirty="0" smtClean="0"/>
              <a:t>6. 1</a:t>
            </a:r>
            <a:r>
              <a:rPr lang="ko-KR" altLang="en-US" dirty="0" smtClean="0"/>
              <a:t>을 반환함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삭제 성공 여부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13716" y="3749040"/>
            <a:ext cx="1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↑ 그림 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4764" y="313325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13716" y="415603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Handler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618</Words>
  <Application>Microsoft Office PowerPoint</Application>
  <PresentationFormat>와이드스크린</PresentationFormat>
  <Paragraphs>95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쇼핑몰의 회원 시스템 구현</vt:lpstr>
      <vt:lpstr>작성 시 특이 사항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13</cp:revision>
  <dcterms:created xsi:type="dcterms:W3CDTF">2022-11-08T03:55:39Z</dcterms:created>
  <dcterms:modified xsi:type="dcterms:W3CDTF">2022-11-08T05:53:19Z</dcterms:modified>
</cp:coreProperties>
</file>