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645" r:id="rId2"/>
    <p:sldId id="647" r:id="rId3"/>
    <p:sldId id="648" r:id="rId4"/>
    <p:sldId id="649" r:id="rId5"/>
    <p:sldId id="653" r:id="rId6"/>
    <p:sldId id="655" r:id="rId7"/>
    <p:sldId id="656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68" r:id="rId19"/>
    <p:sldId id="669" r:id="rId20"/>
    <p:sldId id="670" r:id="rId21"/>
    <p:sldId id="672" r:id="rId22"/>
    <p:sldId id="673" r:id="rId23"/>
    <p:sldId id="674" r:id="rId24"/>
    <p:sldId id="675" r:id="rId25"/>
    <p:sldId id="676" r:id="rId26"/>
    <p:sldId id="650" r:id="rId27"/>
    <p:sldId id="651" r:id="rId28"/>
    <p:sldId id="677" r:id="rId29"/>
    <p:sldId id="678" r:id="rId30"/>
    <p:sldId id="679" r:id="rId31"/>
    <p:sldId id="652" r:id="rId32"/>
    <p:sldId id="680" r:id="rId33"/>
    <p:sldId id="681" r:id="rId34"/>
    <p:sldId id="682" r:id="rId35"/>
    <p:sldId id="683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2" autoAdjust="0"/>
    <p:restoredTop sz="91514" autoAdjust="0"/>
  </p:normalViewPr>
  <p:slideViewPr>
    <p:cSldViewPr>
      <p:cViewPr>
        <p:scale>
          <a:sx n="100" d="100"/>
          <a:sy n="100" d="100"/>
        </p:scale>
        <p:origin x="360" y="1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E9CA654E-EBD9-4CE9-AAD0-9BCA047E2E1D}" type="datetimeFigureOut">
              <a:rPr lang="ko-KR" altLang="en-US" smtClean="0"/>
              <a:pPr/>
              <a:t>2017. 7. 12.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Wednesday, July 12,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  <a:lvl2pPr>
              <a:defRPr>
                <a:latin typeface="나눔바른고딕OTF Bold" charset="-127"/>
                <a:ea typeface="나눔바른고딕OTF Bold" charset="-127"/>
              </a:defRPr>
            </a:lvl2pPr>
            <a:lvl3pPr>
              <a:defRPr>
                <a:latin typeface="나눔바른고딕OTF Bold" charset="-127"/>
                <a:ea typeface="나눔바른고딕OTF Bold" charset="-127"/>
              </a:defRPr>
            </a:lvl3pPr>
            <a:lvl4pPr>
              <a:defRPr>
                <a:latin typeface="나눔바른고딕OTF Bold" charset="-127"/>
                <a:ea typeface="나눔바른고딕OTF Bold" charset="-127"/>
              </a:defRPr>
            </a:lvl4pPr>
            <a:lvl5pPr>
              <a:defRPr>
                <a:latin typeface="나눔바른고딕OTF Bold" charset="-127"/>
                <a:ea typeface="나눔바른고딕OTF Bold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33A0F7CB-10CC-4FA0-AAB7-60557755851D}" type="datetime1">
              <a:rPr lang="ko-KR" altLang="en-US" smtClean="0"/>
              <a:pPr/>
              <a:t>2017. 7. 12.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  <a:lvl2pPr>
              <a:defRPr>
                <a:latin typeface="나눔바른고딕OTF Bold" charset="-127"/>
                <a:ea typeface="나눔바른고딕OTF Bold" charset="-127"/>
              </a:defRPr>
            </a:lvl2pPr>
            <a:lvl3pPr>
              <a:defRPr>
                <a:latin typeface="나눔바른고딕OTF Bold" charset="-127"/>
                <a:ea typeface="나눔바른고딕OTF Bold" charset="-127"/>
              </a:defRPr>
            </a:lvl3pPr>
            <a:lvl4pPr>
              <a:defRPr>
                <a:latin typeface="나눔바른고딕OTF Bold" charset="-127"/>
                <a:ea typeface="나눔바른고딕OTF Bold" charset="-127"/>
              </a:defRPr>
            </a:lvl4pPr>
            <a:lvl5pPr>
              <a:defRPr>
                <a:latin typeface="나눔바른고딕OTF Bold" charset="-127"/>
                <a:ea typeface="나눔바른고딕OTF Bold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2072E3B2-398D-43A2-9FF0-A5DC47D85F0F}" type="datetime1">
              <a:rPr lang="ko-KR" altLang="en-US" smtClean="0"/>
              <a:pPr/>
              <a:t>2017. 7. 12.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바른고딕OTF Bold" charset="-127"/>
                <a:ea typeface="나눔바른고딕OTF Bold" charset="-127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나눔바른고딕OTF Bold" charset="-127"/>
                <a:ea typeface="나눔바른고딕OTF Bold" charset="-127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ea typeface="나눔바른고딕OTF Bold" charset="-127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ea typeface="나눔바른고딕OTF Bold" charset="-127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ea typeface="나눔바른고딕OTF Bold" charset="-127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Bold" charset="-127"/>
                <a:ea typeface="나눔바른고딕OTF Bold" charset="-127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DAC76C8D-0C64-468D-9E07-BA112BE10A5A}" type="datetime1">
              <a:rPr lang="ko-KR" altLang="en-US" smtClean="0"/>
              <a:pPr/>
              <a:t>2017. 7. 12.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나눔바른고딕OTF Bold" charset="-127"/>
                <a:ea typeface="나눔바른고딕OTF Bold" charset="-127"/>
              </a:defRPr>
            </a:lvl1pPr>
            <a:lvl2pPr>
              <a:defRPr sz="2400">
                <a:latin typeface="나눔바른고딕OTF Bold" charset="-127"/>
                <a:ea typeface="나눔바른고딕OTF Bold" charset="-127"/>
              </a:defRPr>
            </a:lvl2pPr>
            <a:lvl3pPr>
              <a:defRPr sz="2000">
                <a:latin typeface="나눔바른고딕OTF Bold" charset="-127"/>
                <a:ea typeface="나눔바른고딕OTF Bold" charset="-127"/>
              </a:defRPr>
            </a:lvl3pPr>
            <a:lvl4pPr>
              <a:defRPr sz="1800">
                <a:latin typeface="나눔바른고딕OTF Bold" charset="-127"/>
                <a:ea typeface="나눔바른고딕OTF Bold" charset="-127"/>
              </a:defRPr>
            </a:lvl4pPr>
            <a:lvl5pPr>
              <a:defRPr sz="1800">
                <a:latin typeface="나눔바른고딕OTF Bold" charset="-127"/>
                <a:ea typeface="나눔바른고딕OTF Bold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나눔바른고딕OTF Bold" charset="-127"/>
                <a:ea typeface="나눔바른고딕OTF Bold" charset="-127"/>
              </a:defRPr>
            </a:lvl1pPr>
            <a:lvl2pPr>
              <a:defRPr sz="2400">
                <a:latin typeface="나눔바른고딕OTF Bold" charset="-127"/>
                <a:ea typeface="나눔바른고딕OTF Bold" charset="-127"/>
              </a:defRPr>
            </a:lvl2pPr>
            <a:lvl3pPr>
              <a:defRPr sz="2000">
                <a:latin typeface="나눔바른고딕OTF Bold" charset="-127"/>
                <a:ea typeface="나눔바른고딕OTF Bold" charset="-127"/>
              </a:defRPr>
            </a:lvl3pPr>
            <a:lvl4pPr>
              <a:defRPr sz="1800">
                <a:latin typeface="나눔바른고딕OTF Bold" charset="-127"/>
                <a:ea typeface="나눔바른고딕OTF Bold" charset="-127"/>
              </a:defRPr>
            </a:lvl4pPr>
            <a:lvl5pPr>
              <a:defRPr sz="1800">
                <a:latin typeface="나눔바른고딕OTF Bold" charset="-127"/>
                <a:ea typeface="나눔바른고딕OTF Bold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ABCA1450-90AE-4591-9DA4-2F2C0E29B421}" type="datetime1">
              <a:rPr lang="ko-KR" altLang="en-US" smtClean="0"/>
              <a:pPr/>
              <a:t>2017. 7. 12.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나눔바른고딕OTF Bold" charset="-127"/>
                <a:ea typeface="나눔바른고딕OTF Bold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나눔바른고딕OTF Bold" charset="-127"/>
                <a:ea typeface="나눔바른고딕OTF Bold" charset="-127"/>
              </a:defRPr>
            </a:lvl1pPr>
            <a:lvl2pPr>
              <a:defRPr sz="2000">
                <a:latin typeface="나눔바른고딕OTF Bold" charset="-127"/>
                <a:ea typeface="나눔바른고딕OTF Bold" charset="-127"/>
              </a:defRPr>
            </a:lvl2pPr>
            <a:lvl3pPr>
              <a:defRPr sz="1800">
                <a:latin typeface="나눔바른고딕OTF Bold" charset="-127"/>
                <a:ea typeface="나눔바른고딕OTF Bold" charset="-127"/>
              </a:defRPr>
            </a:lvl3pPr>
            <a:lvl4pPr>
              <a:defRPr sz="1600">
                <a:latin typeface="나눔바른고딕OTF Bold" charset="-127"/>
                <a:ea typeface="나눔바른고딕OTF Bold" charset="-127"/>
              </a:defRPr>
            </a:lvl4pPr>
            <a:lvl5pPr>
              <a:defRPr sz="1600">
                <a:latin typeface="나눔바른고딕OTF Bold" charset="-127"/>
                <a:ea typeface="나눔바른고딕OTF Bold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나눔바른고딕OTF Bold" charset="-127"/>
                <a:ea typeface="나눔바른고딕OTF Bold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나눔바른고딕OTF Bold" charset="-127"/>
                <a:ea typeface="나눔바른고딕OTF Bold" charset="-127"/>
              </a:defRPr>
            </a:lvl1pPr>
            <a:lvl2pPr>
              <a:defRPr sz="2000">
                <a:latin typeface="나눔바른고딕OTF Bold" charset="-127"/>
                <a:ea typeface="나눔바른고딕OTF Bold" charset="-127"/>
              </a:defRPr>
            </a:lvl2pPr>
            <a:lvl3pPr>
              <a:defRPr sz="1800">
                <a:latin typeface="나눔바른고딕OTF Bold" charset="-127"/>
                <a:ea typeface="나눔바른고딕OTF Bold" charset="-127"/>
              </a:defRPr>
            </a:lvl3pPr>
            <a:lvl4pPr>
              <a:defRPr sz="1600">
                <a:latin typeface="나눔바른고딕OTF Bold" charset="-127"/>
                <a:ea typeface="나눔바른고딕OTF Bold" charset="-127"/>
              </a:defRPr>
            </a:lvl4pPr>
            <a:lvl5pPr>
              <a:defRPr sz="1600">
                <a:latin typeface="나눔바른고딕OTF Bold" charset="-127"/>
                <a:ea typeface="나눔바른고딕OTF Bold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3170F9C2-910D-48E9-A1D4-06EE9E8CCF11}" type="datetime1">
              <a:rPr lang="ko-KR" altLang="en-US" smtClean="0"/>
              <a:pPr/>
              <a:t>2017. 7. 12.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  <a:ea typeface="나눔바른고딕OTF Bold" charset="-127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나눔바른고딕OTF Bold" charset="-127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나눔바른고딕OTF Bold" charset="-127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ea typeface="나눔바른고딕OTF Bold" charset="-127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ea typeface="나눔바른고딕OTF Bold" charset="-127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ea typeface="나눔바른고딕OTF Bold" charset="-127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0A2BF0E3-3B49-48EE-8E65-6F6B7B05A3E6}" type="datetime1">
              <a:rPr lang="ko-KR" altLang="en-US" smtClean="0"/>
              <a:pPr/>
              <a:t>2017. 7. 12.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나눔바른고딕OTF Bold" charset="-127"/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나눔바른고딕OTF Bold" charset="-127"/>
                <a:ea typeface="나눔바른고딕OTF Bold" charset="-127"/>
              </a:defRPr>
            </a:lvl1pPr>
            <a:lvl2pPr>
              <a:defRPr sz="2800">
                <a:latin typeface="나눔바른고딕OTF Bold" charset="-127"/>
                <a:ea typeface="나눔바른고딕OTF Bold" charset="-127"/>
              </a:defRPr>
            </a:lvl2pPr>
            <a:lvl3pPr>
              <a:defRPr sz="2400">
                <a:latin typeface="나눔바른고딕OTF Bold" charset="-127"/>
                <a:ea typeface="나눔바른고딕OTF Bold" charset="-127"/>
              </a:defRPr>
            </a:lvl3pPr>
            <a:lvl4pPr>
              <a:defRPr sz="2000">
                <a:latin typeface="나눔바른고딕OTF Bold" charset="-127"/>
                <a:ea typeface="나눔바른고딕OTF Bold" charset="-127"/>
              </a:defRPr>
            </a:lvl4pPr>
            <a:lvl5pPr>
              <a:defRPr sz="2000">
                <a:latin typeface="나눔바른고딕OTF Bold" charset="-127"/>
                <a:ea typeface="나눔바른고딕OTF Bold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나눔바른고딕OTF Bold" charset="-127"/>
                <a:ea typeface="나눔바른고딕OTF Bold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D56EDD30-A8D5-4E8F-A388-D7F8914E7797}" type="datetime1">
              <a:rPr lang="ko-KR" altLang="en-US" smtClean="0"/>
              <a:pPr/>
              <a:t>2017. 7. 12.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나눔바른고딕OTF Bold" charset="-127"/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나눔바른고딕OTF Bold" charset="-127"/>
                <a:ea typeface="나눔바른고딕OTF Bold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나눔바른고딕OTF Bold" charset="-127"/>
                <a:ea typeface="나눔바른고딕OTF Bold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BA001FBA-5EDF-4611-9FD5-552C72983771}" type="datetime1">
              <a:rPr lang="ko-KR" altLang="en-US" smtClean="0"/>
              <a:pPr/>
              <a:t>2017. 7. 12.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2017. 7. 12.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 Bold" charset="-127"/>
          <a:ea typeface="나눔바른고딕OTF Bold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120593" y="908720"/>
            <a:ext cx="9358808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8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Basic Python</a:t>
            </a:r>
            <a:r>
              <a:rPr lang="en-US" altLang="ko-KR" sz="6800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endParaRPr lang="en-US" altLang="ko-KR" sz="6800" dirty="0" smtClean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 algn="ctr"/>
            <a:r>
              <a:rPr lang="en-US" altLang="ko-KR" sz="68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(</a:t>
            </a:r>
            <a:r>
              <a:rPr lang="en-US" altLang="ko-KR" sz="6800" dirty="0" err="1" smtClean="0">
                <a:latin typeface="NanumBarunGothicOTF" charset="-127"/>
                <a:ea typeface="NanumBarunGothicOTF" charset="-127"/>
                <a:cs typeface="NanumBarunGothicOTF" charset="-127"/>
              </a:rPr>
              <a:t>numpy+matplotlib</a:t>
            </a:r>
            <a:r>
              <a:rPr lang="en-US" altLang="ko-KR" sz="68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)</a:t>
            </a:r>
          </a:p>
        </p:txBody>
      </p:sp>
      <p:sp>
        <p:nvSpPr>
          <p:cNvPr id="6" name="직사각형 2"/>
          <p:cNvSpPr/>
          <p:nvPr/>
        </p:nvSpPr>
        <p:spPr>
          <a:xfrm>
            <a:off x="1037492" y="4653136"/>
            <a:ext cx="7042638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Sungjoon Choi</a:t>
            </a:r>
          </a:p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(sungjoon.choi@cpslab.snu.ac.kr)</a:t>
            </a:r>
            <a:endParaRPr lang="ko-KR" altLang="en-US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5706"/>
            <a:ext cx="8229600" cy="4381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1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520156"/>
            <a:ext cx="8204200" cy="1752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1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593056"/>
            <a:ext cx="8255000" cy="3606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3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2060848"/>
            <a:ext cx="8204200" cy="2527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6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2082006"/>
            <a:ext cx="8166100" cy="2628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0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974056"/>
            <a:ext cx="8305800" cy="2844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7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986756"/>
            <a:ext cx="8280400" cy="2819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3406"/>
            <a:ext cx="8229600" cy="30861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2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878806"/>
            <a:ext cx="8293100" cy="3035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6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053306"/>
            <a:ext cx="8178800" cy="4686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0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6872"/>
            <a:ext cx="8229600" cy="1676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70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04" y="765175"/>
            <a:ext cx="7460992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5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" y="1186656"/>
            <a:ext cx="8242300" cy="4419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4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40706"/>
            <a:ext cx="8216900" cy="3111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4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847056"/>
            <a:ext cx="8255000" cy="3098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8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21656"/>
            <a:ext cx="8216900" cy="3149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7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399506"/>
            <a:ext cx="8204200" cy="1993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620688"/>
            <a:ext cx="8216900" cy="2857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2063204"/>
            <a:ext cx="8229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196752"/>
            <a:ext cx="8293100" cy="3060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196752"/>
            <a:ext cx="8216900" cy="3187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3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1124744"/>
            <a:ext cx="8204200" cy="3530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4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" y="780380"/>
            <a:ext cx="8242300" cy="5168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504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052736"/>
            <a:ext cx="8255000" cy="3746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8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980728"/>
            <a:ext cx="8267700" cy="4140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2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977106"/>
            <a:ext cx="8255000" cy="4838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5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006" y="476672"/>
            <a:ext cx="6775988" cy="555153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7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311" y="476672"/>
            <a:ext cx="6599378" cy="555153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9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476672"/>
            <a:ext cx="6480720" cy="55577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7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9706"/>
            <a:ext cx="8229600" cy="3873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053306"/>
            <a:ext cx="8267700" cy="4686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145506"/>
            <a:ext cx="8280400" cy="2501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30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996156"/>
            <a:ext cx="8280400" cy="4800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내용 개체 틀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04864"/>
            <a:ext cx="7206316" cy="39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24" y="765175"/>
            <a:ext cx="7137351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1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2183606"/>
            <a:ext cx="8216900" cy="2425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32998</TotalTime>
  <Words>44</Words>
  <Application>Microsoft Macintosh PowerPoint</Application>
  <PresentationFormat>On-screen Show (4:3)</PresentationFormat>
  <Paragraphs>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나눔바른고딕OTF Bold</vt:lpstr>
      <vt:lpstr>휴먼둥근헤드라인</vt:lpstr>
      <vt:lpstr>Garamond</vt:lpstr>
      <vt:lpstr>Meiryo UI</vt:lpstr>
      <vt:lpstr>NanumBarunGothicOTF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Microsoft Office User</cp:lastModifiedBy>
  <cp:revision>1117</cp:revision>
  <dcterms:created xsi:type="dcterms:W3CDTF">2010-03-17T18:05:41Z</dcterms:created>
  <dcterms:modified xsi:type="dcterms:W3CDTF">2017-07-12T07:28:53Z</dcterms:modified>
</cp:coreProperties>
</file>