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B45A-42AD-0443-A9AB-8F100680336C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Simply Beautiful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6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722" y="1793269"/>
            <a:ext cx="7219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“Python is a widely used general-purpose, </a:t>
            </a:r>
            <a:r>
              <a:rPr lang="en-US" u="sng" dirty="0" smtClean="0"/>
              <a:t>high-level</a:t>
            </a:r>
            <a:r>
              <a:rPr lang="en-US" dirty="0" smtClean="0"/>
              <a:t> programming language. Its design philosophy emphasizes code </a:t>
            </a:r>
            <a:r>
              <a:rPr lang="en-US" u="sng" dirty="0" smtClean="0"/>
              <a:t>readability</a:t>
            </a:r>
            <a:r>
              <a:rPr lang="en-US" dirty="0" smtClean="0"/>
              <a:t>, and its syntax allows programmers to express concepts in </a:t>
            </a:r>
            <a:r>
              <a:rPr lang="en-US" u="sng" dirty="0" smtClean="0"/>
              <a:t>fewer lines</a:t>
            </a:r>
            <a:r>
              <a:rPr lang="en-US" dirty="0" smtClean="0"/>
              <a:t> of code than would be possible in languages such as C.”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722" y="3521360"/>
            <a:ext cx="712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“Python supports multiple programming paradigms, including </a:t>
            </a:r>
            <a:r>
              <a:rPr lang="en-US" u="sng" dirty="0" smtClean="0"/>
              <a:t>object-oriented</a:t>
            </a:r>
            <a:r>
              <a:rPr lang="en-US" dirty="0" smtClean="0"/>
              <a:t>, imperative and functional programming or procedural styles. It features a </a:t>
            </a:r>
            <a:r>
              <a:rPr lang="en-US" u="sng" dirty="0" smtClean="0"/>
              <a:t>dynamic type</a:t>
            </a:r>
            <a:r>
              <a:rPr lang="en-US" dirty="0" smtClean="0"/>
              <a:t> system and automatic </a:t>
            </a:r>
            <a:r>
              <a:rPr lang="en-US" u="sng" dirty="0" smtClean="0"/>
              <a:t>memory management</a:t>
            </a:r>
            <a:r>
              <a:rPr lang="en-US" dirty="0" smtClean="0"/>
              <a:t> and has a large and comprehensive standard library.”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6035" y="5034211"/>
            <a:ext cx="112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534" y="1810305"/>
            <a:ext cx="70151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You have already been exposed to at least one other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5821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 []</a:t>
            </a:r>
          </a:p>
          <a:p>
            <a:pPr lvl="1"/>
            <a:r>
              <a:rPr lang="en-US" sz="1400" dirty="0" smtClean="0"/>
              <a:t>The most used data structure in Python. It is versatile and can contain different data types.</a:t>
            </a:r>
          </a:p>
          <a:p>
            <a:pPr lvl="1"/>
            <a:r>
              <a:rPr lang="en-US" sz="1400" dirty="0" smtClean="0"/>
              <a:t>It is mutable with indices start from zero and it can be sliced, concatenated ..etc.</a:t>
            </a:r>
          </a:p>
          <a:p>
            <a:pPr lvl="1"/>
            <a:r>
              <a:rPr lang="en-US" sz="1400" dirty="0" smtClean="0"/>
              <a:t>Its closest relative is the strings which unlike list is immutable.</a:t>
            </a:r>
          </a:p>
          <a:p>
            <a:r>
              <a:rPr lang="en-US" dirty="0" smtClean="0"/>
              <a:t>Tuple ()</a:t>
            </a:r>
          </a:p>
          <a:p>
            <a:pPr lvl="1"/>
            <a:r>
              <a:rPr lang="en-US" sz="1400" dirty="0"/>
              <a:t>It is immutable and is surrounded by </a:t>
            </a:r>
            <a:r>
              <a:rPr lang="en-US" sz="1400" dirty="0" smtClean="0"/>
              <a:t>parentheses</a:t>
            </a:r>
          </a:p>
          <a:p>
            <a:pPr lvl="1"/>
            <a:r>
              <a:rPr lang="en-US" sz="1400" dirty="0" smtClean="0"/>
              <a:t>It can hold mutable data</a:t>
            </a:r>
            <a:endParaRPr lang="en-US" dirty="0" smtClean="0"/>
          </a:p>
          <a:p>
            <a:r>
              <a:rPr lang="en-US" dirty="0" smtClean="0"/>
              <a:t>Dictionary {}</a:t>
            </a:r>
          </a:p>
          <a:p>
            <a:pPr lvl="1"/>
            <a:r>
              <a:rPr lang="en-US" sz="1400" dirty="0"/>
              <a:t>Associative collections represented by </a:t>
            </a:r>
            <a:r>
              <a:rPr lang="en-US" sz="1400" dirty="0" smtClean="0">
                <a:solidFill>
                  <a:srgbClr val="7F7F7F"/>
                </a:solidFill>
              </a:rPr>
              <a:t>key:value</a:t>
            </a:r>
          </a:p>
          <a:p>
            <a:pPr lvl="1"/>
            <a:r>
              <a:rPr lang="en-US" sz="1400" dirty="0" smtClean="0"/>
              <a:t>Keys can be of any </a:t>
            </a:r>
            <a:r>
              <a:rPr lang="en-US" sz="1400" dirty="0" err="1" smtClean="0"/>
              <a:t>im</a:t>
            </a:r>
            <a:r>
              <a:rPr lang="en-US" sz="1400" dirty="0" smtClean="0"/>
              <a:t>/mutable type and MUST be unique</a:t>
            </a:r>
            <a:endParaRPr lang="en-US" dirty="0" smtClean="0"/>
          </a:p>
          <a:p>
            <a:r>
              <a:rPr lang="en-US" dirty="0" smtClean="0"/>
              <a:t>Set {}</a:t>
            </a:r>
          </a:p>
          <a:p>
            <a:pPr lvl="1"/>
            <a:r>
              <a:rPr lang="en-US" sz="1400" dirty="0"/>
              <a:t>Is an unordered collection of unique </a:t>
            </a:r>
            <a:r>
              <a:rPr lang="en-US" sz="1400" dirty="0" smtClean="0"/>
              <a:t>values</a:t>
            </a:r>
          </a:p>
          <a:p>
            <a:pPr lvl="1"/>
            <a:r>
              <a:rPr lang="en-US" sz="1400" dirty="0" smtClean="0"/>
              <a:t>All elements in a set must be hashable (hint: immutable elements)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79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List [</a:t>
            </a:r>
            <a:r>
              <a:rPr lang="en-US" sz="2800" dirty="0" smtClean="0">
                <a:solidFill>
                  <a:srgbClr val="000000"/>
                </a:solidFill>
              </a:rPr>
              <a:t>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>
                <a:solidFill>
                  <a:srgbClr val="000000"/>
                </a:solidFill>
              </a:rPr>
              <a:t>’, 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>
                <a:solidFill>
                  <a:srgbClr val="000000"/>
                </a:solidFill>
              </a:rPr>
              <a:t>’</a:t>
            </a:r>
            <a:r>
              <a:rPr lang="en-US" sz="2800" dirty="0" smtClean="0"/>
              <a:t>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doesn't have to be unique.</a:t>
            </a:r>
          </a:p>
          <a:p>
            <a:pPr lvl="1"/>
            <a:r>
              <a:rPr lang="tr-TR" sz="1800" dirty="0" smtClean="0"/>
              <a:t>L = [1, 1, 2, 3, 4, 5, 5, 1]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data</a:t>
            </a:r>
            <a:r>
              <a:rPr lang="en-US" sz="2400" dirty="0" smtClean="0"/>
              <a:t>.</a:t>
            </a:r>
            <a:endParaRPr lang="tr-TR" sz="2400" dirty="0"/>
          </a:p>
          <a:p>
            <a:pPr lvl="1"/>
            <a:r>
              <a:rPr lang="tr-TR" sz="1800" dirty="0" smtClean="0"/>
              <a:t>L = ['a', 1, 2.0, (1,0), [2,3,], {1,2}, {1: 2}]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 smtClean="0"/>
              <a:t>L = [1, 1, 1, 2, 3, 4, 5, 5]</a:t>
            </a:r>
          </a:p>
          <a:p>
            <a:r>
              <a:rPr lang="en-US" sz="2400" dirty="0" smtClean="0"/>
              <a:t>The ability to change or extend data is required.</a:t>
            </a:r>
          </a:p>
          <a:p>
            <a:pPr lvl="1"/>
            <a:r>
              <a:rPr lang="en-US" sz="1800" dirty="0" smtClean="0"/>
              <a:t>append(), insert(), remove() … etc.</a:t>
            </a:r>
          </a:p>
          <a:p>
            <a:r>
              <a:rPr lang="en-US" sz="2400" dirty="0" smtClean="0"/>
              <a:t>A stack or a queue is required.</a:t>
            </a:r>
          </a:p>
          <a:p>
            <a:pPr lvl="1"/>
            <a:r>
              <a:rPr lang="en-US" sz="1800" dirty="0" smtClean="0"/>
              <a:t>appending/removing elements from the beginning/end -- append() </a:t>
            </a:r>
            <a:r>
              <a:rPr lang="en-US" sz="1800" dirty="0" err="1" smtClean="0"/>
              <a:t>vs</a:t>
            </a:r>
            <a:r>
              <a:rPr lang="en-US" sz="1800" dirty="0" smtClean="0"/>
              <a:t> pop().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141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Tuple (‘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’, 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/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/>
              <a:t>’)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doesn't have to be unique.</a:t>
            </a:r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(1, 1, 2, 3, 4, 5, 5, 1)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data</a:t>
            </a:r>
            <a:r>
              <a:rPr lang="en-US" sz="2400" dirty="0" smtClean="0"/>
              <a:t>.</a:t>
            </a:r>
            <a:endParaRPr lang="tr-TR" sz="2400" dirty="0"/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('a', 1, 2.0, (1,0), [2,3,], {1,2}, {1: 2})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(1, 1, 1, 2, 3, 4, 5, 5)</a:t>
            </a:r>
          </a:p>
          <a:p>
            <a:r>
              <a:rPr lang="en-US" sz="2400" dirty="0" smtClean="0"/>
              <a:t>The data needs to be read only. (e.g. configuration data)</a:t>
            </a:r>
          </a:p>
          <a:p>
            <a:pPr lvl="1"/>
            <a:r>
              <a:rPr lang="en-US" sz="1800" dirty="0" smtClean="0"/>
              <a:t>Immutable (read only)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73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Dictionary </a:t>
            </a:r>
            <a:r>
              <a:rPr lang="en-US" sz="2800" dirty="0"/>
              <a:t>{</a:t>
            </a:r>
            <a:r>
              <a:rPr lang="en-US" sz="2800" dirty="0" smtClean="0"/>
              <a:t>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’: ‘</a:t>
            </a:r>
            <a:r>
              <a:rPr lang="en-US" sz="2800" dirty="0" smtClean="0">
                <a:solidFill>
                  <a:srgbClr val="800000"/>
                </a:solidFill>
              </a:rPr>
              <a:t>2-use</a:t>
            </a:r>
            <a:r>
              <a:rPr lang="en-US" sz="2800" dirty="0" smtClean="0"/>
              <a:t>’}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requires a logical association between key:value</a:t>
            </a:r>
          </a:p>
          <a:p>
            <a:pPr lvl="1"/>
            <a:r>
              <a:rPr lang="tr-TR" sz="1800" dirty="0" smtClean="0"/>
              <a:t>D = {1: ‘a’, 2: ‘b’, 3: ‘c’,}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with unique </a:t>
            </a:r>
            <a:r>
              <a:rPr lang="en-US" sz="2400" dirty="0" smtClean="0"/>
              <a:t>keys</a:t>
            </a:r>
            <a:endParaRPr lang="tr-TR" sz="2400" dirty="0"/>
          </a:p>
          <a:p>
            <a:pPr lvl="1"/>
            <a:r>
              <a:rPr lang="tr-TR" sz="1800" dirty="0" smtClean="0"/>
              <a:t>D = {1: ‘a’, (1,2): ‘b’, ‘</a:t>
            </a:r>
            <a:r>
              <a:rPr lang="tr-TR" sz="1800" dirty="0" err="1" smtClean="0"/>
              <a:t>foo</a:t>
            </a:r>
            <a:r>
              <a:rPr lang="tr-TR" sz="1800" dirty="0" smtClean="0"/>
              <a:t>’: ‘c’, 2.0: ‘</a:t>
            </a:r>
            <a:r>
              <a:rPr lang="tr-TR" sz="1800" dirty="0" err="1" smtClean="0"/>
              <a:t>two</a:t>
            </a:r>
            <a:r>
              <a:rPr lang="tr-TR" sz="1800" dirty="0" smtClean="0"/>
              <a:t>’,}</a:t>
            </a:r>
          </a:p>
          <a:p>
            <a:r>
              <a:rPr lang="en-US" sz="2400" dirty="0" smtClean="0"/>
              <a:t>The data order is not important</a:t>
            </a:r>
            <a:r>
              <a:rPr lang="en-US" sz="2400" dirty="0" smtClean="0"/>
              <a:t>.</a:t>
            </a:r>
          </a:p>
          <a:p>
            <a:pPr lvl="1"/>
            <a:r>
              <a:rPr lang="en-US" sz="1400" dirty="0" smtClean="0"/>
              <a:t>Order is not guaranteed</a:t>
            </a:r>
          </a:p>
          <a:p>
            <a:pPr lvl="1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collections (</a:t>
            </a:r>
            <a:r>
              <a:rPr lang="en-US" sz="1400" dirty="0" err="1" smtClean="0"/>
              <a:t>OrderedDict</a:t>
            </a:r>
            <a:r>
              <a:rPr lang="en-US" sz="1400" dirty="0" smtClean="0"/>
              <a:t>) library can be used. (Performance?)</a:t>
            </a:r>
            <a:endParaRPr lang="tr-TR" sz="1400" dirty="0" smtClean="0"/>
          </a:p>
          <a:p>
            <a:r>
              <a:rPr lang="en-US" sz="2400" dirty="0" smtClean="0"/>
              <a:t>The data </a:t>
            </a:r>
            <a:r>
              <a:rPr lang="en-US" sz="2400" dirty="0" smtClean="0"/>
              <a:t>can change often</a:t>
            </a:r>
          </a:p>
          <a:p>
            <a:pPr lvl="1"/>
            <a:r>
              <a:rPr lang="en-US" sz="1400" dirty="0" smtClean="0"/>
              <a:t>Mutable</a:t>
            </a:r>
            <a:endParaRPr lang="en-US" sz="1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339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Set {‘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</a:t>
            </a:r>
            <a:r>
              <a:rPr lang="en-US" sz="2800" dirty="0" smtClean="0"/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/>
              <a:t>’, </a:t>
            </a:r>
            <a:r>
              <a:rPr lang="en-US" sz="2800" dirty="0" smtClean="0"/>
              <a:t>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/>
              <a:t>’}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/>
              <a:t>unique set of data is required.</a:t>
            </a:r>
            <a:endParaRPr lang="en-US" sz="2400" dirty="0" smtClean="0"/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</a:t>
            </a:r>
            <a:r>
              <a:rPr lang="tr-TR" sz="1800" dirty="0" smtClean="0"/>
              <a:t>= </a:t>
            </a:r>
            <a:r>
              <a:rPr lang="tr-TR" sz="1800" dirty="0" smtClean="0"/>
              <a:t>{1, </a:t>
            </a:r>
            <a:r>
              <a:rPr lang="tr-TR" sz="1800" dirty="0" smtClean="0"/>
              <a:t>2, 3, 4, </a:t>
            </a:r>
            <a:r>
              <a:rPr lang="tr-TR" sz="1800" dirty="0" smtClean="0"/>
              <a:t>5</a:t>
            </a:r>
            <a:r>
              <a:rPr lang="tr-TR" sz="1800" dirty="0"/>
              <a:t>}</a:t>
            </a:r>
            <a:endParaRPr lang="tr-TR" sz="1800" dirty="0" smtClean="0"/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is required.</a:t>
            </a:r>
            <a:endParaRPr lang="tr-TR" sz="2400" dirty="0"/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</a:t>
            </a:r>
            <a:r>
              <a:rPr lang="tr-TR" sz="1800" dirty="0" smtClean="0"/>
              <a:t>= </a:t>
            </a:r>
            <a:r>
              <a:rPr lang="tr-TR" sz="1800" dirty="0" smtClean="0"/>
              <a:t>{'</a:t>
            </a:r>
            <a:r>
              <a:rPr lang="tr-TR" sz="1800" dirty="0" smtClean="0"/>
              <a:t>a', 1, 2.0, (1,0</a:t>
            </a:r>
            <a:r>
              <a:rPr lang="tr-TR" sz="1800" dirty="0" smtClean="0"/>
              <a:t>))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</a:t>
            </a:r>
            <a:r>
              <a:rPr lang="tr-TR" sz="1800" dirty="0" smtClean="0"/>
              <a:t>= </a:t>
            </a:r>
            <a:r>
              <a:rPr lang="tr-TR" sz="1800" dirty="0" smtClean="0"/>
              <a:t>{1</a:t>
            </a:r>
            <a:r>
              <a:rPr lang="tr-TR" sz="1800" dirty="0" smtClean="0"/>
              <a:t>, </a:t>
            </a:r>
            <a:r>
              <a:rPr lang="tr-TR" sz="1800" dirty="0" smtClean="0"/>
              <a:t>3</a:t>
            </a:r>
            <a:r>
              <a:rPr lang="tr-TR" sz="1800" dirty="0" smtClean="0"/>
              <a:t>, 4, 5, </a:t>
            </a:r>
            <a:r>
              <a:rPr lang="tr-TR" sz="1800" dirty="0"/>
              <a:t>2</a:t>
            </a:r>
            <a:r>
              <a:rPr lang="tr-TR" sz="1800" dirty="0" smtClean="0"/>
              <a:t>}</a:t>
            </a:r>
            <a:endParaRPr lang="tr-TR" sz="1800" dirty="0" smtClean="0"/>
          </a:p>
          <a:p>
            <a:r>
              <a:rPr lang="en-US" sz="2400" dirty="0"/>
              <a:t>The data can change </a:t>
            </a:r>
            <a:r>
              <a:rPr lang="en-US" sz="2400" dirty="0" smtClean="0"/>
              <a:t>often</a:t>
            </a:r>
          </a:p>
          <a:p>
            <a:pPr lvl="1"/>
            <a:r>
              <a:rPr lang="en-US" sz="1400" dirty="0" smtClean="0"/>
              <a:t>Mutable</a:t>
            </a:r>
          </a:p>
          <a:p>
            <a:pPr lvl="1"/>
            <a:r>
              <a:rPr lang="en-US" sz="1400" dirty="0" smtClean="0"/>
              <a:t>Use </a:t>
            </a:r>
            <a:r>
              <a:rPr lang="en-US" sz="1400" dirty="0" err="1" smtClean="0"/>
              <a:t>frozenset</a:t>
            </a:r>
            <a:r>
              <a:rPr lang="en-US" sz="1400" dirty="0" smtClean="0"/>
              <a:t>() for immutable (read only)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smtClean="0"/>
              <a:t>data can be manipulated mathematically</a:t>
            </a:r>
          </a:p>
          <a:p>
            <a:pPr lvl="1"/>
            <a:r>
              <a:rPr lang="en-US" sz="2000" dirty="0" smtClean="0"/>
              <a:t>Difference, union, intersection, symmetric difference.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9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728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Python</vt:lpstr>
      <vt:lpstr>History</vt:lpstr>
      <vt:lpstr>Audience</vt:lpstr>
      <vt:lpstr>Data Structures</vt:lpstr>
      <vt:lpstr>Data Structures – List [‘when’, 2, ’use’]</vt:lpstr>
      <vt:lpstr>Data Structures – Tuple (‘when’, 2, ’use’)</vt:lpstr>
      <vt:lpstr>Data Structures – Dictionary {‘when’: ‘2-use’}</vt:lpstr>
      <vt:lpstr>Data Structures – Set {‘when’, ’2’, ’use’}</vt:lpstr>
    </vt:vector>
  </TitlesOfParts>
  <Company>Neekware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Val Neekman</dc:creator>
  <cp:lastModifiedBy>Val Neekman</cp:lastModifiedBy>
  <cp:revision>72</cp:revision>
  <dcterms:created xsi:type="dcterms:W3CDTF">2014-09-10T00:37:32Z</dcterms:created>
  <dcterms:modified xsi:type="dcterms:W3CDTF">2014-09-10T02:52:00Z</dcterms:modified>
</cp:coreProperties>
</file>