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2"/>
  </p:notesMasterIdLst>
  <p:sldIdLst>
    <p:sldId id="258" r:id="rId2"/>
    <p:sldId id="256" r:id="rId3"/>
    <p:sldId id="257" r:id="rId4"/>
    <p:sldId id="259" r:id="rId5"/>
    <p:sldId id="260" r:id="rId6"/>
    <p:sldId id="261" r:id="rId7"/>
    <p:sldId id="265" r:id="rId8"/>
    <p:sldId id="263" r:id="rId9"/>
    <p:sldId id="262" r:id="rId10"/>
    <p:sldId id="264" r:id="rId11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63" autoAdjust="0"/>
  </p:normalViewPr>
  <p:slideViewPr>
    <p:cSldViewPr snapToGrid="0">
      <p:cViewPr varScale="1">
        <p:scale>
          <a:sx n="61" d="100"/>
          <a:sy n="61" d="100"/>
        </p:scale>
        <p:origin x="14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A615B-4463-41AC-B6B2-CC29A787260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571E8C7-058D-4D3D-B606-BAE78253DE44}">
      <dgm:prSet phldrT="[Text]"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5C9FA03-7F1A-4EF0-A93F-A4366B1EF0F9}" type="parTrans" cxnId="{E9EFB59F-8ABF-4788-8F64-A5A8A8FF1250}">
      <dgm:prSet/>
      <dgm:spPr/>
      <dgm:t>
        <a:bodyPr/>
        <a:lstStyle/>
        <a:p>
          <a:endParaRPr lang="de-DE"/>
        </a:p>
      </dgm:t>
    </dgm:pt>
    <dgm:pt modelId="{44C707F5-8C2C-47CD-AC7D-20DC6E7444E9}" type="sibTrans" cxnId="{E9EFB59F-8ABF-4788-8F64-A5A8A8FF1250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de-DE"/>
        </a:p>
      </dgm:t>
    </dgm:pt>
    <dgm:pt modelId="{26416EA0-3EBD-444A-B998-D8FF37B49497}">
      <dgm:prSet phldrT="[Text]"/>
      <dgm:spPr/>
      <dgm:t>
        <a:bodyPr/>
        <a:lstStyle/>
        <a:p>
          <a:endParaRPr lang="de-DE"/>
        </a:p>
      </dgm:t>
    </dgm:pt>
    <dgm:pt modelId="{3A4D7929-EA83-4A39-9A75-24669C509406}" type="parTrans" cxnId="{D7B06F43-4A36-4051-9D92-A0FCF7CEC235}">
      <dgm:prSet/>
      <dgm:spPr/>
      <dgm:t>
        <a:bodyPr/>
        <a:lstStyle/>
        <a:p>
          <a:endParaRPr lang="de-DE"/>
        </a:p>
      </dgm:t>
    </dgm:pt>
    <dgm:pt modelId="{454A52BC-313B-47F1-9F44-4EDA4FC7E9AE}" type="sibTrans" cxnId="{D7B06F43-4A36-4051-9D92-A0FCF7CEC235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de-DE"/>
        </a:p>
      </dgm:t>
    </dgm:pt>
    <dgm:pt modelId="{EB140762-2EF4-47DB-837C-F01BE0680E53}">
      <dgm:prSet phldrT="[Text]"/>
      <dgm:spPr>
        <a:solidFill>
          <a:schemeClr val="accent1"/>
        </a:solidFill>
      </dgm:spPr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2E2AB89-E82D-40FB-B706-3FBD62B38F9C}" type="sibTrans" cxnId="{35FCD172-8384-4F36-8ABE-B60C601C9DE3}">
      <dgm:prSet/>
      <dgm:spPr/>
      <dgm:t>
        <a:bodyPr/>
        <a:lstStyle/>
        <a:p>
          <a:endParaRPr lang="de-DE"/>
        </a:p>
      </dgm:t>
    </dgm:pt>
    <dgm:pt modelId="{AEEA80C5-9903-4313-A4D6-4D50443B9853}" type="parTrans" cxnId="{35FCD172-8384-4F36-8ABE-B60C601C9DE3}">
      <dgm:prSet/>
      <dgm:spPr/>
      <dgm:t>
        <a:bodyPr/>
        <a:lstStyle/>
        <a:p>
          <a:endParaRPr lang="de-DE"/>
        </a:p>
      </dgm:t>
    </dgm:pt>
    <dgm:pt modelId="{3E600AB5-1170-49D1-8B2E-02DC6329F4DE}" type="pres">
      <dgm:prSet presAssocID="{84AA615B-4463-41AC-B6B2-CC29A7872607}" presName="outerComposite" presStyleCnt="0">
        <dgm:presLayoutVars>
          <dgm:chMax val="5"/>
          <dgm:dir/>
          <dgm:resizeHandles val="exact"/>
        </dgm:presLayoutVars>
      </dgm:prSet>
      <dgm:spPr/>
    </dgm:pt>
    <dgm:pt modelId="{7D265664-E402-457C-AF39-40BF708BDF42}" type="pres">
      <dgm:prSet presAssocID="{84AA615B-4463-41AC-B6B2-CC29A7872607}" presName="dummyMaxCanvas" presStyleCnt="0">
        <dgm:presLayoutVars/>
      </dgm:prSet>
      <dgm:spPr/>
    </dgm:pt>
    <dgm:pt modelId="{B2924F6F-B655-4250-9B37-7DC043C8B292}" type="pres">
      <dgm:prSet presAssocID="{84AA615B-4463-41AC-B6B2-CC29A7872607}" presName="ThreeNodes_1" presStyleLbl="node1" presStyleIdx="0" presStyleCnt="3" custScaleX="105538" custScaleY="120199" custLinFactNeighborX="2442" custLinFactNeighborY="7725">
        <dgm:presLayoutVars>
          <dgm:bulletEnabled val="1"/>
        </dgm:presLayoutVars>
      </dgm:prSet>
      <dgm:spPr/>
    </dgm:pt>
    <dgm:pt modelId="{9969A953-EA15-4C6E-AFBC-1036D1257816}" type="pres">
      <dgm:prSet presAssocID="{84AA615B-4463-41AC-B6B2-CC29A7872607}" presName="ThreeNodes_2" presStyleLbl="node1" presStyleIdx="1" presStyleCnt="3" custScaleY="130012" custLinFactNeighborX="172" custLinFactNeighborY="28200">
        <dgm:presLayoutVars>
          <dgm:bulletEnabled val="1"/>
        </dgm:presLayoutVars>
      </dgm:prSet>
      <dgm:spPr/>
    </dgm:pt>
    <dgm:pt modelId="{551C7649-E7E3-4E3D-8E3B-BAB45997F799}" type="pres">
      <dgm:prSet presAssocID="{84AA615B-4463-41AC-B6B2-CC29A7872607}" presName="ThreeNodes_3" presStyleLbl="node1" presStyleIdx="2" presStyleCnt="3" custScaleX="99790" custScaleY="47132" custLinFactNeighborX="-1384" custLinFactNeighborY="9989">
        <dgm:presLayoutVars>
          <dgm:bulletEnabled val="1"/>
        </dgm:presLayoutVars>
      </dgm:prSet>
      <dgm:spPr/>
    </dgm:pt>
    <dgm:pt modelId="{F647CBC1-6AD9-4B36-80AD-059A5172E982}" type="pres">
      <dgm:prSet presAssocID="{84AA615B-4463-41AC-B6B2-CC29A7872607}" presName="ThreeConn_1-2" presStyleLbl="fgAccFollowNode1" presStyleIdx="0" presStyleCnt="2" custScaleX="78378" custScaleY="88004" custLinFactNeighborX="26231" custLinFactNeighborY="2400">
        <dgm:presLayoutVars>
          <dgm:bulletEnabled val="1"/>
        </dgm:presLayoutVars>
      </dgm:prSet>
      <dgm:spPr/>
    </dgm:pt>
    <dgm:pt modelId="{7F982662-4B81-44F8-A6B9-4E0C72C2DD93}" type="pres">
      <dgm:prSet presAssocID="{84AA615B-4463-41AC-B6B2-CC29A7872607}" presName="ThreeConn_2-3" presStyleLbl="fgAccFollowNode1" presStyleIdx="1" presStyleCnt="2" custScaleX="72035" custScaleY="75678" custLinFactNeighborX="-1935" custLinFactNeighborY="57949">
        <dgm:presLayoutVars>
          <dgm:bulletEnabled val="1"/>
        </dgm:presLayoutVars>
      </dgm:prSet>
      <dgm:spPr/>
    </dgm:pt>
    <dgm:pt modelId="{691D63D2-DD41-4F6A-B168-031EC0F938CB}" type="pres">
      <dgm:prSet presAssocID="{84AA615B-4463-41AC-B6B2-CC29A7872607}" presName="ThreeNodes_1_text" presStyleLbl="node1" presStyleIdx="2" presStyleCnt="3">
        <dgm:presLayoutVars>
          <dgm:bulletEnabled val="1"/>
        </dgm:presLayoutVars>
      </dgm:prSet>
      <dgm:spPr/>
    </dgm:pt>
    <dgm:pt modelId="{8943BF0D-24F8-463A-B0B6-1ACEE5C0358A}" type="pres">
      <dgm:prSet presAssocID="{84AA615B-4463-41AC-B6B2-CC29A7872607}" presName="ThreeNodes_2_text" presStyleLbl="node1" presStyleIdx="2" presStyleCnt="3">
        <dgm:presLayoutVars>
          <dgm:bulletEnabled val="1"/>
        </dgm:presLayoutVars>
      </dgm:prSet>
      <dgm:spPr/>
    </dgm:pt>
    <dgm:pt modelId="{481AD85E-A308-4709-AB87-F3A89C131F4B}" type="pres">
      <dgm:prSet presAssocID="{84AA615B-4463-41AC-B6B2-CC29A787260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EC66C0D-47D2-4F00-9085-B56345C254B8}" type="presOf" srcId="{26416EA0-3EBD-444A-B998-D8FF37B49497}" destId="{9969A953-EA15-4C6E-AFBC-1036D1257816}" srcOrd="0" destOrd="0" presId="urn:microsoft.com/office/officeart/2005/8/layout/vProcess5"/>
    <dgm:cxn modelId="{D7B06F43-4A36-4051-9D92-A0FCF7CEC235}" srcId="{84AA615B-4463-41AC-B6B2-CC29A7872607}" destId="{26416EA0-3EBD-444A-B998-D8FF37B49497}" srcOrd="1" destOrd="0" parTransId="{3A4D7929-EA83-4A39-9A75-24669C509406}" sibTransId="{454A52BC-313B-47F1-9F44-4EDA4FC7E9AE}"/>
    <dgm:cxn modelId="{8BEED044-0E2A-49D0-BC03-63FBAD443674}" type="presOf" srcId="{84AA615B-4463-41AC-B6B2-CC29A7872607}" destId="{3E600AB5-1170-49D1-8B2E-02DC6329F4DE}" srcOrd="0" destOrd="0" presId="urn:microsoft.com/office/officeart/2005/8/layout/vProcess5"/>
    <dgm:cxn modelId="{256E2751-39A7-4B3E-BC6E-13FA10223FCD}" type="presOf" srcId="{6571E8C7-058D-4D3D-B606-BAE78253DE44}" destId="{691D63D2-DD41-4F6A-B168-031EC0F938CB}" srcOrd="1" destOrd="0" presId="urn:microsoft.com/office/officeart/2005/8/layout/vProcess5"/>
    <dgm:cxn modelId="{0B156A52-2644-438B-853E-C0EA1E9A662E}" type="presOf" srcId="{6571E8C7-058D-4D3D-B606-BAE78253DE44}" destId="{B2924F6F-B655-4250-9B37-7DC043C8B292}" srcOrd="0" destOrd="0" presId="urn:microsoft.com/office/officeart/2005/8/layout/vProcess5"/>
    <dgm:cxn modelId="{35FCD172-8384-4F36-8ABE-B60C601C9DE3}" srcId="{84AA615B-4463-41AC-B6B2-CC29A7872607}" destId="{EB140762-2EF4-47DB-837C-F01BE0680E53}" srcOrd="2" destOrd="0" parTransId="{AEEA80C5-9903-4313-A4D6-4D50443B9853}" sibTransId="{E2E2AB89-E82D-40FB-B706-3FBD62B38F9C}"/>
    <dgm:cxn modelId="{E9EFB59F-8ABF-4788-8F64-A5A8A8FF1250}" srcId="{84AA615B-4463-41AC-B6B2-CC29A7872607}" destId="{6571E8C7-058D-4D3D-B606-BAE78253DE44}" srcOrd="0" destOrd="0" parTransId="{95C9FA03-7F1A-4EF0-A93F-A4366B1EF0F9}" sibTransId="{44C707F5-8C2C-47CD-AC7D-20DC6E7444E9}"/>
    <dgm:cxn modelId="{3862B9A6-C1FF-45A7-B460-E49919910D5A}" type="presOf" srcId="{EB140762-2EF4-47DB-837C-F01BE0680E53}" destId="{481AD85E-A308-4709-AB87-F3A89C131F4B}" srcOrd="1" destOrd="0" presId="urn:microsoft.com/office/officeart/2005/8/layout/vProcess5"/>
    <dgm:cxn modelId="{89A42AB2-E497-4ED9-93CA-E4AA3DAB4E41}" type="presOf" srcId="{26416EA0-3EBD-444A-B998-D8FF37B49497}" destId="{8943BF0D-24F8-463A-B0B6-1ACEE5C0358A}" srcOrd="1" destOrd="0" presId="urn:microsoft.com/office/officeart/2005/8/layout/vProcess5"/>
    <dgm:cxn modelId="{12D8C2BD-0B52-417C-AD02-7847C0348A6C}" type="presOf" srcId="{454A52BC-313B-47F1-9F44-4EDA4FC7E9AE}" destId="{7F982662-4B81-44F8-A6B9-4E0C72C2DD93}" srcOrd="0" destOrd="0" presId="urn:microsoft.com/office/officeart/2005/8/layout/vProcess5"/>
    <dgm:cxn modelId="{FC5148E2-5F51-4D64-A144-54474A8BD6A1}" type="presOf" srcId="{EB140762-2EF4-47DB-837C-F01BE0680E53}" destId="{551C7649-E7E3-4E3D-8E3B-BAB45997F799}" srcOrd="0" destOrd="0" presId="urn:microsoft.com/office/officeart/2005/8/layout/vProcess5"/>
    <dgm:cxn modelId="{BB278AEA-2C41-41E9-92ED-0FBA84A24E7A}" type="presOf" srcId="{44C707F5-8C2C-47CD-AC7D-20DC6E7444E9}" destId="{F647CBC1-6AD9-4B36-80AD-059A5172E982}" srcOrd="0" destOrd="0" presId="urn:microsoft.com/office/officeart/2005/8/layout/vProcess5"/>
    <dgm:cxn modelId="{584B981D-BED4-41E5-AB7E-82E3674447CE}" type="presParOf" srcId="{3E600AB5-1170-49D1-8B2E-02DC6329F4DE}" destId="{7D265664-E402-457C-AF39-40BF708BDF42}" srcOrd="0" destOrd="0" presId="urn:microsoft.com/office/officeart/2005/8/layout/vProcess5"/>
    <dgm:cxn modelId="{65FF7990-3FC4-45DE-9DA9-47879FEF8C1C}" type="presParOf" srcId="{3E600AB5-1170-49D1-8B2E-02DC6329F4DE}" destId="{B2924F6F-B655-4250-9B37-7DC043C8B292}" srcOrd="1" destOrd="0" presId="urn:microsoft.com/office/officeart/2005/8/layout/vProcess5"/>
    <dgm:cxn modelId="{A2D00E03-A8A4-4B1D-81E8-8303EB94F029}" type="presParOf" srcId="{3E600AB5-1170-49D1-8B2E-02DC6329F4DE}" destId="{9969A953-EA15-4C6E-AFBC-1036D1257816}" srcOrd="2" destOrd="0" presId="urn:microsoft.com/office/officeart/2005/8/layout/vProcess5"/>
    <dgm:cxn modelId="{79EFB65E-7666-4DFA-BC42-5286A3E271A0}" type="presParOf" srcId="{3E600AB5-1170-49D1-8B2E-02DC6329F4DE}" destId="{551C7649-E7E3-4E3D-8E3B-BAB45997F799}" srcOrd="3" destOrd="0" presId="urn:microsoft.com/office/officeart/2005/8/layout/vProcess5"/>
    <dgm:cxn modelId="{93DEA9D6-98B3-4F9F-9B2C-E5D8BE1C24FB}" type="presParOf" srcId="{3E600AB5-1170-49D1-8B2E-02DC6329F4DE}" destId="{F647CBC1-6AD9-4B36-80AD-059A5172E982}" srcOrd="4" destOrd="0" presId="urn:microsoft.com/office/officeart/2005/8/layout/vProcess5"/>
    <dgm:cxn modelId="{640946B8-4ABC-482D-8BD2-4CE04B4B998A}" type="presParOf" srcId="{3E600AB5-1170-49D1-8B2E-02DC6329F4DE}" destId="{7F982662-4B81-44F8-A6B9-4E0C72C2DD93}" srcOrd="5" destOrd="0" presId="urn:microsoft.com/office/officeart/2005/8/layout/vProcess5"/>
    <dgm:cxn modelId="{2A5F7BB8-8CD9-4E81-9A75-C8BA057E54E8}" type="presParOf" srcId="{3E600AB5-1170-49D1-8B2E-02DC6329F4DE}" destId="{691D63D2-DD41-4F6A-B168-031EC0F938CB}" srcOrd="6" destOrd="0" presId="urn:microsoft.com/office/officeart/2005/8/layout/vProcess5"/>
    <dgm:cxn modelId="{CBADA381-87E9-42C0-BD8E-9652592730EA}" type="presParOf" srcId="{3E600AB5-1170-49D1-8B2E-02DC6329F4DE}" destId="{8943BF0D-24F8-463A-B0B6-1ACEE5C0358A}" srcOrd="7" destOrd="0" presId="urn:microsoft.com/office/officeart/2005/8/layout/vProcess5"/>
    <dgm:cxn modelId="{F83FD96E-255F-4664-B8EE-C8B34BBC4A28}" type="presParOf" srcId="{3E600AB5-1170-49D1-8B2E-02DC6329F4DE}" destId="{481AD85E-A308-4709-AB87-F3A89C131F4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663BDC-0B96-4EC3-972C-E380E5F1D268}" type="doc">
      <dgm:prSet loTypeId="urn:microsoft.com/office/officeart/2005/8/layout/vProcess5" loCatId="process" qsTypeId="urn:microsoft.com/office/officeart/2009/2/quickstyle/3d8" qsCatId="3D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5CD2666A-8B94-4033-BB93-D8EF62701594}">
      <dgm:prSet phldrT="[Text]" custT="1"/>
      <dgm:spPr/>
      <dgm:t>
        <a:bodyPr/>
        <a:lstStyle/>
        <a:p>
          <a:r>
            <a:rPr lang="de-DE" sz="1800" dirty="0"/>
            <a:t>Auftragseingang vom Auslandskunden im Vertrieb</a:t>
          </a:r>
        </a:p>
      </dgm:t>
    </dgm:pt>
    <dgm:pt modelId="{C203C7A7-E826-44BE-BC1D-C72F545E22B8}" type="parTrans" cxnId="{366ECE84-C4D1-4416-BA3E-DAE6EB82484E}">
      <dgm:prSet/>
      <dgm:spPr/>
      <dgm:t>
        <a:bodyPr/>
        <a:lstStyle/>
        <a:p>
          <a:endParaRPr lang="de-DE"/>
        </a:p>
      </dgm:t>
    </dgm:pt>
    <dgm:pt modelId="{E1D909C9-8E39-49F5-B44E-E36466D8F3A2}" type="sibTrans" cxnId="{366ECE84-C4D1-4416-BA3E-DAE6EB82484E}">
      <dgm:prSet/>
      <dgm:spPr/>
      <dgm:t>
        <a:bodyPr/>
        <a:lstStyle/>
        <a:p>
          <a:endParaRPr lang="de-DE"/>
        </a:p>
      </dgm:t>
    </dgm:pt>
    <dgm:pt modelId="{241533B8-8B86-40E6-9585-4DA8AFA95CD2}">
      <dgm:prSet phldrT="[Text]" custT="1"/>
      <dgm:spPr/>
      <dgm:t>
        <a:bodyPr/>
        <a:lstStyle/>
        <a:p>
          <a:r>
            <a:rPr lang="de-DE" sz="1800" dirty="0"/>
            <a:t>Vertrieb erstellt Sendeschein</a:t>
          </a:r>
        </a:p>
      </dgm:t>
    </dgm:pt>
    <dgm:pt modelId="{221C2D1B-BD8F-4BA0-98EE-CD280818912A}" type="parTrans" cxnId="{FAC47FA4-B482-4FA0-9BDF-C7D34E108021}">
      <dgm:prSet/>
      <dgm:spPr/>
      <dgm:t>
        <a:bodyPr/>
        <a:lstStyle/>
        <a:p>
          <a:endParaRPr lang="de-DE"/>
        </a:p>
      </dgm:t>
    </dgm:pt>
    <dgm:pt modelId="{20595EE7-B265-45FD-BE97-8AC7F7A9166C}" type="sibTrans" cxnId="{FAC47FA4-B482-4FA0-9BDF-C7D34E108021}">
      <dgm:prSet/>
      <dgm:spPr/>
      <dgm:t>
        <a:bodyPr/>
        <a:lstStyle/>
        <a:p>
          <a:endParaRPr lang="de-DE"/>
        </a:p>
      </dgm:t>
    </dgm:pt>
    <dgm:pt modelId="{4EEDA1F7-8FC9-4610-A15F-986ADB99BB61}">
      <dgm:prSet phldrT="[Text]" custT="1"/>
      <dgm:spPr/>
      <dgm:t>
        <a:bodyPr/>
        <a:lstStyle/>
        <a:p>
          <a:r>
            <a:rPr lang="de-DE" sz="1800" dirty="0"/>
            <a:t>Sendeschein  zur Versandabteilung bringen</a:t>
          </a:r>
        </a:p>
      </dgm:t>
    </dgm:pt>
    <dgm:pt modelId="{ED45C57C-25F6-4989-AD35-02735C6FEA10}" type="parTrans" cxnId="{EB685A77-F270-4E25-A6CF-CB9B4607718E}">
      <dgm:prSet/>
      <dgm:spPr/>
      <dgm:t>
        <a:bodyPr/>
        <a:lstStyle/>
        <a:p>
          <a:endParaRPr lang="de-DE"/>
        </a:p>
      </dgm:t>
    </dgm:pt>
    <dgm:pt modelId="{5389796D-DE96-42B3-AE83-4754973B54A7}" type="sibTrans" cxnId="{EB685A77-F270-4E25-A6CF-CB9B4607718E}">
      <dgm:prSet/>
      <dgm:spPr/>
      <dgm:t>
        <a:bodyPr/>
        <a:lstStyle/>
        <a:p>
          <a:endParaRPr lang="de-DE"/>
        </a:p>
      </dgm:t>
    </dgm:pt>
    <dgm:pt modelId="{ED20DC4F-19BB-4CA1-8944-0F6C7CA90B00}" type="pres">
      <dgm:prSet presAssocID="{EF663BDC-0B96-4EC3-972C-E380E5F1D268}" presName="outerComposite" presStyleCnt="0">
        <dgm:presLayoutVars>
          <dgm:chMax val="5"/>
          <dgm:dir/>
          <dgm:resizeHandles val="exact"/>
        </dgm:presLayoutVars>
      </dgm:prSet>
      <dgm:spPr/>
    </dgm:pt>
    <dgm:pt modelId="{DB9DE5B7-8FB4-42E5-9EEA-42A57B9A7E91}" type="pres">
      <dgm:prSet presAssocID="{EF663BDC-0B96-4EC3-972C-E380E5F1D268}" presName="dummyMaxCanvas" presStyleCnt="0">
        <dgm:presLayoutVars/>
      </dgm:prSet>
      <dgm:spPr/>
    </dgm:pt>
    <dgm:pt modelId="{4597F961-67A0-4EC7-B54C-05DFE6C5665F}" type="pres">
      <dgm:prSet presAssocID="{EF663BDC-0B96-4EC3-972C-E380E5F1D268}" presName="ThreeNodes_1" presStyleLbl="node1" presStyleIdx="0" presStyleCnt="3" custScaleX="117647" custLinFactNeighborX="4412" custLinFactNeighborY="5447">
        <dgm:presLayoutVars>
          <dgm:bulletEnabled val="1"/>
        </dgm:presLayoutVars>
      </dgm:prSet>
      <dgm:spPr/>
    </dgm:pt>
    <dgm:pt modelId="{4A7CD593-3282-4B5D-875C-3058AE3D9EF7}" type="pres">
      <dgm:prSet presAssocID="{EF663BDC-0B96-4EC3-972C-E380E5F1D268}" presName="ThreeNodes_2" presStyleLbl="node1" presStyleIdx="1" presStyleCnt="3" custScaleX="115937">
        <dgm:presLayoutVars>
          <dgm:bulletEnabled val="1"/>
        </dgm:presLayoutVars>
      </dgm:prSet>
      <dgm:spPr/>
    </dgm:pt>
    <dgm:pt modelId="{1081B641-0E45-4A53-96A3-D2932551CD33}" type="pres">
      <dgm:prSet presAssocID="{EF663BDC-0B96-4EC3-972C-E380E5F1D268}" presName="ThreeNodes_3" presStyleLbl="node1" presStyleIdx="2" presStyleCnt="3" custScaleX="110004" custLinFactNeighborX="-725" custLinFactNeighborY="9039">
        <dgm:presLayoutVars>
          <dgm:bulletEnabled val="1"/>
        </dgm:presLayoutVars>
      </dgm:prSet>
      <dgm:spPr/>
    </dgm:pt>
    <dgm:pt modelId="{FE5AF97A-8C34-4ED5-8C48-A938E0DA3DA0}" type="pres">
      <dgm:prSet presAssocID="{EF663BDC-0B96-4EC3-972C-E380E5F1D268}" presName="ThreeConn_1-2" presStyleLbl="fgAccFollowNode1" presStyleIdx="0" presStyleCnt="2">
        <dgm:presLayoutVars>
          <dgm:bulletEnabled val="1"/>
        </dgm:presLayoutVars>
      </dgm:prSet>
      <dgm:spPr/>
    </dgm:pt>
    <dgm:pt modelId="{C73FCA98-F94D-468A-B476-1F8DFF503035}" type="pres">
      <dgm:prSet presAssocID="{EF663BDC-0B96-4EC3-972C-E380E5F1D268}" presName="ThreeConn_2-3" presStyleLbl="fgAccFollowNode1" presStyleIdx="1" presStyleCnt="2">
        <dgm:presLayoutVars>
          <dgm:bulletEnabled val="1"/>
        </dgm:presLayoutVars>
      </dgm:prSet>
      <dgm:spPr/>
    </dgm:pt>
    <dgm:pt modelId="{CA635117-3707-4238-A31F-D5D09121D263}" type="pres">
      <dgm:prSet presAssocID="{EF663BDC-0B96-4EC3-972C-E380E5F1D268}" presName="ThreeNodes_1_text" presStyleLbl="node1" presStyleIdx="2" presStyleCnt="3">
        <dgm:presLayoutVars>
          <dgm:bulletEnabled val="1"/>
        </dgm:presLayoutVars>
      </dgm:prSet>
      <dgm:spPr/>
    </dgm:pt>
    <dgm:pt modelId="{C5C4B7EF-E57B-4650-8C49-55CF492308F7}" type="pres">
      <dgm:prSet presAssocID="{EF663BDC-0B96-4EC3-972C-E380E5F1D268}" presName="ThreeNodes_2_text" presStyleLbl="node1" presStyleIdx="2" presStyleCnt="3">
        <dgm:presLayoutVars>
          <dgm:bulletEnabled val="1"/>
        </dgm:presLayoutVars>
      </dgm:prSet>
      <dgm:spPr/>
    </dgm:pt>
    <dgm:pt modelId="{1FB14DAA-5BD2-4106-892F-03719A39B4B7}" type="pres">
      <dgm:prSet presAssocID="{EF663BDC-0B96-4EC3-972C-E380E5F1D26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A16B232-2E0B-4244-A9CB-7A9599E5CB82}" type="presOf" srcId="{5CD2666A-8B94-4033-BB93-D8EF62701594}" destId="{4597F961-67A0-4EC7-B54C-05DFE6C5665F}" srcOrd="0" destOrd="0" presId="urn:microsoft.com/office/officeart/2005/8/layout/vProcess5"/>
    <dgm:cxn modelId="{F3F71D3E-919B-4025-8CE7-353310AB96A6}" type="presOf" srcId="{E1D909C9-8E39-49F5-B44E-E36466D8F3A2}" destId="{FE5AF97A-8C34-4ED5-8C48-A938E0DA3DA0}" srcOrd="0" destOrd="0" presId="urn:microsoft.com/office/officeart/2005/8/layout/vProcess5"/>
    <dgm:cxn modelId="{854A1D43-5026-4C63-8721-08F688C43100}" type="presOf" srcId="{4EEDA1F7-8FC9-4610-A15F-986ADB99BB61}" destId="{1FB14DAA-5BD2-4106-892F-03719A39B4B7}" srcOrd="1" destOrd="0" presId="urn:microsoft.com/office/officeart/2005/8/layout/vProcess5"/>
    <dgm:cxn modelId="{9B7BBF55-28F9-40EA-8948-135C593EE87C}" type="presOf" srcId="{4EEDA1F7-8FC9-4610-A15F-986ADB99BB61}" destId="{1081B641-0E45-4A53-96A3-D2932551CD33}" srcOrd="0" destOrd="0" presId="urn:microsoft.com/office/officeart/2005/8/layout/vProcess5"/>
    <dgm:cxn modelId="{EB685A77-F270-4E25-A6CF-CB9B4607718E}" srcId="{EF663BDC-0B96-4EC3-972C-E380E5F1D268}" destId="{4EEDA1F7-8FC9-4610-A15F-986ADB99BB61}" srcOrd="2" destOrd="0" parTransId="{ED45C57C-25F6-4989-AD35-02735C6FEA10}" sibTransId="{5389796D-DE96-42B3-AE83-4754973B54A7}"/>
    <dgm:cxn modelId="{366ECE84-C4D1-4416-BA3E-DAE6EB82484E}" srcId="{EF663BDC-0B96-4EC3-972C-E380E5F1D268}" destId="{5CD2666A-8B94-4033-BB93-D8EF62701594}" srcOrd="0" destOrd="0" parTransId="{C203C7A7-E826-44BE-BC1D-C72F545E22B8}" sibTransId="{E1D909C9-8E39-49F5-B44E-E36466D8F3A2}"/>
    <dgm:cxn modelId="{FAC47FA4-B482-4FA0-9BDF-C7D34E108021}" srcId="{EF663BDC-0B96-4EC3-972C-E380E5F1D268}" destId="{241533B8-8B86-40E6-9585-4DA8AFA95CD2}" srcOrd="1" destOrd="0" parTransId="{221C2D1B-BD8F-4BA0-98EE-CD280818912A}" sibTransId="{20595EE7-B265-45FD-BE97-8AC7F7A9166C}"/>
    <dgm:cxn modelId="{D4DB70B7-6C9E-4045-95E1-C3E5E131667F}" type="presOf" srcId="{241533B8-8B86-40E6-9585-4DA8AFA95CD2}" destId="{C5C4B7EF-E57B-4650-8C49-55CF492308F7}" srcOrd="1" destOrd="0" presId="urn:microsoft.com/office/officeart/2005/8/layout/vProcess5"/>
    <dgm:cxn modelId="{14E7BABC-2999-4EB7-A88F-7885A9A25AC1}" type="presOf" srcId="{241533B8-8B86-40E6-9585-4DA8AFA95CD2}" destId="{4A7CD593-3282-4B5D-875C-3058AE3D9EF7}" srcOrd="0" destOrd="0" presId="urn:microsoft.com/office/officeart/2005/8/layout/vProcess5"/>
    <dgm:cxn modelId="{408FE1F5-C7DE-4C18-A6B4-9906AB00CF15}" type="presOf" srcId="{EF663BDC-0B96-4EC3-972C-E380E5F1D268}" destId="{ED20DC4F-19BB-4CA1-8944-0F6C7CA90B00}" srcOrd="0" destOrd="0" presId="urn:microsoft.com/office/officeart/2005/8/layout/vProcess5"/>
    <dgm:cxn modelId="{F8340BF6-90F6-44EB-961B-C8B74EB8A81B}" type="presOf" srcId="{20595EE7-B265-45FD-BE97-8AC7F7A9166C}" destId="{C73FCA98-F94D-468A-B476-1F8DFF503035}" srcOrd="0" destOrd="0" presId="urn:microsoft.com/office/officeart/2005/8/layout/vProcess5"/>
    <dgm:cxn modelId="{28AC1CFE-327E-4AB7-BD59-6824E64CA188}" type="presOf" srcId="{5CD2666A-8B94-4033-BB93-D8EF62701594}" destId="{CA635117-3707-4238-A31F-D5D09121D263}" srcOrd="1" destOrd="0" presId="urn:microsoft.com/office/officeart/2005/8/layout/vProcess5"/>
    <dgm:cxn modelId="{7F3E412D-A167-4236-81F8-95A3830AC6FA}" type="presParOf" srcId="{ED20DC4F-19BB-4CA1-8944-0F6C7CA90B00}" destId="{DB9DE5B7-8FB4-42E5-9EEA-42A57B9A7E91}" srcOrd="0" destOrd="0" presId="urn:microsoft.com/office/officeart/2005/8/layout/vProcess5"/>
    <dgm:cxn modelId="{E0054D4C-391B-4F14-8CEA-B702EB8F210B}" type="presParOf" srcId="{ED20DC4F-19BB-4CA1-8944-0F6C7CA90B00}" destId="{4597F961-67A0-4EC7-B54C-05DFE6C5665F}" srcOrd="1" destOrd="0" presId="urn:microsoft.com/office/officeart/2005/8/layout/vProcess5"/>
    <dgm:cxn modelId="{E6664B96-1DF9-4DA5-9390-59C643349DBB}" type="presParOf" srcId="{ED20DC4F-19BB-4CA1-8944-0F6C7CA90B00}" destId="{4A7CD593-3282-4B5D-875C-3058AE3D9EF7}" srcOrd="2" destOrd="0" presId="urn:microsoft.com/office/officeart/2005/8/layout/vProcess5"/>
    <dgm:cxn modelId="{2E3C510A-D23B-442F-AFFF-69A2B0B839CE}" type="presParOf" srcId="{ED20DC4F-19BB-4CA1-8944-0F6C7CA90B00}" destId="{1081B641-0E45-4A53-96A3-D2932551CD33}" srcOrd="3" destOrd="0" presId="urn:microsoft.com/office/officeart/2005/8/layout/vProcess5"/>
    <dgm:cxn modelId="{56A4C456-F7D3-460C-827C-21877A767F0F}" type="presParOf" srcId="{ED20DC4F-19BB-4CA1-8944-0F6C7CA90B00}" destId="{FE5AF97A-8C34-4ED5-8C48-A938E0DA3DA0}" srcOrd="4" destOrd="0" presId="urn:microsoft.com/office/officeart/2005/8/layout/vProcess5"/>
    <dgm:cxn modelId="{ED23332F-D5C4-4787-936C-14DE917F4B59}" type="presParOf" srcId="{ED20DC4F-19BB-4CA1-8944-0F6C7CA90B00}" destId="{C73FCA98-F94D-468A-B476-1F8DFF503035}" srcOrd="5" destOrd="0" presId="urn:microsoft.com/office/officeart/2005/8/layout/vProcess5"/>
    <dgm:cxn modelId="{A7E24BED-02CD-4C36-8564-258F329C41C4}" type="presParOf" srcId="{ED20DC4F-19BB-4CA1-8944-0F6C7CA90B00}" destId="{CA635117-3707-4238-A31F-D5D09121D263}" srcOrd="6" destOrd="0" presId="urn:microsoft.com/office/officeart/2005/8/layout/vProcess5"/>
    <dgm:cxn modelId="{563AA826-B85E-4D7F-9B98-6838EC525C04}" type="presParOf" srcId="{ED20DC4F-19BB-4CA1-8944-0F6C7CA90B00}" destId="{C5C4B7EF-E57B-4650-8C49-55CF492308F7}" srcOrd="7" destOrd="0" presId="urn:microsoft.com/office/officeart/2005/8/layout/vProcess5"/>
    <dgm:cxn modelId="{DE25CFE3-E004-4757-8917-F4977F515CE4}" type="presParOf" srcId="{ED20DC4F-19BB-4CA1-8944-0F6C7CA90B00}" destId="{1FB14DAA-5BD2-4106-892F-03719A39B4B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4A455C-B21A-4302-A1EE-1127FA0FA806}" type="doc">
      <dgm:prSet loTypeId="urn:microsoft.com/office/officeart/2005/8/layout/vProcess5" loCatId="process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D5D2DB3-4BBA-4F4B-99FC-B78B9F1778DA}">
      <dgm:prSet phldrT="[Text]" custT="1"/>
      <dgm:spPr/>
      <dgm:t>
        <a:bodyPr vert="horz" rIns="61200" anchor="ctr" anchorCtr="0"/>
        <a:lstStyle/>
        <a:p>
          <a:r>
            <a:rPr lang="de-DE" sz="1800" dirty="0"/>
            <a:t>Informationen werden der Lagersoftware entnommen oder direkt am Produkt gesucht</a:t>
          </a:r>
        </a:p>
      </dgm:t>
    </dgm:pt>
    <dgm:pt modelId="{27D7819B-933E-4F44-940E-160932399678}" type="parTrans" cxnId="{1A78EBC3-DCAE-4F39-B9B1-C08EE0ABDD39}">
      <dgm:prSet/>
      <dgm:spPr/>
      <dgm:t>
        <a:bodyPr/>
        <a:lstStyle/>
        <a:p>
          <a:endParaRPr lang="de-DE"/>
        </a:p>
      </dgm:t>
    </dgm:pt>
    <dgm:pt modelId="{3C95A6B3-37A7-462B-94AF-FEA71B6A56DC}" type="sibTrans" cxnId="{1A78EBC3-DCAE-4F39-B9B1-C08EE0ABDD39}">
      <dgm:prSet/>
      <dgm:spPr/>
      <dgm:t>
        <a:bodyPr/>
        <a:lstStyle/>
        <a:p>
          <a:endParaRPr lang="de-DE"/>
        </a:p>
      </dgm:t>
    </dgm:pt>
    <dgm:pt modelId="{ED13697A-7F45-4F56-900B-F4E61382AA3F}">
      <dgm:prSet phldrT="[Text]" custT="1"/>
      <dgm:spPr/>
      <dgm:t>
        <a:bodyPr/>
        <a:lstStyle/>
        <a:p>
          <a:r>
            <a:rPr lang="de-DE" sz="1800" dirty="0"/>
            <a:t>Ergebnisse werden auf dem Sendeschein vermerkt und dem Vertrieb zurück gemeldet</a:t>
          </a:r>
        </a:p>
      </dgm:t>
    </dgm:pt>
    <dgm:pt modelId="{C388476B-DEC6-4136-B234-29129C80F38A}" type="parTrans" cxnId="{5EEFB97B-6379-4D8A-A3E4-F0AEBC5B40CF}">
      <dgm:prSet/>
      <dgm:spPr/>
      <dgm:t>
        <a:bodyPr/>
        <a:lstStyle/>
        <a:p>
          <a:endParaRPr lang="de-DE"/>
        </a:p>
      </dgm:t>
    </dgm:pt>
    <dgm:pt modelId="{86EDE0BF-FA32-4541-AB7A-BCC8E4816984}" type="sibTrans" cxnId="{5EEFB97B-6379-4D8A-A3E4-F0AEBC5B40CF}">
      <dgm:prSet/>
      <dgm:spPr/>
      <dgm:t>
        <a:bodyPr/>
        <a:lstStyle/>
        <a:p>
          <a:endParaRPr lang="de-DE"/>
        </a:p>
      </dgm:t>
    </dgm:pt>
    <dgm:pt modelId="{24044E97-E0FF-4219-8FB2-808D93E8AB1C}" type="pres">
      <dgm:prSet presAssocID="{EA4A455C-B21A-4302-A1EE-1127FA0FA806}" presName="outerComposite" presStyleCnt="0">
        <dgm:presLayoutVars>
          <dgm:chMax val="5"/>
          <dgm:dir/>
          <dgm:resizeHandles val="exact"/>
        </dgm:presLayoutVars>
      </dgm:prSet>
      <dgm:spPr/>
    </dgm:pt>
    <dgm:pt modelId="{91E1DA00-8EF5-4D0C-B672-E6143B1ADC0E}" type="pres">
      <dgm:prSet presAssocID="{EA4A455C-B21A-4302-A1EE-1127FA0FA806}" presName="dummyMaxCanvas" presStyleCnt="0">
        <dgm:presLayoutVars/>
      </dgm:prSet>
      <dgm:spPr/>
    </dgm:pt>
    <dgm:pt modelId="{D99DAE4D-20A1-4D3E-9121-E416B4F3AA5B}" type="pres">
      <dgm:prSet presAssocID="{EA4A455C-B21A-4302-A1EE-1127FA0FA806}" presName="TwoNodes_1" presStyleLbl="node1" presStyleIdx="0" presStyleCnt="2" custScaleX="109210" custScaleY="96732" custLinFactNeighborX="1572" custLinFactNeighborY="1712">
        <dgm:presLayoutVars>
          <dgm:bulletEnabled val="1"/>
        </dgm:presLayoutVars>
      </dgm:prSet>
      <dgm:spPr/>
    </dgm:pt>
    <dgm:pt modelId="{9BB64F00-5296-4EF5-8B97-DAFD9F18CD89}" type="pres">
      <dgm:prSet presAssocID="{EA4A455C-B21A-4302-A1EE-1127FA0FA806}" presName="TwoNodes_2" presStyleLbl="node1" presStyleIdx="1" presStyleCnt="2" custScaleX="110789" custScaleY="91395" custLinFactNeighborX="-4488" custLinFactNeighborY="-3205">
        <dgm:presLayoutVars>
          <dgm:bulletEnabled val="1"/>
        </dgm:presLayoutVars>
      </dgm:prSet>
      <dgm:spPr/>
    </dgm:pt>
    <dgm:pt modelId="{93207487-2A5B-4DCB-938B-BB530021E378}" type="pres">
      <dgm:prSet presAssocID="{EA4A455C-B21A-4302-A1EE-1127FA0FA806}" presName="TwoConn_1-2" presStyleLbl="fgAccFollowNode1" presStyleIdx="0" presStyleCnt="1" custLinFactNeighborX="21670" custLinFactNeighborY="3479">
        <dgm:presLayoutVars>
          <dgm:bulletEnabled val="1"/>
        </dgm:presLayoutVars>
      </dgm:prSet>
      <dgm:spPr/>
    </dgm:pt>
    <dgm:pt modelId="{6FC0E78C-D3F4-4464-97AB-8BE66E87A249}" type="pres">
      <dgm:prSet presAssocID="{EA4A455C-B21A-4302-A1EE-1127FA0FA806}" presName="TwoNodes_1_text" presStyleLbl="node1" presStyleIdx="1" presStyleCnt="2">
        <dgm:presLayoutVars>
          <dgm:bulletEnabled val="1"/>
        </dgm:presLayoutVars>
      </dgm:prSet>
      <dgm:spPr/>
    </dgm:pt>
    <dgm:pt modelId="{A8E5555C-D63A-4118-97D6-4658A5C20F45}" type="pres">
      <dgm:prSet presAssocID="{EA4A455C-B21A-4302-A1EE-1127FA0FA80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652A12C-B4B1-450F-9064-CBFD81E49AE9}" type="presOf" srcId="{ED13697A-7F45-4F56-900B-F4E61382AA3F}" destId="{9BB64F00-5296-4EF5-8B97-DAFD9F18CD89}" srcOrd="0" destOrd="0" presId="urn:microsoft.com/office/officeart/2005/8/layout/vProcess5"/>
    <dgm:cxn modelId="{5EEFB97B-6379-4D8A-A3E4-F0AEBC5B40CF}" srcId="{EA4A455C-B21A-4302-A1EE-1127FA0FA806}" destId="{ED13697A-7F45-4F56-900B-F4E61382AA3F}" srcOrd="1" destOrd="0" parTransId="{C388476B-DEC6-4136-B234-29129C80F38A}" sibTransId="{86EDE0BF-FA32-4541-AB7A-BCC8E4816984}"/>
    <dgm:cxn modelId="{2B43B490-142E-443C-B12B-07B217AE6543}" type="presOf" srcId="{ED13697A-7F45-4F56-900B-F4E61382AA3F}" destId="{A8E5555C-D63A-4118-97D6-4658A5C20F45}" srcOrd="1" destOrd="0" presId="urn:microsoft.com/office/officeart/2005/8/layout/vProcess5"/>
    <dgm:cxn modelId="{AB26249B-081D-4C66-88FD-8065D055AAD1}" type="presOf" srcId="{2D5D2DB3-4BBA-4F4B-99FC-B78B9F1778DA}" destId="{6FC0E78C-D3F4-4464-97AB-8BE66E87A249}" srcOrd="1" destOrd="0" presId="urn:microsoft.com/office/officeart/2005/8/layout/vProcess5"/>
    <dgm:cxn modelId="{1A78EBC3-DCAE-4F39-B9B1-C08EE0ABDD39}" srcId="{EA4A455C-B21A-4302-A1EE-1127FA0FA806}" destId="{2D5D2DB3-4BBA-4F4B-99FC-B78B9F1778DA}" srcOrd="0" destOrd="0" parTransId="{27D7819B-933E-4F44-940E-160932399678}" sibTransId="{3C95A6B3-37A7-462B-94AF-FEA71B6A56DC}"/>
    <dgm:cxn modelId="{AD6015D4-283B-4DD8-B841-CA502C72A4E5}" type="presOf" srcId="{EA4A455C-B21A-4302-A1EE-1127FA0FA806}" destId="{24044E97-E0FF-4219-8FB2-808D93E8AB1C}" srcOrd="0" destOrd="0" presId="urn:microsoft.com/office/officeart/2005/8/layout/vProcess5"/>
    <dgm:cxn modelId="{6A99BFE7-CCE8-43F6-9CD5-B780A67721A8}" type="presOf" srcId="{3C95A6B3-37A7-462B-94AF-FEA71B6A56DC}" destId="{93207487-2A5B-4DCB-938B-BB530021E378}" srcOrd="0" destOrd="0" presId="urn:microsoft.com/office/officeart/2005/8/layout/vProcess5"/>
    <dgm:cxn modelId="{DF78EBF3-8FD2-44C0-BAB9-14AA5C2EDB5C}" type="presOf" srcId="{2D5D2DB3-4BBA-4F4B-99FC-B78B9F1778DA}" destId="{D99DAE4D-20A1-4D3E-9121-E416B4F3AA5B}" srcOrd="0" destOrd="0" presId="urn:microsoft.com/office/officeart/2005/8/layout/vProcess5"/>
    <dgm:cxn modelId="{645142D2-C47E-4710-9686-B10BDC9EE95E}" type="presParOf" srcId="{24044E97-E0FF-4219-8FB2-808D93E8AB1C}" destId="{91E1DA00-8EF5-4D0C-B672-E6143B1ADC0E}" srcOrd="0" destOrd="0" presId="urn:microsoft.com/office/officeart/2005/8/layout/vProcess5"/>
    <dgm:cxn modelId="{FEA71BCF-8F72-4B77-B27C-C03598AD9234}" type="presParOf" srcId="{24044E97-E0FF-4219-8FB2-808D93E8AB1C}" destId="{D99DAE4D-20A1-4D3E-9121-E416B4F3AA5B}" srcOrd="1" destOrd="0" presId="urn:microsoft.com/office/officeart/2005/8/layout/vProcess5"/>
    <dgm:cxn modelId="{644E3BC5-4C99-48FE-ABB6-13C31CEE3F48}" type="presParOf" srcId="{24044E97-E0FF-4219-8FB2-808D93E8AB1C}" destId="{9BB64F00-5296-4EF5-8B97-DAFD9F18CD89}" srcOrd="2" destOrd="0" presId="urn:microsoft.com/office/officeart/2005/8/layout/vProcess5"/>
    <dgm:cxn modelId="{65DF1404-E83E-49AA-A783-426011A42CD5}" type="presParOf" srcId="{24044E97-E0FF-4219-8FB2-808D93E8AB1C}" destId="{93207487-2A5B-4DCB-938B-BB530021E378}" srcOrd="3" destOrd="0" presId="urn:microsoft.com/office/officeart/2005/8/layout/vProcess5"/>
    <dgm:cxn modelId="{0ADF7D10-A96E-4963-9ED5-44887B4ABD71}" type="presParOf" srcId="{24044E97-E0FF-4219-8FB2-808D93E8AB1C}" destId="{6FC0E78C-D3F4-4464-97AB-8BE66E87A249}" srcOrd="4" destOrd="0" presId="urn:microsoft.com/office/officeart/2005/8/layout/vProcess5"/>
    <dgm:cxn modelId="{E10D214C-C3B9-49DB-B29B-08B5647EEB22}" type="presParOf" srcId="{24044E97-E0FF-4219-8FB2-808D93E8AB1C}" destId="{A8E5555C-D63A-4118-97D6-4658A5C20F4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4F6F-B655-4250-9B37-7DC043C8B292}">
      <dsp:nvSpPr>
        <dsp:cNvPr id="0" name=""/>
        <dsp:cNvSpPr/>
      </dsp:nvSpPr>
      <dsp:spPr>
        <a:xfrm>
          <a:off x="73060" y="41687"/>
          <a:ext cx="7291409" cy="1873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>
            <a:solidFill>
              <a:schemeClr val="tx1"/>
            </a:solidFill>
          </a:endParaRPr>
        </a:p>
      </dsp:txBody>
      <dsp:txXfrm>
        <a:off x="127919" y="96546"/>
        <a:ext cx="5503406" cy="1763311"/>
      </dsp:txXfrm>
    </dsp:sp>
    <dsp:sp modelId="{9969A953-EA15-4C6E-AFBC-1036D1257816}">
      <dsp:nvSpPr>
        <dsp:cNvPr id="0" name=""/>
        <dsp:cNvSpPr/>
      </dsp:nvSpPr>
      <dsp:spPr>
        <a:xfrm>
          <a:off x="717135" y="2102273"/>
          <a:ext cx="6908800" cy="2025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776473" y="2161611"/>
        <a:ext cx="5167646" cy="1907266"/>
      </dsp:txXfrm>
    </dsp:sp>
    <dsp:sp modelId="{551C7649-E7E3-4E3D-8E3B-BAB45997F799}">
      <dsp:nvSpPr>
        <dsp:cNvPr id="0" name=""/>
        <dsp:cNvSpPr/>
      </dsp:nvSpPr>
      <dsp:spPr>
        <a:xfrm>
          <a:off x="1226488" y="4282230"/>
          <a:ext cx="6894291" cy="73444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>
            <a:solidFill>
              <a:schemeClr val="tx1"/>
            </a:solidFill>
          </a:endParaRPr>
        </a:p>
      </dsp:txBody>
      <dsp:txXfrm>
        <a:off x="1247999" y="4303741"/>
        <a:ext cx="5232198" cy="691423"/>
      </dsp:txXfrm>
    </dsp:sp>
    <dsp:sp modelId="{F647CBC1-6AD9-4B36-80AD-059A5172E982}">
      <dsp:nvSpPr>
        <dsp:cNvPr id="0" name=""/>
        <dsp:cNvSpPr/>
      </dsp:nvSpPr>
      <dsp:spPr>
        <a:xfrm>
          <a:off x="6366764" y="1345441"/>
          <a:ext cx="793873" cy="891372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6545385" y="1345441"/>
        <a:ext cx="436631" cy="694888"/>
      </dsp:txXfrm>
    </dsp:sp>
    <dsp:sp modelId="{7F982662-4B81-44F8-A6B9-4E0C72C2DD93}">
      <dsp:nvSpPr>
        <dsp:cNvPr id="0" name=""/>
        <dsp:cNvSpPr/>
      </dsp:nvSpPr>
      <dsp:spPr>
        <a:xfrm>
          <a:off x="6723201" y="3778105"/>
          <a:ext cx="729626" cy="766525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>
        <a:off x="6887367" y="3778105"/>
        <a:ext cx="401294" cy="585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7F961-67A0-4EC7-B54C-05DFE6C5665F}">
      <dsp:nvSpPr>
        <dsp:cNvPr id="0" name=""/>
        <dsp:cNvSpPr/>
      </dsp:nvSpPr>
      <dsp:spPr>
        <a:xfrm>
          <a:off x="-124672" y="29456"/>
          <a:ext cx="5865192" cy="5407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Auftragseingang vom Auslandskunden im Vertrieb</a:t>
          </a:r>
        </a:p>
      </dsp:txBody>
      <dsp:txXfrm>
        <a:off x="-108833" y="45295"/>
        <a:ext cx="5184261" cy="509100"/>
      </dsp:txXfrm>
    </dsp:sp>
    <dsp:sp modelId="{4A7CD593-3282-4B5D-875C-3058AE3D9EF7}">
      <dsp:nvSpPr>
        <dsp:cNvPr id="0" name=""/>
        <dsp:cNvSpPr/>
      </dsp:nvSpPr>
      <dsp:spPr>
        <a:xfrm>
          <a:off x="137885" y="630908"/>
          <a:ext cx="5779941" cy="5407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Vertrieb erstellt Sendeschein</a:t>
          </a:r>
        </a:p>
      </dsp:txBody>
      <dsp:txXfrm>
        <a:off x="153724" y="646747"/>
        <a:ext cx="4830742" cy="509100"/>
      </dsp:txXfrm>
    </dsp:sp>
    <dsp:sp modelId="{1081B641-0E45-4A53-96A3-D2932551CD33}">
      <dsp:nvSpPr>
        <dsp:cNvPr id="0" name=""/>
        <dsp:cNvSpPr/>
      </dsp:nvSpPr>
      <dsp:spPr>
        <a:xfrm>
          <a:off x="689523" y="1261817"/>
          <a:ext cx="5484156" cy="5407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Sendeschein  zur Versandabteilung bringen</a:t>
          </a:r>
        </a:p>
      </dsp:txBody>
      <dsp:txXfrm>
        <a:off x="705362" y="1277656"/>
        <a:ext cx="4581911" cy="509100"/>
      </dsp:txXfrm>
    </dsp:sp>
    <dsp:sp modelId="{FE5AF97A-8C34-4ED5-8C48-A938E0DA3DA0}">
      <dsp:nvSpPr>
        <dsp:cNvPr id="0" name=""/>
        <dsp:cNvSpPr/>
      </dsp:nvSpPr>
      <dsp:spPr>
        <a:xfrm>
          <a:off x="4729168" y="410090"/>
          <a:ext cx="351506" cy="3515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4808257" y="410090"/>
        <a:ext cx="193328" cy="264508"/>
      </dsp:txXfrm>
    </dsp:sp>
    <dsp:sp modelId="{C73FCA98-F94D-468A-B476-1F8DFF503035}">
      <dsp:nvSpPr>
        <dsp:cNvPr id="0" name=""/>
        <dsp:cNvSpPr/>
      </dsp:nvSpPr>
      <dsp:spPr>
        <a:xfrm>
          <a:off x="5169057" y="1037393"/>
          <a:ext cx="351506" cy="3515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5248146" y="1037393"/>
        <a:ext cx="193328" cy="2645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DAE4D-20A1-4D3E-9121-E416B4F3AA5B}">
      <dsp:nvSpPr>
        <dsp:cNvPr id="0" name=""/>
        <dsp:cNvSpPr/>
      </dsp:nvSpPr>
      <dsp:spPr>
        <a:xfrm>
          <a:off x="-168357" y="29324"/>
          <a:ext cx="5363976" cy="8477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120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Informationen werden der Lagersoftware entnommen oder direkt am Produkt gesucht</a:t>
          </a:r>
        </a:p>
      </dsp:txBody>
      <dsp:txXfrm>
        <a:off x="-143527" y="54154"/>
        <a:ext cx="4381129" cy="798098"/>
      </dsp:txXfrm>
    </dsp:sp>
    <dsp:sp modelId="{9BB64F00-5296-4EF5-8B97-DAFD9F18CD89}">
      <dsp:nvSpPr>
        <dsp:cNvPr id="0" name=""/>
        <dsp:cNvSpPr/>
      </dsp:nvSpPr>
      <dsp:spPr>
        <a:xfrm>
          <a:off x="361976" y="1080772"/>
          <a:ext cx="5441531" cy="8009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Ergebnisse werden auf dem Sendeschein vermerkt und dem Vertrieb zurück gemeldet</a:t>
          </a:r>
        </a:p>
      </dsp:txBody>
      <dsp:txXfrm>
        <a:off x="385436" y="1104232"/>
        <a:ext cx="3803221" cy="754064"/>
      </dsp:txXfrm>
    </dsp:sp>
    <dsp:sp modelId="{93207487-2A5B-4DCB-938B-BB530021E378}">
      <dsp:nvSpPr>
        <dsp:cNvPr id="0" name=""/>
        <dsp:cNvSpPr/>
      </dsp:nvSpPr>
      <dsp:spPr>
        <a:xfrm>
          <a:off x="4446014" y="708765"/>
          <a:ext cx="569659" cy="56965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4574187" y="708765"/>
        <a:ext cx="313313" cy="428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CE79-E7C9-40E1-8D29-FF8349DE77A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D8190-C991-4E6F-A485-30E5999D55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5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D8190-C991-4E6F-A485-30E5999D558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197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D8190-C991-4E6F-A485-30E5999D558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4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D8190-C991-4E6F-A485-30E5999D558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89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/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D8190-C991-4E6F-A485-30E5999D558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46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buSzPct val="45000"/>
              <a:buFont typeface="Arial" pitchFamily="32"/>
              <a:buNone/>
            </a:pPr>
            <a:endParaRPr lang="de-DE" sz="1600" dirty="0"/>
          </a:p>
          <a:p>
            <a:pPr marL="0" lvl="0" indent="0" algn="l"/>
            <a:endParaRPr lang="de-DE" sz="1200" dirty="0"/>
          </a:p>
          <a:p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D8190-C991-4E6F-A485-30E5999D558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20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00" dirty="0"/>
          </a:p>
          <a:p>
            <a:pPr lvl="0"/>
            <a:endParaRPr lang="de-DE" sz="1600" dirty="0"/>
          </a:p>
          <a:p>
            <a:pPr lvl="0"/>
            <a:endParaRPr lang="de-DE" sz="1600" dirty="0"/>
          </a:p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D8190-C991-4E6F-A485-30E5999D558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38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D8190-C991-4E6F-A485-30E5999D558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617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D8190-C991-4E6F-A485-30E5999D558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3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D8190-C991-4E6F-A485-30E5999D558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47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D8190-C991-4E6F-A485-30E5999D558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1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8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0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2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0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4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C8340-E27B-41E2-936E-B011E0EB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180000"/>
            <a:ext cx="6030157" cy="1612535"/>
          </a:xfrm>
        </p:spPr>
        <p:txBody>
          <a:bodyPr>
            <a:normAutofit/>
          </a:bodyPr>
          <a:lstStyle/>
          <a:p>
            <a:r>
              <a:rPr lang="de-DE" sz="5400" b="1" u="sng" dirty="0"/>
              <a:t>Auftraggeber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A356A-1186-41DD-945C-D6909104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978" y="4225771"/>
            <a:ext cx="5142390" cy="2077376"/>
          </a:xfrm>
        </p:spPr>
        <p:txBody>
          <a:bodyPr>
            <a:normAutofit/>
          </a:bodyPr>
          <a:lstStyle/>
          <a:p>
            <a:r>
              <a:rPr lang="de-DE" u="sng" dirty="0"/>
              <a:t>Abteilungen: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Vertriebsabteilung mit zwei Mitarbeitern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Lagermanagement und Versandabteilung </a:t>
            </a:r>
          </a:p>
          <a:p>
            <a:pPr marL="457200" lvl="1" indent="0">
              <a:buNone/>
            </a:pPr>
            <a:r>
              <a:rPr lang="de-DE" dirty="0"/>
              <a:t>    mit drei Mitarbeitern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83C139C-D7C9-485F-829A-AB9201E67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012" y="180000"/>
            <a:ext cx="4210638" cy="349616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9B9338C-50C5-417B-BDF5-49A832AEB21B}"/>
              </a:ext>
            </a:extLst>
          </p:cNvPr>
          <p:cNvSpPr txBox="1"/>
          <p:nvPr/>
        </p:nvSpPr>
        <p:spPr>
          <a:xfrm>
            <a:off x="7529012" y="3672000"/>
            <a:ext cx="2360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https://www.becht-online.de/kontakt/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6EC1D1-0595-4D00-B9F4-D2DE85AE0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1980000"/>
            <a:ext cx="5142390" cy="165456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666B868-FDA7-4EFB-87F8-B407AEFC7034}"/>
              </a:ext>
            </a:extLst>
          </p:cNvPr>
          <p:cNvSpPr txBox="1"/>
          <p:nvPr/>
        </p:nvSpPr>
        <p:spPr>
          <a:xfrm>
            <a:off x="1224000" y="3672000"/>
            <a:ext cx="2360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https://www.becht-online.de/kontakt/</a:t>
            </a:r>
          </a:p>
        </p:txBody>
      </p:sp>
    </p:spTree>
    <p:extLst>
      <p:ext uri="{BB962C8B-B14F-4D97-AF65-F5344CB8AC3E}">
        <p14:creationId xmlns:p14="http://schemas.microsoft.com/office/powerpoint/2010/main" val="230887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ADEF3-75F9-4F7B-B963-35082E28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u="sng"/>
              <a:t>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17392-4BFD-44AE-B195-7968F0AA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buNone/>
            </a:pPr>
            <a:endParaRPr lang="en-US" sz="2400" dirty="0"/>
          </a:p>
          <a:p>
            <a:pPr lvl="0" algn="ctr">
              <a:buNone/>
            </a:pPr>
            <a:r>
              <a:rPr lang="de-DE" sz="2400" b="1" dirty="0">
                <a:solidFill>
                  <a:schemeClr val="tx1"/>
                </a:solidFill>
              </a:rPr>
              <a:t>Vielen Dank für Ihre Aufmerksamkeit</a:t>
            </a:r>
          </a:p>
          <a:p>
            <a:pPr lvl="0" algn="ctr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lvl="0" algn="ctr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lvl="0" algn="ctr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lvl="0" algn="ctr">
              <a:buNone/>
            </a:pPr>
            <a:r>
              <a:rPr lang="de-DE" b="1" dirty="0">
                <a:solidFill>
                  <a:schemeClr val="tx1"/>
                </a:solidFill>
              </a:rPr>
              <a:t>un</a:t>
            </a:r>
            <a:r>
              <a:rPr lang="de-DE" sz="2400" b="1" dirty="0">
                <a:solidFill>
                  <a:schemeClr val="tx1"/>
                </a:solidFill>
              </a:rPr>
              <a:t>d einen schönen Tag</a:t>
            </a:r>
          </a:p>
          <a:p>
            <a:endParaRPr lang="de-DE" dirty="0"/>
          </a:p>
        </p:txBody>
      </p:sp>
      <p:pic>
        <p:nvPicPr>
          <p:cNvPr id="5" name="Grafik 4" descr="Zeichensprache">
            <a:extLst>
              <a:ext uri="{FF2B5EF4-FFF2-40B4-BE49-F238E27FC236}">
                <a16:creationId xmlns:a16="http://schemas.microsoft.com/office/drawing/2014/main" id="{44EEC8B4-5580-4362-9C3B-E6D0B31EC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317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1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253727-60C3-4504-BB5B-912E432CD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7086" y="2146853"/>
            <a:ext cx="7660844" cy="4147930"/>
          </a:xfrm>
        </p:spPr>
        <p:txBody>
          <a:bodyPr>
            <a:noAutofit/>
          </a:bodyPr>
          <a:lstStyle/>
          <a:p>
            <a:pPr algn="l"/>
            <a:r>
              <a:rPr lang="de-DE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Paletten-</a:t>
            </a:r>
            <a:br>
              <a:rPr lang="de-DE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 	Kalkulations-	              								  			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EF3714-04DE-4B74-9529-2AF114B87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de-DE" sz="2800"/>
              <a:t>Von Stefan Hendrich</a:t>
            </a: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5AA20A4E-F6B9-4076-A51B-ED1D05EBB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85" r="20259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2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5DECE-903F-4614-A28D-CCD0A28E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2156"/>
          </a:xfrm>
        </p:spPr>
        <p:txBody>
          <a:bodyPr/>
          <a:lstStyle/>
          <a:p>
            <a:pPr algn="ctr"/>
            <a:r>
              <a:rPr lang="de-DE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Agenda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8735218-2C9A-4384-8E1D-F5F305E95CF7}"/>
              </a:ext>
            </a:extLst>
          </p:cNvPr>
          <p:cNvSpPr/>
          <p:nvPr/>
        </p:nvSpPr>
        <p:spPr>
          <a:xfrm>
            <a:off x="2700000" y="1620000"/>
            <a:ext cx="2880000" cy="54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1. Ist-Analyse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6F07F5C-138C-4B08-96BD-94967A0E83AC}"/>
              </a:ext>
            </a:extLst>
          </p:cNvPr>
          <p:cNvSpPr/>
          <p:nvPr/>
        </p:nvSpPr>
        <p:spPr>
          <a:xfrm>
            <a:off x="3420000" y="2397844"/>
            <a:ext cx="2880000" cy="54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200" dirty="0">
                <a:solidFill>
                  <a:schemeClr val="tx1"/>
                </a:solidFill>
              </a:rPr>
              <a:t>2. Optimierungsansatz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9FACFD7-6633-4F3D-9E88-F3F2EB894BAD}"/>
              </a:ext>
            </a:extLst>
          </p:cNvPr>
          <p:cNvSpPr/>
          <p:nvPr/>
        </p:nvSpPr>
        <p:spPr>
          <a:xfrm>
            <a:off x="4140000" y="3175688"/>
            <a:ext cx="2880000" cy="54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200" dirty="0">
                <a:solidFill>
                  <a:schemeClr val="tx1"/>
                </a:solidFill>
              </a:rPr>
              <a:t>3. Kosten-Nutzen-Analyse 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C93E83-887F-4394-B46D-B51DF3ADF4B3}"/>
              </a:ext>
            </a:extLst>
          </p:cNvPr>
          <p:cNvSpPr/>
          <p:nvPr/>
        </p:nvSpPr>
        <p:spPr>
          <a:xfrm>
            <a:off x="4860000" y="3953532"/>
            <a:ext cx="2880000" cy="54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200">
                <a:solidFill>
                  <a:schemeClr val="tx1"/>
                </a:solidFill>
              </a:rPr>
              <a:t>4. Lösung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FA629DD-5F76-40B9-AA21-DB61B6058587}"/>
              </a:ext>
            </a:extLst>
          </p:cNvPr>
          <p:cNvSpPr/>
          <p:nvPr/>
        </p:nvSpPr>
        <p:spPr>
          <a:xfrm>
            <a:off x="6300000" y="5509220"/>
            <a:ext cx="2880000" cy="54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200" dirty="0">
                <a:solidFill>
                  <a:schemeClr val="tx1"/>
                </a:solidFill>
              </a:rPr>
              <a:t>6. Fazit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7EF8A15-8960-463A-BB54-06E4A5A5D6FB}"/>
              </a:ext>
            </a:extLst>
          </p:cNvPr>
          <p:cNvSpPr/>
          <p:nvPr/>
        </p:nvSpPr>
        <p:spPr>
          <a:xfrm>
            <a:off x="5580000" y="4726080"/>
            <a:ext cx="2880000" cy="54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200" dirty="0">
                <a:solidFill>
                  <a:schemeClr val="tx1"/>
                </a:solidFill>
              </a:rPr>
              <a:t>5. Ausblick/Erweiterung </a:t>
            </a:r>
          </a:p>
        </p:txBody>
      </p:sp>
    </p:spTree>
    <p:extLst>
      <p:ext uri="{BB962C8B-B14F-4D97-AF65-F5344CB8AC3E}">
        <p14:creationId xmlns:p14="http://schemas.microsoft.com/office/powerpoint/2010/main" val="129259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2DB1A-3494-45D5-8EC3-F274CC1E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2156"/>
          </a:xfrm>
        </p:spPr>
        <p:txBody>
          <a:bodyPr/>
          <a:lstStyle/>
          <a:p>
            <a:pPr algn="ctr"/>
            <a:r>
              <a:rPr lang="de-DE" b="1" u="sng" dirty="0">
                <a:solidFill>
                  <a:schemeClr val="tx1"/>
                </a:solidFill>
              </a:rPr>
              <a:t>Ist-Analyse</a:t>
            </a:r>
            <a:endParaRPr lang="de-DE" b="1" u="sng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D637CD7-F99B-424F-8D76-68666DF1A8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549833"/>
              </p:ext>
            </p:extLst>
          </p:nvPr>
        </p:nvGraphicFramePr>
        <p:xfrm>
          <a:off x="3532329" y="1377911"/>
          <a:ext cx="8128000" cy="5194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D1808EEE-F8AD-4C3F-B818-A5FA408A4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119540"/>
              </p:ext>
            </p:extLst>
          </p:nvPr>
        </p:nvGraphicFramePr>
        <p:xfrm>
          <a:off x="3828115" y="1433159"/>
          <a:ext cx="5865195" cy="180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31DB0C30-F8D4-40AF-9C08-06D79367A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214606"/>
              </p:ext>
            </p:extLst>
          </p:nvPr>
        </p:nvGraphicFramePr>
        <p:xfrm>
          <a:off x="4517654" y="3514755"/>
          <a:ext cx="5778373" cy="1947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2AB7A-68B0-411C-BEF9-3DD0705126E6}"/>
              </a:ext>
            </a:extLst>
          </p:cNvPr>
          <p:cNvSpPr/>
          <p:nvPr/>
        </p:nvSpPr>
        <p:spPr>
          <a:xfrm>
            <a:off x="10321159" y="1824267"/>
            <a:ext cx="1509486" cy="53076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de-DE" sz="2000">
                <a:solidFill>
                  <a:srgbClr val="FF0000"/>
                </a:solidFill>
              </a:rPr>
              <a:t>Vertrieb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8C97974-5140-44BE-A9F7-DDF2897F443C}"/>
              </a:ext>
            </a:extLst>
          </p:cNvPr>
          <p:cNvSpPr/>
          <p:nvPr/>
        </p:nvSpPr>
        <p:spPr>
          <a:xfrm>
            <a:off x="9830536" y="3862903"/>
            <a:ext cx="2127002" cy="53076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de-DE" dirty="0">
                <a:solidFill>
                  <a:srgbClr val="FF0000"/>
                </a:solidFill>
              </a:rPr>
              <a:t>Versandabteilung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8AF5253-77F1-4C54-BD34-08A117FF4A02}"/>
              </a:ext>
            </a:extLst>
          </p:cNvPr>
          <p:cNvSpPr/>
          <p:nvPr/>
        </p:nvSpPr>
        <p:spPr>
          <a:xfrm>
            <a:off x="10438593" y="5986448"/>
            <a:ext cx="1509486" cy="43816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de-DE" sz="2000">
                <a:solidFill>
                  <a:srgbClr val="FF0000"/>
                </a:solidFill>
              </a:rPr>
              <a:t>Vertrieb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36A4912-DBAA-4942-986C-0B4CD1E51E42}"/>
              </a:ext>
            </a:extLst>
          </p:cNvPr>
          <p:cNvSpPr/>
          <p:nvPr/>
        </p:nvSpPr>
        <p:spPr>
          <a:xfrm>
            <a:off x="1518945" y="1626404"/>
            <a:ext cx="1124197" cy="46171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e-DE" sz="24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Auftrag</a:t>
            </a:r>
            <a:endParaRPr lang="de-DE" sz="2400" dirty="0">
              <a:ln w="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0C04353-02CE-4949-AF48-1AC6B772DC10}"/>
              </a:ext>
            </a:extLst>
          </p:cNvPr>
          <p:cNvSpPr/>
          <p:nvPr/>
        </p:nvSpPr>
        <p:spPr>
          <a:xfrm>
            <a:off x="5002556" y="5729366"/>
            <a:ext cx="4827980" cy="5659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perspectiveRelaxedModerately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Vertrieb erstellt Kostenberechnung für den Kunden</a:t>
            </a:r>
          </a:p>
        </p:txBody>
      </p:sp>
    </p:spTree>
    <p:extLst>
      <p:ext uri="{BB962C8B-B14F-4D97-AF65-F5344CB8AC3E}">
        <p14:creationId xmlns:p14="http://schemas.microsoft.com/office/powerpoint/2010/main" val="22731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P spid="10" grpId="0" animBg="1"/>
      <p:bldP spid="11" grpId="0" animBg="1"/>
      <p:bldP spid="1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09F3B-8161-497F-BCE3-2EBB678A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2156"/>
          </a:xfrm>
        </p:spPr>
        <p:txBody>
          <a:bodyPr/>
          <a:lstStyle/>
          <a:p>
            <a:pPr algn="ctr"/>
            <a:r>
              <a:rPr lang="de-DE" b="1" u="sng" dirty="0">
                <a:solidFill>
                  <a:schemeClr val="tx1"/>
                </a:solidFill>
              </a:rPr>
              <a:t>Optimierungsansatz</a:t>
            </a:r>
            <a:endParaRPr lang="de-DE" b="1" u="sng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66C8731-DE8B-4F3A-8FD9-2FCA276BE9AE}"/>
              </a:ext>
            </a:extLst>
          </p:cNvPr>
          <p:cNvSpPr/>
          <p:nvPr/>
        </p:nvSpPr>
        <p:spPr>
          <a:xfrm>
            <a:off x="2340000" y="2466034"/>
            <a:ext cx="5400000" cy="72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</a:pPr>
            <a:r>
              <a:rPr lang="de-DE" dirty="0">
                <a:solidFill>
                  <a:schemeClr val="tx1"/>
                </a:solidFill>
                <a:latin typeface="Univers Condensed Light (Textkörper)"/>
                <a:ea typeface="Calibri" panose="020F0502020204030204" pitchFamily="34" charset="0"/>
                <a:cs typeface="Times New Roman" panose="02020603050405020304" pitchFamily="18" charset="0"/>
              </a:rPr>
              <a:t>bessere Versandkapazitäten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AD143AD-E27B-4250-B0E2-F9D64F9068D8}"/>
              </a:ext>
            </a:extLst>
          </p:cNvPr>
          <p:cNvSpPr/>
          <p:nvPr/>
        </p:nvSpPr>
        <p:spPr>
          <a:xfrm>
            <a:off x="3240000" y="3476879"/>
            <a:ext cx="5400000" cy="72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</a:pPr>
            <a:r>
              <a:rPr lang="de-DE" dirty="0">
                <a:solidFill>
                  <a:schemeClr val="tx1"/>
                </a:solidFill>
                <a:latin typeface="Univers Condensed Light (Textkörper)"/>
                <a:ea typeface="Calibri" panose="020F0502020204030204" pitchFamily="34" charset="0"/>
                <a:cs typeface="Times New Roman" panose="02020603050405020304" pitchFamily="18" charset="0"/>
              </a:rPr>
              <a:t>optimierte Verladeplanung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A4E7DA-3471-4D35-92D5-B3F217515F4B}"/>
              </a:ext>
            </a:extLst>
          </p:cNvPr>
          <p:cNvSpPr/>
          <p:nvPr/>
        </p:nvSpPr>
        <p:spPr>
          <a:xfrm>
            <a:off x="1440000" y="1455189"/>
            <a:ext cx="5400000" cy="72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solidFill>
                  <a:schemeClr val="tx1"/>
                </a:solidFill>
                <a:latin typeface="Univers Condensed Light (Textkörper)"/>
                <a:ea typeface="Calibri" panose="020F0502020204030204" pitchFamily="34" charset="0"/>
                <a:cs typeface="Times New Roman" panose="02020603050405020304" pitchFamily="18" charset="0"/>
              </a:rPr>
              <a:t>schnellere Planung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EC64735-335A-4E9C-9399-32189F4502A5}"/>
              </a:ext>
            </a:extLst>
          </p:cNvPr>
          <p:cNvSpPr/>
          <p:nvPr/>
        </p:nvSpPr>
        <p:spPr>
          <a:xfrm>
            <a:off x="4140000" y="4487724"/>
            <a:ext cx="5400000" cy="72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Univers Condensed Light (Textkörper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Univers Condensed Light (Textkörper)"/>
                <a:ea typeface="Calibri" panose="020F0502020204030204" pitchFamily="34" charset="0"/>
                <a:cs typeface="Times New Roman" panose="02020603050405020304" pitchFamily="18" charset="0"/>
              </a:rPr>
              <a:t>verbesserte Dokumente für den  Versand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4F6B949-4ABB-4BA6-8F7E-7FE1A92A998F}"/>
              </a:ext>
            </a:extLst>
          </p:cNvPr>
          <p:cNvSpPr/>
          <p:nvPr/>
        </p:nvSpPr>
        <p:spPr>
          <a:xfrm>
            <a:off x="5040000" y="5498569"/>
            <a:ext cx="5400000" cy="72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Univers Condensed Light (Textkörper)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Univers Condensed Light (Textkörper)"/>
              </a:rPr>
              <a:t>Verladefehler vermeiden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5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E114A-E123-4CB5-AF3E-9183D919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2156"/>
          </a:xfrm>
        </p:spPr>
        <p:txBody>
          <a:bodyPr/>
          <a:lstStyle/>
          <a:p>
            <a:pPr algn="ctr"/>
            <a:r>
              <a:rPr lang="de-DE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Kosten – Nutzen – Analyse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4DECA7-FB63-4BDA-A555-C083C1877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79" y="2864918"/>
            <a:ext cx="6925642" cy="322942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BC9061-F2F1-416B-8A3D-254E5E0CDC56}"/>
              </a:ext>
            </a:extLst>
          </p:cNvPr>
          <p:cNvSpPr txBox="1"/>
          <p:nvPr/>
        </p:nvSpPr>
        <p:spPr>
          <a:xfrm>
            <a:off x="2232000" y="5004000"/>
            <a:ext cx="2719014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de-DE" dirty="0"/>
              <a:t>nur ein Artikel zur Auswahl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91BD592-6E8A-41C0-A9AC-F864B1C288EE}"/>
              </a:ext>
            </a:extLst>
          </p:cNvPr>
          <p:cNvSpPr txBox="1"/>
          <p:nvPr/>
        </p:nvSpPr>
        <p:spPr>
          <a:xfrm>
            <a:off x="1936927" y="4100214"/>
            <a:ext cx="304442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de-DE" dirty="0"/>
              <a:t>Verpackungsmaße des Artikels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5B6DA4-0BA6-4B91-B27A-92D6B86DBA5E}"/>
              </a:ext>
            </a:extLst>
          </p:cNvPr>
          <p:cNvSpPr txBox="1"/>
          <p:nvPr/>
        </p:nvSpPr>
        <p:spPr>
          <a:xfrm>
            <a:off x="539979" y="3244334"/>
            <a:ext cx="444137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de-DE" dirty="0"/>
              <a:t>nur eine geringe Auswahl an </a:t>
            </a:r>
            <a:r>
              <a:rPr lang="de-DE" dirty="0" err="1"/>
              <a:t>Palettenmaßen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8FC045-7EE0-4BC8-A67A-168DEE6FC075}"/>
              </a:ext>
            </a:extLst>
          </p:cNvPr>
          <p:cNvSpPr txBox="1"/>
          <p:nvPr/>
        </p:nvSpPr>
        <p:spPr>
          <a:xfrm>
            <a:off x="4953352" y="5992640"/>
            <a:ext cx="2872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https://myfracht.com/de/palettenberechnung</a:t>
            </a:r>
            <a:r>
              <a:rPr lang="de-DE" dirty="0"/>
              <a:t>/</a:t>
            </a:r>
          </a:p>
        </p:txBody>
      </p:sp>
      <p:sp>
        <p:nvSpPr>
          <p:cNvPr id="14" name="Rechteck: obere Ecken abgeschnitten 13">
            <a:extLst>
              <a:ext uri="{FF2B5EF4-FFF2-40B4-BE49-F238E27FC236}">
                <a16:creationId xmlns:a16="http://schemas.microsoft.com/office/drawing/2014/main" id="{79016DE9-CD07-4AAD-874C-A4E65BAD5C57}"/>
              </a:ext>
            </a:extLst>
          </p:cNvPr>
          <p:cNvSpPr/>
          <p:nvPr/>
        </p:nvSpPr>
        <p:spPr>
          <a:xfrm>
            <a:off x="2770909" y="1619536"/>
            <a:ext cx="6650182" cy="793804"/>
          </a:xfrm>
          <a:prstGeom prst="snip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Online Programm zur Berechnung eines Artikels kostenlos verfügbar</a:t>
            </a:r>
          </a:p>
        </p:txBody>
      </p:sp>
    </p:spTree>
    <p:extLst>
      <p:ext uri="{BB962C8B-B14F-4D97-AF65-F5344CB8AC3E}">
        <p14:creationId xmlns:p14="http://schemas.microsoft.com/office/powerpoint/2010/main" val="3386719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8227F60-6C20-4C95-80A3-A38F94DED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58" y="0"/>
            <a:ext cx="8305284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750E389-57A7-412A-AE44-56F160584B63}"/>
              </a:ext>
            </a:extLst>
          </p:cNvPr>
          <p:cNvSpPr/>
          <p:nvPr/>
        </p:nvSpPr>
        <p:spPr>
          <a:xfrm>
            <a:off x="1943357" y="1641289"/>
            <a:ext cx="1888177" cy="11019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Artikel beinhaltet bereits alle wichtigen Informationen (Bezeichnung, Nettogewicht je 100ml)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E681D3E-7E61-40C9-A43D-9A5C07FEAC43}"/>
              </a:ext>
            </a:extLst>
          </p:cNvPr>
          <p:cNvSpPr/>
          <p:nvPr/>
        </p:nvSpPr>
        <p:spPr>
          <a:xfrm>
            <a:off x="4848972" y="1048892"/>
            <a:ext cx="1888177" cy="18288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Verpackung enthält Informationen über Nettogewicht, die Inhaltsmenge des  Artikels, sowie die Maße der Verpackung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54D533F-7774-439B-A180-897ACEBAF273}"/>
              </a:ext>
            </a:extLst>
          </p:cNvPr>
          <p:cNvSpPr/>
          <p:nvPr/>
        </p:nvSpPr>
        <p:spPr>
          <a:xfrm>
            <a:off x="1670462" y="3657601"/>
            <a:ext cx="2303813" cy="96487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Kundenbezogene Möglichkeiten an </a:t>
            </a:r>
            <a:r>
              <a:rPr lang="de-DE" sz="1200" dirty="0" err="1">
                <a:solidFill>
                  <a:schemeClr val="tx1"/>
                </a:solidFill>
              </a:rPr>
              <a:t>Palettenptionen</a:t>
            </a:r>
            <a:r>
              <a:rPr lang="de-DE" sz="1200" dirty="0">
                <a:solidFill>
                  <a:schemeClr val="tx1"/>
                </a:solidFill>
              </a:rPr>
              <a:t> können erstellt werden ( max. Beladegewicht, 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max. Beladehöhe 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F2B0539-7693-44CE-AB60-1BAD2F9A18E2}"/>
              </a:ext>
            </a:extLst>
          </p:cNvPr>
          <p:cNvSpPr/>
          <p:nvPr/>
        </p:nvSpPr>
        <p:spPr>
          <a:xfrm>
            <a:off x="7754587" y="1719477"/>
            <a:ext cx="1983179" cy="135378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Auflistung mehrerer Produkte auf einer Palette sind möglich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64DD741-57EC-42D7-8375-D0A4AA08317E}"/>
              </a:ext>
            </a:extLst>
          </p:cNvPr>
          <p:cNvSpPr/>
          <p:nvPr/>
        </p:nvSpPr>
        <p:spPr>
          <a:xfrm>
            <a:off x="2422566" y="5068320"/>
            <a:ext cx="7647709" cy="166254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Versandmitarbeiter Berechnung je Auftrag = 1h/Woche * 40 € =		40€ / Woche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Programmkosten in der Version 1.0 = 					</a:t>
            </a:r>
            <a:r>
              <a:rPr lang="de-DE" u="sng" dirty="0">
                <a:solidFill>
                  <a:schemeClr val="tx1"/>
                </a:solidFill>
              </a:rPr>
              <a:t>1760€             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Es ergibt sich folgende Amortisationsdauer von 				   ca. 1      Jahr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Vertrieb benötig für die Berechnung nur ca. 10min!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6307317-DA99-46BC-AA73-819C21AE1AC0}"/>
              </a:ext>
            </a:extLst>
          </p:cNvPr>
          <p:cNvSpPr txBox="1"/>
          <p:nvPr/>
        </p:nvSpPr>
        <p:spPr>
          <a:xfrm>
            <a:off x="306787" y="781691"/>
            <a:ext cx="1000082" cy="498066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de-DE" sz="4400" b="1" i="1" dirty="0"/>
              <a:t>Lösung</a:t>
            </a:r>
          </a:p>
        </p:txBody>
      </p:sp>
    </p:spTree>
    <p:extLst>
      <p:ext uri="{BB962C8B-B14F-4D97-AF65-F5344CB8AC3E}">
        <p14:creationId xmlns:p14="http://schemas.microsoft.com/office/powerpoint/2010/main" val="20117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8AE82-9EA1-4367-BB15-09B9C121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2156"/>
          </a:xfrm>
        </p:spPr>
        <p:txBody>
          <a:bodyPr/>
          <a:lstStyle/>
          <a:p>
            <a:pPr algn="ctr"/>
            <a:r>
              <a:rPr lang="de-DE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7B64A-D385-4D55-A147-76B1A4F9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054" y="1055967"/>
            <a:ext cx="8794416" cy="540000"/>
          </a:xfrm>
        </p:spPr>
        <p:txBody>
          <a:bodyPr/>
          <a:lstStyle/>
          <a:p>
            <a:pPr lvl="0">
              <a:spcBef>
                <a:spcPts val="1001"/>
              </a:spcBef>
              <a:buSzPct val="80000"/>
              <a:buFont typeface="Arial" pitchFamily="32"/>
              <a:buChar char="•"/>
            </a:pPr>
            <a:r>
              <a:rPr lang="de-DE" b="1" u="sng" dirty="0"/>
              <a:t>Programmerweiterung: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C31B9D0-F308-4838-A201-064429C3D724}"/>
              </a:ext>
            </a:extLst>
          </p:cNvPr>
          <p:cNvSpPr/>
          <p:nvPr/>
        </p:nvSpPr>
        <p:spPr>
          <a:xfrm>
            <a:off x="5613258" y="1325967"/>
            <a:ext cx="5760000" cy="432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spcBef>
                <a:spcPts val="499"/>
              </a:spcBef>
              <a:buSzPct val="80000"/>
            </a:pPr>
            <a:r>
              <a:rPr lang="de-DE" sz="2000" dirty="0">
                <a:solidFill>
                  <a:schemeClr val="tx1"/>
                </a:solidFill>
              </a:rPr>
              <a:t>Darstellung und Ausdruck der beladenen Palette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24136EC-36C7-4444-87E3-1F5767C45216}"/>
              </a:ext>
            </a:extLst>
          </p:cNvPr>
          <p:cNvSpPr/>
          <p:nvPr/>
        </p:nvSpPr>
        <p:spPr>
          <a:xfrm>
            <a:off x="5613258" y="2033475"/>
            <a:ext cx="5760000" cy="432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spcBef>
                <a:spcPts val="499"/>
              </a:spcBef>
              <a:buSzPct val="80000"/>
            </a:pPr>
            <a:r>
              <a:rPr lang="de-DE" sz="2000" dirty="0">
                <a:solidFill>
                  <a:schemeClr val="tx1"/>
                </a:solidFill>
              </a:rPr>
              <a:t>bildliche Darstellung der Palette in 3D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3091C2D-462B-47C5-ABC5-E8F4C501A982}"/>
              </a:ext>
            </a:extLst>
          </p:cNvPr>
          <p:cNvSpPr/>
          <p:nvPr/>
        </p:nvSpPr>
        <p:spPr>
          <a:xfrm>
            <a:off x="1039797" y="3056533"/>
            <a:ext cx="5760000" cy="432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spcBef>
                <a:spcPts val="499"/>
              </a:spcBef>
              <a:buSzPct val="80000"/>
            </a:pPr>
            <a:r>
              <a:rPr lang="de-DE" sz="2000" dirty="0">
                <a:solidFill>
                  <a:schemeClr val="tx1"/>
                </a:solidFill>
              </a:rPr>
              <a:t>Übersichtlichkeit der GUI für den Endanwender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A66F17E-9C2A-4782-A34B-41B94CBA39CE}"/>
              </a:ext>
            </a:extLst>
          </p:cNvPr>
          <p:cNvSpPr/>
          <p:nvPr/>
        </p:nvSpPr>
        <p:spPr>
          <a:xfrm>
            <a:off x="2078743" y="3776533"/>
            <a:ext cx="5760000" cy="432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 anchorCtr="0">
            <a:noAutofit/>
          </a:bodyPr>
          <a:lstStyle/>
          <a:p>
            <a:pPr lvl="1" algn="ctr">
              <a:spcBef>
                <a:spcPts val="499"/>
              </a:spcBef>
              <a:buSzPct val="80000"/>
            </a:pPr>
            <a:r>
              <a:rPr lang="de-DE" sz="2000" dirty="0">
                <a:solidFill>
                  <a:schemeClr val="tx1"/>
                </a:solidFill>
              </a:rPr>
              <a:t>Verpackungsstammerweiterung </a:t>
            </a:r>
            <a:r>
              <a:rPr lang="de-DE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chemeClr val="tx1"/>
                </a:solidFill>
              </a:rPr>
              <a:t>maximale Tragkraft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1326C1B-9907-44A2-B24D-33F1AB7DDFB6}"/>
              </a:ext>
            </a:extLst>
          </p:cNvPr>
          <p:cNvSpPr/>
          <p:nvPr/>
        </p:nvSpPr>
        <p:spPr>
          <a:xfrm>
            <a:off x="3158743" y="4496533"/>
            <a:ext cx="5760000" cy="432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spcBef>
                <a:spcPts val="499"/>
              </a:spcBef>
              <a:buSzPct val="80000"/>
            </a:pPr>
            <a:r>
              <a:rPr lang="de-DE" sz="2000" dirty="0">
                <a:solidFill>
                  <a:schemeClr val="tx1"/>
                </a:solidFill>
              </a:rPr>
              <a:t>Realisierung von Lagen mit gemischten Produkten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FDCC139-C7E8-4460-8947-303B46357EEF}"/>
              </a:ext>
            </a:extLst>
          </p:cNvPr>
          <p:cNvSpPr/>
          <p:nvPr/>
        </p:nvSpPr>
        <p:spPr>
          <a:xfrm>
            <a:off x="4238743" y="5216533"/>
            <a:ext cx="5760000" cy="432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spcBef>
                <a:spcPts val="499"/>
              </a:spcBef>
              <a:buSzPct val="80000"/>
            </a:pPr>
            <a:r>
              <a:rPr lang="de-DE" sz="2000" dirty="0">
                <a:solidFill>
                  <a:schemeClr val="tx1"/>
                </a:solidFill>
              </a:rPr>
              <a:t>Anbindung an vorhandene Lagersoftware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6B738B9-42D7-4671-A9F4-37CD9F828121}"/>
              </a:ext>
            </a:extLst>
          </p:cNvPr>
          <p:cNvSpPr/>
          <p:nvPr/>
        </p:nvSpPr>
        <p:spPr>
          <a:xfrm>
            <a:off x="5318743" y="5936533"/>
            <a:ext cx="5760000" cy="432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spcBef>
                <a:spcPts val="499"/>
              </a:spcBef>
              <a:buSzPct val="80000"/>
            </a:pPr>
            <a:r>
              <a:rPr lang="de-DE" sz="2000" dirty="0">
                <a:solidFill>
                  <a:schemeClr val="tx1"/>
                </a:solidFill>
              </a:rPr>
              <a:t>Erweiterung der Planung für Container</a:t>
            </a:r>
          </a:p>
        </p:txBody>
      </p:sp>
    </p:spTree>
    <p:extLst>
      <p:ext uri="{BB962C8B-B14F-4D97-AF65-F5344CB8AC3E}">
        <p14:creationId xmlns:p14="http://schemas.microsoft.com/office/powerpoint/2010/main" val="29582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D14E5-50CF-4E34-8F6B-38BBFB9C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2156"/>
          </a:xfrm>
        </p:spPr>
        <p:txBody>
          <a:bodyPr/>
          <a:lstStyle/>
          <a:p>
            <a:pPr algn="ctr"/>
            <a:r>
              <a:rPr lang="de-DE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Fazit</a:t>
            </a:r>
          </a:p>
        </p:txBody>
      </p:sp>
      <p:pic>
        <p:nvPicPr>
          <p:cNvPr id="9" name="Grafik 8" descr="Ein Bild, das Container, Kasten enthält.&#10;&#10;Automatisch generierte Beschreibung">
            <a:extLst>
              <a:ext uri="{FF2B5EF4-FFF2-40B4-BE49-F238E27FC236}">
                <a16:creationId xmlns:a16="http://schemas.microsoft.com/office/drawing/2014/main" id="{415B0F84-5ECF-4BBD-83DA-C6603E340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23" y="2838134"/>
            <a:ext cx="3315446" cy="3425922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1831563-EBEE-4338-9266-39DF6F73D53E}"/>
              </a:ext>
            </a:extLst>
          </p:cNvPr>
          <p:cNvSpPr/>
          <p:nvPr/>
        </p:nvSpPr>
        <p:spPr>
          <a:xfrm>
            <a:off x="7550823" y="1067225"/>
            <a:ext cx="3457982" cy="120096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spcBef>
                <a:spcPts val="499"/>
              </a:spcBef>
              <a:buSzPct val="80000"/>
            </a:pPr>
            <a:r>
              <a:rPr lang="de-DE" dirty="0">
                <a:solidFill>
                  <a:schemeClr val="tx1"/>
                </a:solidFill>
              </a:rPr>
              <a:t>bildliche Darstellung der Palette in 3D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2DBFEBB-747D-49F0-9EC3-4B4D5C6EFE0A}"/>
              </a:ext>
            </a:extLst>
          </p:cNvPr>
          <p:cNvSpPr txBox="1"/>
          <p:nvPr/>
        </p:nvSpPr>
        <p:spPr>
          <a:xfrm>
            <a:off x="6931233" y="6396335"/>
            <a:ext cx="5019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https://www.ratioform.de/Warensicherung-Export/Schrumpfen/Schrumpffolien-und-Zubehoer/PE-Schrumpf-Folie-fuer-Paletten/sfhe16/?b2c&amp;gclid=Cj0KCQjw0emHBhC1ARIsAL1QGNcn_bk7t6Ms9a75f7Zm4BY7PUEVCCsk6XYaJZC7m5ZTxVE9onvt-GkaAjfeEALw_wcB</a:t>
            </a:r>
          </a:p>
        </p:txBody>
      </p:sp>
      <p:pic>
        <p:nvPicPr>
          <p:cNvPr id="13" name="Grafik 1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B823F02-60DD-4215-84C9-15FBA8A6D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7" y="2665167"/>
            <a:ext cx="5735619" cy="4192833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56C1B0C-C016-4492-B6A7-409662F81453}"/>
              </a:ext>
            </a:extLst>
          </p:cNvPr>
          <p:cNvSpPr/>
          <p:nvPr/>
        </p:nvSpPr>
        <p:spPr>
          <a:xfrm>
            <a:off x="1552883" y="1067225"/>
            <a:ext cx="3358532" cy="120096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spcBef>
                <a:spcPts val="499"/>
              </a:spcBef>
              <a:buSzPct val="80000"/>
            </a:pPr>
            <a:r>
              <a:rPr lang="de-DE" dirty="0">
                <a:solidFill>
                  <a:schemeClr val="tx1"/>
                </a:solidFill>
              </a:rPr>
              <a:t>Darstellung und Ausdruck der beladenen Palette</a:t>
            </a:r>
          </a:p>
        </p:txBody>
      </p:sp>
    </p:spTree>
    <p:extLst>
      <p:ext uri="{BB962C8B-B14F-4D97-AF65-F5344CB8AC3E}">
        <p14:creationId xmlns:p14="http://schemas.microsoft.com/office/powerpoint/2010/main" val="155888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0" grpId="0" animBg="1"/>
    </p:bldLst>
  </p:timing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394</Words>
  <Application>Microsoft Office PowerPoint</Application>
  <PresentationFormat>Breitbild</PresentationFormat>
  <Paragraphs>86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Univers Condensed Light</vt:lpstr>
      <vt:lpstr>Univers Condensed Light (Textkörper)</vt:lpstr>
      <vt:lpstr>Walbaum Display Light</vt:lpstr>
      <vt:lpstr>Wingdings</vt:lpstr>
      <vt:lpstr>AngleLinesVTI</vt:lpstr>
      <vt:lpstr>Auftraggeber</vt:lpstr>
      <vt:lpstr>Paletten-        Kalkulations-                            Programm</vt:lpstr>
      <vt:lpstr>Agenda</vt:lpstr>
      <vt:lpstr>Ist-Analyse</vt:lpstr>
      <vt:lpstr>Optimierungsansatz</vt:lpstr>
      <vt:lpstr>Kosten – Nutzen – Analyse</vt:lpstr>
      <vt:lpstr>PowerPoint-Präsentation</vt:lpstr>
      <vt:lpstr>Ausblick</vt:lpstr>
      <vt:lpstr>Fazit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Paletten-        Kalkulations-                                Programm</dc:title>
  <dc:creator>Stefan Hendrich</dc:creator>
  <cp:lastModifiedBy>Stefan</cp:lastModifiedBy>
  <cp:revision>80</cp:revision>
  <cp:lastPrinted>2021-07-22T11:22:42Z</cp:lastPrinted>
  <dcterms:created xsi:type="dcterms:W3CDTF">2021-07-05T06:30:19Z</dcterms:created>
  <dcterms:modified xsi:type="dcterms:W3CDTF">2021-07-25T14:27:05Z</dcterms:modified>
</cp:coreProperties>
</file>