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A4A98-CB12-4DFA-A57E-6BA14F5C33A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15B50A92-4EF7-457A-A71B-763BF56F380F}">
      <dgm:prSet/>
      <dgm:spPr/>
      <dgm:t>
        <a:bodyPr/>
        <a:lstStyle/>
        <a:p>
          <a:r>
            <a:rPr lang="en-IN" b="1" i="0"/>
            <a:t>THANK YOU</a:t>
          </a:r>
          <a:endParaRPr lang="en-IN"/>
        </a:p>
      </dgm:t>
    </dgm:pt>
    <dgm:pt modelId="{B21F0ED2-1A18-4E0D-9EB3-1FF8E962AD0A}" type="parTrans" cxnId="{880CD049-AC69-4CF1-BB67-9C2362BAB784}">
      <dgm:prSet/>
      <dgm:spPr/>
      <dgm:t>
        <a:bodyPr/>
        <a:lstStyle/>
        <a:p>
          <a:endParaRPr lang="en-IN"/>
        </a:p>
      </dgm:t>
    </dgm:pt>
    <dgm:pt modelId="{B46B8938-3624-42A9-AF09-5AB29D973A39}" type="sibTrans" cxnId="{880CD049-AC69-4CF1-BB67-9C2362BAB784}">
      <dgm:prSet/>
      <dgm:spPr/>
      <dgm:t>
        <a:bodyPr/>
        <a:lstStyle/>
        <a:p>
          <a:endParaRPr lang="en-IN"/>
        </a:p>
      </dgm:t>
    </dgm:pt>
    <dgm:pt modelId="{91863402-9C94-4DC4-BA77-B848A4D1FFF1}" type="pres">
      <dgm:prSet presAssocID="{A2BA4A98-CB12-4DFA-A57E-6BA14F5C33AB}" presName="Name0" presStyleCnt="0">
        <dgm:presLayoutVars>
          <dgm:chMax val="7"/>
          <dgm:dir/>
          <dgm:animLvl val="lvl"/>
          <dgm:resizeHandles val="exact"/>
        </dgm:presLayoutVars>
      </dgm:prSet>
      <dgm:spPr/>
    </dgm:pt>
    <dgm:pt modelId="{CF4A89C7-CD83-4B7B-B1A0-B37514FEB387}" type="pres">
      <dgm:prSet presAssocID="{15B50A92-4EF7-457A-A71B-763BF56F380F}" presName="circle1" presStyleLbl="node1" presStyleIdx="0" presStyleCnt="1" custScaleX="55460" custLinFactNeighborX="21280" custLinFactNeighborY="22214"/>
      <dgm:spPr/>
    </dgm:pt>
    <dgm:pt modelId="{E2C9BF04-D559-454C-AD2D-C4F594AA36B8}" type="pres">
      <dgm:prSet presAssocID="{15B50A92-4EF7-457A-A71B-763BF56F380F}" presName="space" presStyleCnt="0"/>
      <dgm:spPr/>
    </dgm:pt>
    <dgm:pt modelId="{E7643B27-C90C-4D1F-B735-07472834216C}" type="pres">
      <dgm:prSet presAssocID="{15B50A92-4EF7-457A-A71B-763BF56F380F}" presName="rect1" presStyleLbl="alignAcc1" presStyleIdx="0" presStyleCnt="1"/>
      <dgm:spPr/>
    </dgm:pt>
    <dgm:pt modelId="{8276E3FB-4F23-43FD-8997-CD64C11302DB}" type="pres">
      <dgm:prSet presAssocID="{15B50A92-4EF7-457A-A71B-763BF56F380F}" presName="rect1ParTxNoCh" presStyleLbl="alignAcc1" presStyleIdx="0" presStyleCnt="1">
        <dgm:presLayoutVars>
          <dgm:chMax val="1"/>
          <dgm:bulletEnabled val="1"/>
        </dgm:presLayoutVars>
      </dgm:prSet>
      <dgm:spPr/>
    </dgm:pt>
  </dgm:ptLst>
  <dgm:cxnLst>
    <dgm:cxn modelId="{880CD049-AC69-4CF1-BB67-9C2362BAB784}" srcId="{A2BA4A98-CB12-4DFA-A57E-6BA14F5C33AB}" destId="{15B50A92-4EF7-457A-A71B-763BF56F380F}" srcOrd="0" destOrd="0" parTransId="{B21F0ED2-1A18-4E0D-9EB3-1FF8E962AD0A}" sibTransId="{B46B8938-3624-42A9-AF09-5AB29D973A39}"/>
    <dgm:cxn modelId="{46BACE90-309F-4C7A-88B2-CEF0EC0E0187}" type="presOf" srcId="{A2BA4A98-CB12-4DFA-A57E-6BA14F5C33AB}" destId="{91863402-9C94-4DC4-BA77-B848A4D1FFF1}" srcOrd="0" destOrd="0" presId="urn:microsoft.com/office/officeart/2005/8/layout/target3"/>
    <dgm:cxn modelId="{9F6A00AF-6166-47B0-93F8-34D8B97CF7F6}" type="presOf" srcId="{15B50A92-4EF7-457A-A71B-763BF56F380F}" destId="{8276E3FB-4F23-43FD-8997-CD64C11302DB}" srcOrd="1" destOrd="0" presId="urn:microsoft.com/office/officeart/2005/8/layout/target3"/>
    <dgm:cxn modelId="{7A990BC8-66B1-4784-B787-0273327678B5}" type="presOf" srcId="{15B50A92-4EF7-457A-A71B-763BF56F380F}" destId="{E7643B27-C90C-4D1F-B735-07472834216C}" srcOrd="0" destOrd="0" presId="urn:microsoft.com/office/officeart/2005/8/layout/target3"/>
    <dgm:cxn modelId="{FC1D6ACB-0289-482D-9E47-5A08B4E2B92E}" type="presParOf" srcId="{91863402-9C94-4DC4-BA77-B848A4D1FFF1}" destId="{CF4A89C7-CD83-4B7B-B1A0-B37514FEB387}" srcOrd="0" destOrd="0" presId="urn:microsoft.com/office/officeart/2005/8/layout/target3"/>
    <dgm:cxn modelId="{7B19A0BB-C136-4DCD-AA82-7036E4117B87}" type="presParOf" srcId="{91863402-9C94-4DC4-BA77-B848A4D1FFF1}" destId="{E2C9BF04-D559-454C-AD2D-C4F594AA36B8}" srcOrd="1" destOrd="0" presId="urn:microsoft.com/office/officeart/2005/8/layout/target3"/>
    <dgm:cxn modelId="{41D66F56-7ECE-46DC-A180-C6626B7FB3C7}" type="presParOf" srcId="{91863402-9C94-4DC4-BA77-B848A4D1FFF1}" destId="{E7643B27-C90C-4D1F-B735-07472834216C}" srcOrd="2" destOrd="0" presId="urn:microsoft.com/office/officeart/2005/8/layout/target3"/>
    <dgm:cxn modelId="{AA402B5F-8B8E-4769-9CAE-CA50128CE607}" type="presParOf" srcId="{91863402-9C94-4DC4-BA77-B848A4D1FFF1}" destId="{8276E3FB-4F23-43FD-8997-CD64C11302DB}"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A89C7-CD83-4B7B-B1A0-B37514FEB387}">
      <dsp:nvSpPr>
        <dsp:cNvPr id="0" name=""/>
        <dsp:cNvSpPr/>
      </dsp:nvSpPr>
      <dsp:spPr>
        <a:xfrm>
          <a:off x="282079" y="146859"/>
          <a:ext cx="735157" cy="13255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43B27-C90C-4D1F-B735-07472834216C}">
      <dsp:nvSpPr>
        <dsp:cNvPr id="0" name=""/>
        <dsp:cNvSpPr/>
      </dsp:nvSpPr>
      <dsp:spPr>
        <a:xfrm>
          <a:off x="662781" y="147601"/>
          <a:ext cx="8635962" cy="13255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IN" sz="6300" b="1" i="0" kern="1200"/>
            <a:t>THANK YOU</a:t>
          </a:r>
          <a:endParaRPr lang="en-IN" sz="6300" kern="1200"/>
        </a:p>
      </dsp:txBody>
      <dsp:txXfrm>
        <a:off x="662781" y="147601"/>
        <a:ext cx="8635962" cy="1325563"/>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 </a:t>
            </a:r>
            <a:r>
              <a:rPr lang="en-001" sz="2400" b="1" dirty="0">
                <a:solidFill>
                  <a:srgbClr val="1482AB"/>
                </a:solidFill>
              </a:rPr>
              <a:t>	RAVICHANDRAN K</a:t>
            </a:r>
            <a:br>
              <a:rPr lang="en-001" sz="2400" b="1" dirty="0">
                <a:solidFill>
                  <a:srgbClr val="1482AB"/>
                </a:solidFill>
              </a:rPr>
            </a:br>
            <a:r>
              <a:rPr lang="en-001" sz="2400" b="1" dirty="0">
                <a:solidFill>
                  <a:srgbClr val="1482AB"/>
                </a:solidFil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a:t>
            </a:r>
            <a:br>
              <a:rPr lang="en-001" sz="2400" b="1" dirty="0">
                <a:solidFill>
                  <a:srgbClr val="1482AB"/>
                </a:solidFill>
                <a:latin typeface="Arial"/>
                <a:ea typeface="Arial"/>
                <a:cs typeface="Arial"/>
                <a:sym typeface="Arial"/>
              </a:rPr>
            </a:br>
            <a:r>
              <a:rPr lang="en-001"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001" sz="2400" b="1" dirty="0">
                <a:solidFill>
                  <a:srgbClr val="1482AB"/>
                </a:solidFill>
                <a:latin typeface="Arial"/>
                <a:ea typeface="Arial"/>
                <a:cs typeface="Arial"/>
                <a:sym typeface="Arial"/>
              </a:rPr>
              <a:t>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000" b="1" dirty="0">
                <a:solidFill>
                  <a:srgbClr val="1482AB"/>
                </a:solidFill>
              </a:rPr>
              <a:t>A</a:t>
            </a:r>
            <a:r>
              <a:rPr lang="en-001" sz="2000" b="1" dirty="0">
                <a:solidFill>
                  <a:srgbClr val="1482AB"/>
                </a:solidFill>
              </a:rPr>
              <a:t>RTIFICIAL INTELLIGENCE &amp; DATA SCIENCE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8C99E-9F4F-E538-3FFC-62680257FC29}"/>
              </a:ext>
            </a:extLst>
          </p:cNvPr>
          <p:cNvGraphicFramePr/>
          <p:nvPr>
            <p:extLst>
              <p:ext uri="{D42A27DB-BD31-4B8C-83A1-F6EECF244321}">
                <p14:modId xmlns:p14="http://schemas.microsoft.com/office/powerpoint/2010/main" val="1199783840"/>
              </p:ext>
            </p:extLst>
          </p:nvPr>
        </p:nvGraphicFramePr>
        <p:xfrm>
          <a:off x="1463041" y="2766218"/>
          <a:ext cx="9298744"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In today's digital landscape, ensuring security measures to protect sensitive information is paramount.</a:t>
            </a:r>
            <a:endParaRPr lang="en-001"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 However, there exists a necessity to understand and mitigate potential threats, such as keylogging, which can compromise data integrity and confidentiality.</a:t>
            </a:r>
            <a:endParaRPr lang="en-001"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 Thus, it's imperative to explore keylogger implementation and associated security concerns.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Arial"/>
                <a:ea typeface="Arial"/>
                <a:cs typeface="Arial"/>
                <a:sym typeface="Arial"/>
              </a:rPr>
              <a:t>Our proposed system entails the development of a keylogger using Python's </a:t>
            </a:r>
            <a:r>
              <a:rPr lang="en-IN" sz="2000" b="1" i="0" u="none" strike="noStrike" cap="none" dirty="0" err="1">
                <a:solidFill>
                  <a:schemeClr val="dk1"/>
                </a:solidFill>
                <a:latin typeface="Arial"/>
                <a:ea typeface="Arial"/>
                <a:cs typeface="Arial"/>
                <a:sym typeface="Arial"/>
              </a:rPr>
              <a:t>Tkinter</a:t>
            </a:r>
            <a:r>
              <a:rPr lang="en-IN" sz="2000" b="0" i="0" u="none" strike="noStrike" cap="none" dirty="0">
                <a:solidFill>
                  <a:schemeClr val="dk1"/>
                </a:solidFill>
                <a:latin typeface="Arial"/>
                <a:ea typeface="Arial"/>
                <a:cs typeface="Arial"/>
                <a:sym typeface="Arial"/>
              </a:rPr>
              <a:t> library for the GUI, alongside the</a:t>
            </a:r>
            <a:r>
              <a:rPr lang="en-IN" sz="2000" b="1" i="0" u="none" strike="noStrike" cap="none" dirty="0">
                <a:solidFill>
                  <a:schemeClr val="dk1"/>
                </a:solidFill>
                <a:latin typeface="Arial"/>
                <a:ea typeface="Arial"/>
                <a:cs typeface="Arial"/>
                <a:sym typeface="Arial"/>
              </a:rPr>
              <a:t> </a:t>
            </a:r>
            <a:r>
              <a:rPr lang="en-IN" sz="2000" b="1" i="0" u="none" strike="noStrike" cap="none" dirty="0" err="1">
                <a:solidFill>
                  <a:schemeClr val="dk1"/>
                </a:solidFill>
                <a:latin typeface="Arial"/>
                <a:ea typeface="Arial"/>
                <a:cs typeface="Arial"/>
                <a:sym typeface="Arial"/>
              </a:rPr>
              <a:t>pynput</a:t>
            </a:r>
            <a:r>
              <a:rPr lang="en-IN" sz="2000" b="1" i="0" u="none" strike="noStrike" cap="none" dirty="0">
                <a:solidFill>
                  <a:schemeClr val="dk1"/>
                </a:solidFill>
                <a:latin typeface="Arial"/>
                <a:ea typeface="Arial"/>
                <a:cs typeface="Arial"/>
                <a:sym typeface="Arial"/>
              </a:rPr>
              <a:t> </a:t>
            </a:r>
            <a:r>
              <a:rPr lang="en-IN" sz="2000" b="0" i="0" u="none" strike="noStrike" cap="none" dirty="0">
                <a:solidFill>
                  <a:schemeClr val="dk1"/>
                </a:solidFill>
                <a:latin typeface="Arial"/>
                <a:ea typeface="Arial"/>
                <a:cs typeface="Arial"/>
                <a:sym typeface="Arial"/>
              </a:rPr>
              <a:t>library for capturing keyboard inputs. </a:t>
            </a:r>
            <a:br>
              <a:rPr lang="en-001" sz="2000" b="0" i="0" u="none" strike="noStrike" cap="none" dirty="0">
                <a:solidFill>
                  <a:schemeClr val="dk1"/>
                </a:solidFill>
                <a:latin typeface="Arial"/>
                <a:ea typeface="Arial"/>
                <a:cs typeface="Arial"/>
                <a:sym typeface="Arial"/>
              </a:rPr>
            </a:br>
            <a:endParaRPr lang="en-001" sz="20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Arial"/>
                <a:ea typeface="Arial"/>
                <a:cs typeface="Arial"/>
                <a:sym typeface="Arial"/>
              </a:rPr>
              <a:t>The keylogger records keystrokes and saves them in both text and JSON formats for comprehensive analysis.</a:t>
            </a:r>
            <a:endParaRPr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dirty="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a:t>
            </a:r>
            <a:endParaRPr lang="en-001" sz="2000" dirty="0">
              <a:solidFill>
                <a:schemeClr val="dk1"/>
              </a:solidFill>
              <a:latin typeface="Arial"/>
              <a:ea typeface="Arial"/>
              <a:cs typeface="Arial"/>
              <a:sym typeface="Arial"/>
            </a:endParaRPr>
          </a:p>
          <a:p>
            <a:pPr marL="306000" lvl="0" indent="-306000" algn="l" rtl="0">
              <a:lnSpc>
                <a:spcPct val="107000"/>
              </a:lnSpc>
              <a:spcBef>
                <a:spcPts val="0"/>
              </a:spcBef>
              <a:spcAft>
                <a:spcPts val="0"/>
              </a:spcAft>
              <a:buSzPts val="1840"/>
              <a:buChar char="◼"/>
            </a:pPr>
            <a:r>
              <a:rPr lang="en-IN" sz="2000" b="0" i="0" dirty="0">
                <a:solidFill>
                  <a:schemeClr val="dk1"/>
                </a:solidFill>
                <a:latin typeface="Arial"/>
                <a:ea typeface="Arial"/>
                <a:cs typeface="Arial"/>
                <a:sym typeface="Arial"/>
              </a:rPr>
              <a:t> Understanding keylogging techniques aids in fortifying systems against potential threats.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Libre Franklin</vt:lpstr>
      <vt:lpstr>Arial</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RAVICHANDRAN K</cp:lastModifiedBy>
  <cp:revision>3</cp:revision>
  <dcterms:modified xsi:type="dcterms:W3CDTF">2024-04-04T11:07:39Z</dcterms:modified>
</cp:coreProperties>
</file>