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1" r:id="rId4"/>
    <p:sldId id="275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f4386c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cf4386c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cf4386c4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cf4386c4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f4386c4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cf4386c4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cf4386c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cf4386c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cf4386c4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cf4386c4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f4386c4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f4386c4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f4386c4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cf4386c4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977a83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977a83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76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cf4386c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cf4386c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5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cf4386c4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cf4386c4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f4386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cf4386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086708" y="400078"/>
            <a:ext cx="6705558" cy="3363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Разработка инструмента для анализа рынка труда средствами </a:t>
            </a:r>
            <a:r>
              <a:rPr lang="en-US" sz="4000" dirty="0" smtClean="0"/>
              <a:t>JavaScript </a:t>
            </a:r>
            <a:r>
              <a:rPr lang="ru-RU" sz="4000" dirty="0" smtClean="0"/>
              <a:t>на платформе </a:t>
            </a:r>
            <a:r>
              <a:rPr lang="en-US" sz="4000" dirty="0" smtClean="0"/>
              <a:t>Node.js</a:t>
            </a:r>
            <a:endParaRPr sz="40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60767" y="3470050"/>
            <a:ext cx="6542556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Raleway"/>
                <a:ea typeface="Raleway"/>
                <a:cs typeface="Raleway"/>
                <a:sym typeface="Raleway"/>
              </a:rPr>
              <a:t>В</a:t>
            </a:r>
            <a:r>
              <a:rPr lang="ru" sz="2400" b="1" dirty="0" smtClean="0">
                <a:latin typeface="Raleway"/>
                <a:ea typeface="Raleway"/>
                <a:cs typeface="Raleway"/>
                <a:sym typeface="Raleway"/>
              </a:rPr>
              <a:t>ыполнил</a:t>
            </a:r>
            <a:r>
              <a:rPr lang="en-US" sz="2400" b="1" dirty="0" smtClean="0"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ru" sz="2400" b="1" dirty="0" smtClean="0">
                <a:latin typeface="Raleway"/>
                <a:ea typeface="Raleway"/>
                <a:cs typeface="Raleway"/>
                <a:sym typeface="Raleway"/>
              </a:rPr>
              <a:t> Кузнецов </a:t>
            </a:r>
            <a:r>
              <a:rPr lang="ru" sz="2400" b="1" dirty="0">
                <a:latin typeface="Raleway"/>
                <a:ea typeface="Raleway"/>
                <a:cs typeface="Raleway"/>
                <a:sym typeface="Raleway"/>
              </a:rPr>
              <a:t>Вадим </a:t>
            </a:r>
            <a:r>
              <a:rPr lang="ru" sz="2400" b="1" dirty="0" smtClean="0">
                <a:latin typeface="Raleway"/>
                <a:ea typeface="Raleway"/>
                <a:cs typeface="Raleway"/>
                <a:sym typeface="Raleway"/>
              </a:rPr>
              <a:t>Сергеевич</a:t>
            </a:r>
            <a:endParaRPr lang="en-US" sz="2400" b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Raleway"/>
                <a:ea typeface="Raleway"/>
                <a:cs typeface="Raleway"/>
                <a:sym typeface="Raleway"/>
              </a:rPr>
              <a:t>Научный руководитель</a:t>
            </a:r>
            <a:r>
              <a:rPr lang="en-US" sz="2400" b="1" dirty="0" smtClean="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ru-RU" sz="2400" b="1" dirty="0" err="1" smtClean="0">
                <a:latin typeface="Raleway"/>
                <a:ea typeface="Raleway"/>
                <a:cs typeface="Raleway"/>
                <a:sym typeface="Raleway"/>
              </a:rPr>
              <a:t>Мирсаитова</a:t>
            </a:r>
            <a:r>
              <a:rPr lang="ru-RU" sz="2400" b="1" dirty="0" smtClean="0">
                <a:latin typeface="Raleway"/>
                <a:ea typeface="Raleway"/>
                <a:cs typeface="Raleway"/>
                <a:sym typeface="Raleway"/>
              </a:rPr>
              <a:t> А.А.</a:t>
            </a:r>
            <a:endParaRPr sz="24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086708" y="0"/>
            <a:ext cx="705729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ЧОУ ВО</a:t>
            </a:r>
            <a:r>
              <a:rPr lang="ru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«</a:t>
            </a:r>
            <a:r>
              <a:rPr lang="ru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</a:t>
            </a:r>
            <a:r>
              <a:rPr lang="ru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азанский инновационный университет им. В.Г. Тимирясова»</a:t>
            </a:r>
            <a:endParaRPr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9" y="87424"/>
            <a:ext cx="1244875" cy="9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</a:t>
            </a:r>
            <a:r>
              <a:rPr lang="ru" dirty="0" smtClean="0"/>
              <a:t>реимущества Node.</a:t>
            </a:r>
            <a:r>
              <a:rPr lang="ru" dirty="0" smtClean="0">
                <a:solidFill>
                  <a:schemeClr val="dk1"/>
                </a:solidFill>
              </a:rPr>
              <a:t>js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Асинхронные вычисления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Богатая библиотека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Простой Си-подобный синтаксис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b="1">
                <a:latin typeface="Raleway"/>
                <a:ea typeface="Raleway"/>
                <a:cs typeface="Raleway"/>
                <a:sym typeface="Raleway"/>
              </a:rPr>
              <a:t>Имелся опыт разработки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000" y="1137150"/>
            <a:ext cx="5303951" cy="2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База </a:t>
            </a:r>
            <a:r>
              <a:rPr lang="ru" dirty="0"/>
              <a:t>данных и Docker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Было удобно завернуть базу данных в контейнер-систему, чтобы в нужные моменты “поднимать” базу данных, а в ненужные выключать.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975" y="555600"/>
            <a:ext cx="4580250" cy="36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73749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Итоговая база данных содержит </a:t>
            </a:r>
            <a:r>
              <a:rPr lang="ru" dirty="0">
                <a:highlight>
                  <a:schemeClr val="dk1"/>
                </a:highlight>
              </a:rPr>
              <a:t>100</a:t>
            </a:r>
            <a:r>
              <a:rPr lang="ru" dirty="0"/>
              <a:t> </a:t>
            </a:r>
            <a:r>
              <a:rPr lang="ru" dirty="0">
                <a:solidFill>
                  <a:schemeClr val="dk1"/>
                </a:solidFill>
              </a:rPr>
              <a:t>тысяч</a:t>
            </a:r>
            <a:r>
              <a:rPr lang="ru" dirty="0"/>
              <a:t> вакансий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</a:rPr>
              <a:t>Интерфейс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пользователя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Raleway"/>
                <a:ea typeface="Raleway"/>
                <a:cs typeface="Raleway"/>
                <a:sym typeface="Raleway"/>
              </a:rPr>
              <a:t>Это приложение в командной строке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Конечно, программа рассчитана для обученного специалиста, а не для широкого пользователя.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936600"/>
            <a:ext cx="5711700" cy="24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 кластеров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Проблема в том, что hh.ru не дает скачивать больше </a:t>
            </a:r>
            <a:r>
              <a:rPr lang="ru" sz="1600" b="1" dirty="0" smtClean="0">
                <a:solidFill>
                  <a:schemeClr val="bg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2 000 </a:t>
            </a:r>
            <a:r>
              <a:rPr lang="ru" sz="1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вакансий с запроса.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Пришлось “делить” кластеры до тех пор, пока не будет по 2 000 вакансии в каждом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711700" cy="36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Немного </a:t>
            </a:r>
            <a:r>
              <a:rPr lang="ru" dirty="0" smtClean="0"/>
              <a:t>статистики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На основе полученных данных можно получить весомый материал для вычислений эконометрики и математической статистики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2868162"/>
            <a:ext cx="49625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925" y="3596750"/>
            <a:ext cx="3667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620" y="584720"/>
            <a:ext cx="3667125" cy="193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763" y="152400"/>
            <a:ext cx="2768475" cy="24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2000" y="4082525"/>
            <a:ext cx="18383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</a:rPr>
              <a:t>Ключевые</a:t>
            </a:r>
            <a:r>
              <a:rPr lang="ru"/>
              <a:t> навыки в IT: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latin typeface="Raleway"/>
                <a:ea typeface="Raleway"/>
                <a:cs typeface="Raleway"/>
                <a:sym typeface="Raleway"/>
              </a:rPr>
              <a:t>SQL, GIT, Linux,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b="1" dirty="0">
                <a:latin typeface="Raleway"/>
                <a:ea typeface="Raleway"/>
                <a:cs typeface="Raleway"/>
                <a:sym typeface="Raleway"/>
              </a:rPr>
              <a:t>Английский язык,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b="1" dirty="0">
                <a:latin typeface="Raleway"/>
                <a:ea typeface="Raleway"/>
                <a:cs typeface="Raleway"/>
                <a:sym typeface="Raleway"/>
              </a:rPr>
              <a:t>JavaScript (+HTML +CSS)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Python, </a:t>
            </a:r>
            <a:r>
              <a:rPr lang="ru" sz="16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р</a:t>
            </a:r>
            <a:r>
              <a:rPr lang="ru" sz="1600" b="1" dirty="0" smtClean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абота в команде    </a:t>
            </a:r>
            <a:r>
              <a:rPr lang="ru-RU" sz="1600" b="1" dirty="0" smtClean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И</a:t>
            </a:r>
            <a:r>
              <a:rPr lang="ru" sz="1600" b="1" dirty="0" smtClean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т.д.</a:t>
            </a:r>
            <a:endParaRPr lang="ru" sz="1600" b="1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500" y="589288"/>
            <a:ext cx="5711700" cy="396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9500" y="1357225"/>
            <a:ext cx="84153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Точно знает:</a:t>
            </a:r>
            <a:endParaRPr sz="2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Английский язык, Git, SQL</a:t>
            </a:r>
            <a:r>
              <a:rPr lang="ru" sz="2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</a:t>
            </a: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и базы данных </a:t>
            </a:r>
            <a:r>
              <a:rPr lang="ru" sz="2200" b="1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(PostgreSQL / MySQL / MSSQL)</a:t>
            </a:r>
            <a:endParaRPr sz="2200" b="1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1-2 основных языка: </a:t>
            </a:r>
            <a:r>
              <a:rPr lang="ru" sz="2200" b="1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Python / Java / C# / PHP / JavaScript</a:t>
            </a:r>
            <a:endParaRPr sz="2200" b="1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Для веб-разработчика: </a:t>
            </a:r>
            <a:r>
              <a:rPr lang="ru" sz="2200" b="1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JavaScript + HTML + CSS</a:t>
            </a:r>
            <a:endParaRPr sz="2200" b="1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 b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Желательно: Linux, </a:t>
            </a:r>
            <a:r>
              <a:rPr lang="ru" sz="2200" b="1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React / Angular / Vue</a:t>
            </a:r>
            <a:endParaRPr sz="2200" b="1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9500" y="6015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</a:rPr>
              <a:t>Портрет </a:t>
            </a:r>
            <a:r>
              <a:rPr lang="ru"/>
              <a:t>специалиста: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Итог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Была разработана программа для анализа рынка труда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Составлен портрет работника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Получены данные для мат.статистики и эконометрики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Полученные данные уже можно использовать при разработке новых академических курсов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283525"/>
            <a:ext cx="5971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3600" dirty="0" smtClean="0">
                <a:solidFill>
                  <a:schemeClr val="dk1"/>
                </a:solidFill>
              </a:rPr>
              <a:t>А</a:t>
            </a:r>
            <a:r>
              <a:rPr lang="ru" sz="3600" dirty="0" smtClean="0">
                <a:solidFill>
                  <a:schemeClr val="dk1"/>
                </a:solidFill>
              </a:rPr>
              <a:t>ктуальность</a:t>
            </a:r>
            <a:r>
              <a:rPr lang="en-US" sz="3600" dirty="0" smtClean="0">
                <a:solidFill>
                  <a:schemeClr val="dk1"/>
                </a:solidFill>
              </a:rPr>
              <a:t>:</a:t>
            </a:r>
            <a:endParaRPr sz="24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535775" y="1038000"/>
            <a:ext cx="8010348" cy="3375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0" dirty="0" smtClean="0">
                <a:latin typeface="Lato"/>
                <a:ea typeface="Lato"/>
                <a:cs typeface="Lato"/>
                <a:sym typeface="Lato"/>
              </a:rPr>
              <a:t>Рынок </a:t>
            </a: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труда постоянно меняется.</a:t>
            </a:r>
            <a:endParaRPr sz="2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 b="0" dirty="0" smtClean="0">
                <a:latin typeface="Lato"/>
                <a:ea typeface="Lato"/>
                <a:cs typeface="Lato"/>
                <a:sym typeface="Lato"/>
              </a:rPr>
              <a:t>Особенно </a:t>
            </a: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в области IT.</a:t>
            </a:r>
            <a:endParaRPr sz="2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Почти каждый начинающий специалист не знает, с чего начать на работе, и как её найти.</a:t>
            </a:r>
            <a:endParaRPr sz="2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Около трети выпускников </a:t>
            </a:r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 работают</a:t>
            </a:r>
            <a:r>
              <a:rPr lang="ru" sz="24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по специальности.</a:t>
            </a:r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ru" sz="2400" b="0" dirty="0">
                <a:latin typeface="Lato"/>
                <a:ea typeface="Lato"/>
                <a:cs typeface="Lato"/>
                <a:sym typeface="Lato"/>
              </a:rPr>
              <a:t> Это большая проблема для системы образования</a:t>
            </a:r>
            <a:endParaRPr sz="2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067500" y="47433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 данным росстата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56200" y="607375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solidFill>
                  <a:schemeClr val="tx1"/>
                </a:solidFill>
              </a:rPr>
              <a:t>Ц</a:t>
            </a:r>
            <a:r>
              <a:rPr lang="ru" dirty="0" smtClean="0">
                <a:solidFill>
                  <a:schemeClr val="tx1"/>
                </a:solidFill>
              </a:rPr>
              <a:t>ель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" dirty="0" smtClean="0">
                <a:solidFill>
                  <a:schemeClr val="bg2"/>
                </a:solidFill>
              </a:rPr>
              <a:t/>
            </a:r>
            <a:br>
              <a:rPr lang="ru" dirty="0" smtClean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р</a:t>
            </a:r>
            <a:r>
              <a:rPr lang="ru-RU" dirty="0" smtClean="0">
                <a:solidFill>
                  <a:schemeClr val="bg2"/>
                </a:solidFill>
              </a:rPr>
              <a:t>азработать </a:t>
            </a:r>
            <a:r>
              <a:rPr lang="ru-RU" dirty="0">
                <a:solidFill>
                  <a:schemeClr val="bg2"/>
                </a:solidFill>
              </a:rPr>
              <a:t>программу для автоматического анализа рынка труда</a:t>
            </a:r>
            <a:br>
              <a:rPr lang="ru-RU" dirty="0">
                <a:solidFill>
                  <a:schemeClr val="bg2"/>
                </a:solidFill>
              </a:rPr>
            </a:b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0" y="361189"/>
            <a:ext cx="9144000" cy="4351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Clr>
                <a:schemeClr val="dk1"/>
              </a:buClr>
              <a:buSzPts val="1400"/>
            </a:pPr>
            <a:r>
              <a:rPr lang="en-US" sz="3600" dirty="0" smtClean="0">
                <a:solidFill>
                  <a:schemeClr val="bg2"/>
                </a:solidFill>
              </a:rPr>
              <a:t/>
            </a:r>
            <a:br>
              <a:rPr lang="en-US" sz="3600" dirty="0" smtClean="0">
                <a:solidFill>
                  <a:schemeClr val="bg2"/>
                </a:solidFill>
              </a:rPr>
            </a:br>
            <a:r>
              <a:rPr lang="ru" sz="3600" dirty="0">
                <a:solidFill>
                  <a:schemeClr val="bg2"/>
                </a:solidFill>
              </a:rPr>
              <a:t>З</a:t>
            </a:r>
            <a:r>
              <a:rPr lang="ru" sz="3600" dirty="0" smtClean="0">
                <a:solidFill>
                  <a:schemeClr val="bg2"/>
                </a:solidFill>
              </a:rPr>
              <a:t>адачи</a:t>
            </a:r>
            <a:r>
              <a:rPr lang="ru-RU" sz="3600" dirty="0" smtClean="0">
                <a:solidFill>
                  <a:schemeClr val="bg2"/>
                </a:solidFill>
              </a:rPr>
              <a:t/>
            </a:r>
            <a:br>
              <a:rPr lang="ru-RU" sz="3600" dirty="0" smtClean="0">
                <a:solidFill>
                  <a:schemeClr val="bg2"/>
                </a:solidFill>
              </a:rPr>
            </a:br>
            <a:r>
              <a:rPr lang="ru-RU" sz="3600" dirty="0" smtClean="0">
                <a:solidFill>
                  <a:schemeClr val="dk1"/>
                </a:solidFill>
              </a:rPr>
              <a:t>- </a:t>
            </a:r>
            <a:r>
              <a:rPr lang="ru-RU" sz="3200" dirty="0" smtClean="0">
                <a:solidFill>
                  <a:schemeClr val="dk1"/>
                </a:solidFill>
              </a:rPr>
              <a:t>изучить историю развития рынков труда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>
                <a:solidFill>
                  <a:schemeClr val="dk1"/>
                </a:solidFill>
              </a:rPr>
              <a:t>- разработать методику изучения рынка</a:t>
            </a:r>
            <a:br>
              <a:rPr lang="ru-RU" sz="3200" dirty="0" smtClean="0">
                <a:solidFill>
                  <a:schemeClr val="dk1"/>
                </a:solidFill>
              </a:rPr>
            </a:br>
            <a:r>
              <a:rPr lang="ru-RU" sz="3200" dirty="0" smtClean="0">
                <a:solidFill>
                  <a:schemeClr val="dk1"/>
                </a:solidFill>
              </a:rPr>
              <a:t>- разработать программу</a:t>
            </a:r>
            <a:br>
              <a:rPr lang="ru-RU" sz="3200" dirty="0" smtClean="0">
                <a:solidFill>
                  <a:schemeClr val="dk1"/>
                </a:solidFill>
              </a:rPr>
            </a:br>
            <a:r>
              <a:rPr lang="ru-RU" sz="3200" dirty="0" smtClean="0">
                <a:solidFill>
                  <a:schemeClr val="dk1"/>
                </a:solidFill>
              </a:rPr>
              <a:t>- собрать данные</a:t>
            </a:r>
            <a:br>
              <a:rPr lang="ru-RU" sz="3200" dirty="0" smtClean="0">
                <a:solidFill>
                  <a:schemeClr val="dk1"/>
                </a:solidFill>
              </a:rPr>
            </a:br>
            <a:r>
              <a:rPr lang="ru-RU" sz="3200" dirty="0" smtClean="0">
                <a:solidFill>
                  <a:schemeClr val="dk1"/>
                </a:solidFill>
              </a:rPr>
              <a:t>- обработать данные</a:t>
            </a:r>
            <a:r>
              <a:rPr lang="ru-RU" sz="3600" dirty="0" smtClean="0">
                <a:solidFill>
                  <a:schemeClr val="dk1"/>
                </a:solidFill>
              </a:rPr>
              <a:t/>
            </a:r>
            <a:br>
              <a:rPr lang="ru-RU" sz="3600" dirty="0" smtClean="0">
                <a:solidFill>
                  <a:schemeClr val="dk1"/>
                </a:solidFill>
              </a:rPr>
            </a:br>
            <a:endParaRPr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74" y="997452"/>
            <a:ext cx="59436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295324" y="4320210"/>
            <a:ext cx="6419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hh.ru</a:t>
            </a:r>
            <a:r>
              <a:rPr lang="ru" sz="1600" b="1" dirty="0" smtClean="0">
                <a:latin typeface="Raleway"/>
                <a:ea typeface="Raleway"/>
                <a:cs typeface="Raleway"/>
                <a:sym typeface="Raleway"/>
              </a:rPr>
              <a:t> является третьим в мире по популярности сайтом для поиска работы, и </a:t>
            </a:r>
            <a:r>
              <a:rPr lang="ru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первым</a:t>
            </a:r>
            <a:r>
              <a:rPr lang="ru" sz="1600" b="1" dirty="0" smtClean="0">
                <a:latin typeface="Raleway"/>
                <a:ea typeface="Raleway"/>
                <a:cs typeface="Raleway"/>
                <a:sym typeface="Raleway"/>
              </a:rPr>
              <a:t> в России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5324" y="247814"/>
            <a:ext cx="6828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ctr">
              <a:buClr>
                <a:schemeClr val="dk1"/>
              </a:buClr>
              <a:buSzPts val="1400"/>
            </a:pPr>
            <a:r>
              <a:rPr lang="ru-RU" sz="3600" b="1" dirty="0" smtClean="0">
                <a:latin typeface="Raleway"/>
                <a:ea typeface="Raleway"/>
                <a:cs typeface="Raleway"/>
                <a:sym typeface="Raleway"/>
              </a:rPr>
              <a:t>Сайты-лидеры на рынке</a:t>
            </a:r>
            <a:endParaRPr lang="ru-RU" sz="3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56200" y="607375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hh.ru</a:t>
            </a:r>
            <a:r>
              <a:rPr lang="ru" dirty="0"/>
              <a:t> имеет публичное </a:t>
            </a:r>
            <a:r>
              <a:rPr lang="ru" dirty="0">
                <a:solidFill>
                  <a:schemeClr val="dk1"/>
                </a:solidFill>
              </a:rPr>
              <a:t>API</a:t>
            </a:r>
            <a:r>
              <a:rPr lang="ru" dirty="0"/>
              <a:t>, он даёт возможность загрузить более </a:t>
            </a:r>
            <a:r>
              <a:rPr lang="ru" dirty="0">
                <a:highlight>
                  <a:schemeClr val="dk1"/>
                </a:highlight>
              </a:rPr>
              <a:t>800 000</a:t>
            </a:r>
            <a:r>
              <a:rPr lang="ru" dirty="0"/>
              <a:t> вакансий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       ещё есть </a:t>
            </a:r>
            <a:r>
              <a:rPr lang="ru" dirty="0">
                <a:solidFill>
                  <a:schemeClr val="accent2"/>
                </a:solidFill>
              </a:rPr>
              <a:t>trudvsem.ru</a:t>
            </a:r>
            <a:r>
              <a:rPr lang="ru" dirty="0"/>
              <a:t>….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2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121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</a:t>
            </a:r>
            <a:r>
              <a:rPr lang="ru">
                <a:solidFill>
                  <a:schemeClr val="dk1"/>
                </a:solidFill>
              </a:rPr>
              <a:t>больше</a:t>
            </a:r>
            <a:r>
              <a:rPr lang="ru"/>
              <a:t> данных, тем </a:t>
            </a:r>
            <a:r>
              <a:rPr lang="ru">
                <a:solidFill>
                  <a:schemeClr val="dk1"/>
                </a:solidFill>
              </a:rPr>
              <a:t>лучше</a:t>
            </a:r>
            <a:r>
              <a:rPr lang="ru"/>
              <a:t> для исследования.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по итогу работы было обработано около </a:t>
            </a:r>
            <a:r>
              <a:rPr lang="ru">
                <a:highlight>
                  <a:schemeClr val="dk1"/>
                </a:highlight>
              </a:rPr>
              <a:t>100 000</a:t>
            </a:r>
            <a:r>
              <a:rPr lang="ru"/>
              <a:t> вакансий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83102" y="518709"/>
            <a:ext cx="8632297" cy="426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dirty="0" smtClean="0">
                <a:solidFill>
                  <a:schemeClr val="tx1"/>
                </a:solidFill>
              </a:rPr>
              <a:t>Технологии</a:t>
            </a:r>
            <a:endParaRPr sz="54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Node.</a:t>
            </a:r>
            <a:r>
              <a:rPr lang="ru" dirty="0">
                <a:solidFill>
                  <a:schemeClr val="dk1"/>
                </a:solidFill>
              </a:rPr>
              <a:t>js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TypeScript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Docker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PostgreSQL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А</a:t>
            </a:r>
            <a:r>
              <a:rPr lang="ru" dirty="0" smtClean="0">
                <a:solidFill>
                  <a:schemeClr val="dk1"/>
                </a:solidFill>
              </a:rPr>
              <a:t>л</a:t>
            </a:r>
            <a:r>
              <a:rPr lang="ru" dirty="0" smtClean="0"/>
              <a:t>горитм </a:t>
            </a:r>
            <a:r>
              <a:rPr lang="ru" dirty="0"/>
              <a:t>приложения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Скачать как можно больше вакансий (данных)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Взять оттуда полезную информацию (ключевые навыки)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Посчитать мат.статистику…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Нарисовать диаграммы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0" y="435649"/>
            <a:ext cx="3882900" cy="42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398</Words>
  <Application>Microsoft Office PowerPoint</Application>
  <PresentationFormat>Экран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Lato</vt:lpstr>
      <vt:lpstr>Raleway</vt:lpstr>
      <vt:lpstr>Swiss</vt:lpstr>
      <vt:lpstr>Разработка инструмента для анализа рынка труда средствами JavaScript на платформе Node.js</vt:lpstr>
      <vt:lpstr>Актуальность:</vt:lpstr>
      <vt:lpstr>Цель: разработать программу для автоматического анализа рынка труда </vt:lpstr>
      <vt:lpstr> Задачи - изучить историю развития рынков труда - разработать методику изучения рынка - разработать программу - собрать данные - обработать данные </vt:lpstr>
      <vt:lpstr>Презентация PowerPoint</vt:lpstr>
      <vt:lpstr>hh.ru имеет публичное API, он даёт возможность загрузить более 800 000 вакансий                           ещё есть trudvsem.ru….</vt:lpstr>
      <vt:lpstr>чем больше данных, тем лучше для исследования. по итогу работы было обработано около 100 000 вакансий</vt:lpstr>
      <vt:lpstr>Технологии Node.js TypeScript Docker PostgreSQL</vt:lpstr>
      <vt:lpstr>Алгоритм приложения</vt:lpstr>
      <vt:lpstr>Преимущества Node.js</vt:lpstr>
      <vt:lpstr>База данных и Docker</vt:lpstr>
      <vt:lpstr>Итоговая база данных содержит 100 тысяч вакансий</vt:lpstr>
      <vt:lpstr>Интерфейс пользователя</vt:lpstr>
      <vt:lpstr>Ветвление кластеров</vt:lpstr>
      <vt:lpstr>Немного статистики</vt:lpstr>
      <vt:lpstr>Ключевые навыки в IT:</vt:lpstr>
      <vt:lpstr>Портрет специалиста: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по теме: анализ рынка труда при помощи Node.js</dc:title>
  <cp:lastModifiedBy>Prepodavatel</cp:lastModifiedBy>
  <cp:revision>7</cp:revision>
  <dcterms:modified xsi:type="dcterms:W3CDTF">2022-06-14T10:12:30Z</dcterms:modified>
</cp:coreProperties>
</file>