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48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56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1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116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88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663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1776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82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6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00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558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24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29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595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5CC4A7-BCD5-4A6B-AC5B-C56289ABFD33}" type="datetimeFigureOut">
              <a:rPr lang="es-CR" smtClean="0"/>
              <a:t>3/10/2020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B599A-3C65-4295-89CC-9BA14C4EAC5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5857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DAF7F-24FA-48EC-A410-C0C1AD7A9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581" y="460858"/>
            <a:ext cx="9440034" cy="1828801"/>
          </a:xfrm>
        </p:spPr>
        <p:txBody>
          <a:bodyPr/>
          <a:lstStyle/>
          <a:p>
            <a:r>
              <a:rPr lang="es-MX"/>
              <a:t>Patrón de dise</a:t>
            </a:r>
            <a:r>
              <a:rPr lang="es-CR"/>
              <a:t>ño</a:t>
            </a:r>
            <a:r>
              <a:rPr lang="es-MX"/>
              <a:t>:</a:t>
            </a:r>
            <a:br>
              <a:rPr lang="es-MX"/>
            </a:br>
            <a:r>
              <a:rPr lang="es-MX"/>
              <a:t>Singleton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95548-B3E5-4FB0-9D6E-27FE10DC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77" y="5733337"/>
            <a:ext cx="2580522" cy="10498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R"/>
              <a:t>Dayana Barquero</a:t>
            </a:r>
          </a:p>
          <a:p>
            <a:pPr algn="just"/>
            <a:r>
              <a:rPr lang="es-CR"/>
              <a:t>Sebastián Cambronero</a:t>
            </a:r>
          </a:p>
          <a:p>
            <a:pPr algn="just"/>
            <a:r>
              <a:rPr lang="es-CR"/>
              <a:t>Gerson Hernandez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50C955-1359-4FAA-B928-035F5FD0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83" y="2770327"/>
            <a:ext cx="3841634" cy="2394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E7A35-1F76-42ED-A4B2-FECC2255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081" y="1187165"/>
            <a:ext cx="8809046" cy="4058751"/>
          </a:xfrm>
        </p:spPr>
        <p:txBody>
          <a:bodyPr/>
          <a:lstStyle/>
          <a:p>
            <a:r>
              <a:rPr lang="es-MX" dirty="0">
                <a:latin typeface="Arial Black" panose="020B0A04020102020204" pitchFamily="34" charset="0"/>
              </a:rPr>
              <a:t>Singleton significa único pero a que se refiere con único?</a:t>
            </a:r>
          </a:p>
          <a:p>
            <a:endParaRPr lang="es-CR" dirty="0"/>
          </a:p>
        </p:txBody>
      </p:sp>
      <p:pic>
        <p:nvPicPr>
          <p:cNvPr id="1026" name="Picture 2" descr="ø)«»&quot;UNO SOLO por carrera y Listo...??? (Dale Click)&quot;«»(ø)">
            <a:extLst>
              <a:ext uri="{FF2B5EF4-FFF2-40B4-BE49-F238E27FC236}">
                <a16:creationId xmlns:a16="http://schemas.microsoft.com/office/drawing/2014/main" id="{59A2C2DB-D797-4C75-9A9F-020411CC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46" y="2109787"/>
            <a:ext cx="29051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6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701F2-33FF-4AE0-8282-0585087B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Intención: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B1C3F-4FAE-4286-AF85-F6BB3115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Asegurarse de que una clase tendrá una sola instancia y proporcionar un único punto de acceso a ella.</a:t>
            </a:r>
          </a:p>
          <a:p>
            <a:pPr marL="36900" indent="0">
              <a:buNone/>
            </a:pPr>
            <a:endParaRPr lang="es-CR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s-C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C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El diseño debe imposibilitar la creación accidental de varias instancias de la clase</a:t>
            </a:r>
            <a:r>
              <a:rPr lang="es-CR" sz="1800" dirty="0">
                <a:solidFill>
                  <a:schemeClr val="tx1"/>
                </a:solidFill>
                <a:effectLst/>
                <a:latin typeface="Calisto MT" panose="0204060305050503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11160D-B21F-45CE-81D4-711EF412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59" y="3761824"/>
            <a:ext cx="382905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4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8755-AAA4-43CE-B93B-E585FE57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¿Cuando se debe de implementar este patrón?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84095-DC0D-4BAD-A19B-22C41ED3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Si cumple estos tres criterios:</a:t>
            </a:r>
            <a:endParaRPr lang="es-MX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marL="36900" indent="0" algn="l">
              <a:buNone/>
            </a:pPr>
            <a:endParaRPr lang="es-MX" b="0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La propiedad de la instancia única no puede asignarse razonablemente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La inicialización perezosa es deseable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El acceso global no se proporciona de otra manera</a:t>
            </a:r>
          </a:p>
          <a:p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CABBB6-A02D-4442-988F-47F42C16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52" y="3253510"/>
            <a:ext cx="2724150" cy="3219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31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E4FDC-6FD5-40B1-8B82-13C29D71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 innecesario: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23B3F-ED4D-4F39-A34A-2E706043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mayor parte del tiempo.</a:t>
            </a:r>
          </a:p>
          <a:p>
            <a:endParaRPr lang="es-CR" dirty="0"/>
          </a:p>
          <a:p>
            <a:r>
              <a:rPr lang="es-CR" dirty="0"/>
              <a:t>Singleton da una buena excusa a no pensar detenidamente sobre la forma apropiada de la visibilidad de un objeto.</a:t>
            </a:r>
          </a:p>
          <a:p>
            <a:endParaRPr lang="es-CR" dirty="0"/>
          </a:p>
          <a:p>
            <a:r>
              <a:rPr lang="es-CR" dirty="0"/>
              <a:t>Debe haber un balance correcto entre exponer y proteger un objeto.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583E59-D7DD-4F73-ABE7-D52BA57C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34" y="470439"/>
            <a:ext cx="2905125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19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B1DB2-FEDC-4531-A709-30A1D459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CR" dirty="0"/>
              <a:t>Solución y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74697-17C6-4538-922B-6B9DD330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8D00"/>
              </a:buClr>
            </a:pPr>
            <a:r>
              <a:rPr lang="es-MX" dirty="0"/>
              <a:t>Debemos asegurarnos que nuestra clase es instanciada si y sólo si no ha sido instanciada antes.</a:t>
            </a:r>
            <a:endParaRPr lang="es-MX"/>
          </a:p>
          <a:p>
            <a:pPr>
              <a:buClr>
                <a:srgbClr val="FF8D00"/>
              </a:buClr>
            </a:pPr>
            <a:r>
              <a:rPr lang="es-CR" dirty="0"/>
              <a:t> El constructor sea privado.</a:t>
            </a:r>
            <a:endParaRPr lang="es-CR"/>
          </a:p>
          <a:p>
            <a:pPr>
              <a:buClr>
                <a:srgbClr val="FF8D00"/>
              </a:buClr>
            </a:pPr>
            <a:r>
              <a:rPr lang="es-MX" dirty="0"/>
              <a:t>Para acceder a la clase debemos crear un atributo estático que represente una instancia de la misma, que debe ser de tipo privado.</a:t>
            </a:r>
            <a:endParaRPr lang="es-MX"/>
          </a:p>
          <a:p>
            <a:pPr>
              <a:buClr>
                <a:srgbClr val="FF8D00"/>
              </a:buClr>
            </a:pPr>
            <a:r>
              <a:rPr lang="es-MX" dirty="0"/>
              <a:t>El acceso al atributo se hará desde un método público y estático. </a:t>
            </a:r>
            <a:endParaRPr lang="es-CR"/>
          </a:p>
        </p:txBody>
      </p:sp>
      <p:pic>
        <p:nvPicPr>
          <p:cNvPr id="1026" name="Picture 2" descr="Chapter 2. Design Patterns">
            <a:extLst>
              <a:ext uri="{FF2B5EF4-FFF2-40B4-BE49-F238E27FC236}">
                <a16:creationId xmlns:a16="http://schemas.microsoft.com/office/drawing/2014/main" id="{79530799-BDC9-4E4D-8631-DE051A28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492113"/>
            <a:ext cx="4065464" cy="25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6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11CB6-19D6-440A-804D-E4961099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3" y="173373"/>
            <a:ext cx="10353762" cy="970450"/>
          </a:xfrm>
        </p:spPr>
        <p:txBody>
          <a:bodyPr/>
          <a:lstStyle/>
          <a:p>
            <a:r>
              <a:rPr lang="es-CR" dirty="0"/>
              <a:t>Consecuencias: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0D564-0B6B-476D-9241-F37233723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56" y="127955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s-CR" dirty="0"/>
              <a:t>1. Positivas:</a:t>
            </a:r>
          </a:p>
          <a:p>
            <a:r>
              <a:rPr lang="es-MX" dirty="0"/>
              <a:t>Reduce el espacio de nombres, mejorando la utilidad proporcionada por las variables globales.</a:t>
            </a:r>
          </a:p>
          <a:p>
            <a:r>
              <a:rPr lang="es-MX" b="0" i="0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Control de acceso a la instancia única.</a:t>
            </a:r>
          </a:p>
          <a:p>
            <a:endParaRPr lang="es-MX" dirty="0"/>
          </a:p>
          <a:p>
            <a:pPr marL="36900" indent="0">
              <a:buNone/>
            </a:pPr>
            <a:r>
              <a:rPr lang="es-MX" dirty="0"/>
              <a:t>2. Negativas: </a:t>
            </a:r>
          </a:p>
          <a:p>
            <a:r>
              <a:rPr lang="es-MX" dirty="0"/>
              <a:t>En sistemas distribuidos se debe establecer un control de acceso.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52A858-FE01-42DE-8534-49CE52C1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89" y="2591998"/>
            <a:ext cx="2143125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654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DD618-B946-4DAE-A9B7-735F3403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Aspectos Importantes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269E7-3B08-40AC-BC9C-2D1E67F6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Patrones Relacionados: </a:t>
            </a:r>
            <a:r>
              <a:rPr lang="es-CR" dirty="0" err="1"/>
              <a:t>Abstract</a:t>
            </a:r>
            <a:r>
              <a:rPr lang="es-CR" dirty="0"/>
              <a:t> Factory, </a:t>
            </a:r>
            <a:r>
              <a:rPr lang="es-CR" dirty="0" err="1"/>
              <a:t>Monostate</a:t>
            </a:r>
            <a:r>
              <a:rPr lang="es-CR" dirty="0"/>
              <a:t>.</a:t>
            </a:r>
          </a:p>
          <a:p>
            <a:endParaRPr lang="es-CR" dirty="0"/>
          </a:p>
          <a:p>
            <a:r>
              <a:rPr lang="es-MX" dirty="0"/>
              <a:t>Los objetos de fachada son a menudo Singleton porque solo se requiere un objeto de fachada.</a:t>
            </a:r>
          </a:p>
          <a:p>
            <a:endParaRPr lang="es-MX" dirty="0"/>
          </a:p>
          <a:p>
            <a:r>
              <a:rPr lang="es-MX" dirty="0"/>
              <a:t>Los objetos de estado suelen ser Singleton.</a:t>
            </a:r>
          </a:p>
          <a:p>
            <a:endParaRPr lang="es-MX" dirty="0"/>
          </a:p>
          <a:p>
            <a:r>
              <a:rPr lang="es-MX" dirty="0"/>
              <a:t>De los patrones más utilizados de manera inapropiada. 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AAEA01-3F7B-497F-9EFA-48C78D24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10" y="3506948"/>
            <a:ext cx="219075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214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Calisto MT</vt:lpstr>
      <vt:lpstr>Wingdings 2</vt:lpstr>
      <vt:lpstr>Pizarra</vt:lpstr>
      <vt:lpstr>Patrón de diseño: Singleton</vt:lpstr>
      <vt:lpstr>Presentación de PowerPoint</vt:lpstr>
      <vt:lpstr>Intención:</vt:lpstr>
      <vt:lpstr>¿Cuando se debe de implementar este patrón? </vt:lpstr>
      <vt:lpstr>Es innecesario:</vt:lpstr>
      <vt:lpstr>Solución y Estructura</vt:lpstr>
      <vt:lpstr>Consecuencias:</vt:lpstr>
      <vt:lpstr>Aspectos Importantes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diseño: Singleton</dc:title>
  <dc:creator>GERSON HERNANDEZ NERDRICK</dc:creator>
  <cp:lastModifiedBy>GERSON HERNANDEZ NERDRICK</cp:lastModifiedBy>
  <cp:revision>5</cp:revision>
  <dcterms:created xsi:type="dcterms:W3CDTF">2020-10-03T19:09:43Z</dcterms:created>
  <dcterms:modified xsi:type="dcterms:W3CDTF">2020-10-03T19:48:12Z</dcterms:modified>
</cp:coreProperties>
</file>