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C767-EAD0-40BC-BF68-C7AB60295D2A}" type="datetimeFigureOut">
              <a:rPr lang="zh-CN" altLang="en-US" smtClean="0"/>
              <a:pPr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F4A9-2E90-4407-A7D8-C68C99D6F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C767-EAD0-40BC-BF68-C7AB60295D2A}" type="datetimeFigureOut">
              <a:rPr lang="zh-CN" altLang="en-US" smtClean="0"/>
              <a:pPr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F4A9-2E90-4407-A7D8-C68C99D6F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7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C767-EAD0-40BC-BF68-C7AB60295D2A}" type="datetimeFigureOut">
              <a:rPr lang="zh-CN" altLang="en-US" smtClean="0"/>
              <a:pPr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F4A9-2E90-4407-A7D8-C68C99D6F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2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C767-EAD0-40BC-BF68-C7AB60295D2A}" type="datetimeFigureOut">
              <a:rPr lang="zh-CN" altLang="en-US" smtClean="0"/>
              <a:pPr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F4A9-2E90-4407-A7D8-C68C99D6F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5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C767-EAD0-40BC-BF68-C7AB60295D2A}" type="datetimeFigureOut">
              <a:rPr lang="zh-CN" altLang="en-US" smtClean="0"/>
              <a:pPr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F4A9-2E90-4407-A7D8-C68C99D6F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02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C767-EAD0-40BC-BF68-C7AB60295D2A}" type="datetimeFigureOut">
              <a:rPr lang="zh-CN" altLang="en-US" smtClean="0"/>
              <a:pPr/>
              <a:t>2018/7/10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F4A9-2E90-4407-A7D8-C68C99D6F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14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C767-EAD0-40BC-BF68-C7AB60295D2A}" type="datetimeFigureOut">
              <a:rPr lang="zh-CN" altLang="en-US" smtClean="0"/>
              <a:pPr/>
              <a:t>2018/7/10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F4A9-2E90-4407-A7D8-C68C99D6F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9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C767-EAD0-40BC-BF68-C7AB60295D2A}" type="datetimeFigureOut">
              <a:rPr lang="zh-CN" altLang="en-US" smtClean="0"/>
              <a:pPr/>
              <a:t>2018/7/10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F4A9-2E90-4407-A7D8-C68C99D6F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3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C767-EAD0-40BC-BF68-C7AB60295D2A}" type="datetimeFigureOut">
              <a:rPr lang="zh-CN" altLang="en-US" smtClean="0"/>
              <a:pPr/>
              <a:t>2018/7/10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F4A9-2E90-4407-A7D8-C68C99D6F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65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C767-EAD0-40BC-BF68-C7AB60295D2A}" type="datetimeFigureOut">
              <a:rPr lang="zh-CN" altLang="en-US" smtClean="0"/>
              <a:pPr/>
              <a:t>2018/7/10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F4A9-2E90-4407-A7D8-C68C99D6F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60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C767-EAD0-40BC-BF68-C7AB60295D2A}" type="datetimeFigureOut">
              <a:rPr lang="zh-CN" altLang="en-US" smtClean="0"/>
              <a:pPr/>
              <a:t>2018/7/10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F4A9-2E90-4407-A7D8-C68C99D6F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6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2C767-EAD0-40BC-BF68-C7AB60295D2A}" type="datetimeFigureOut">
              <a:rPr lang="zh-CN" altLang="en-US" smtClean="0"/>
              <a:pPr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F4A9-2E90-4407-A7D8-C68C99D6F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78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7964" y="1280160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7964" y="1280160"/>
            <a:ext cx="1069144" cy="95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407964" y="2234419"/>
            <a:ext cx="1069144" cy="95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407964" y="3201574"/>
            <a:ext cx="1069144" cy="95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407964" y="4155833"/>
            <a:ext cx="1069144" cy="95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407964" y="5110092"/>
            <a:ext cx="1069144" cy="95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2037472" y="1280160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37472" y="2234419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12" name="矩形 11"/>
          <p:cNvSpPr/>
          <p:nvPr/>
        </p:nvSpPr>
        <p:spPr>
          <a:xfrm>
            <a:off x="2037472" y="1293056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13" name="矩形 12"/>
          <p:cNvSpPr/>
          <p:nvPr/>
        </p:nvSpPr>
        <p:spPr>
          <a:xfrm>
            <a:off x="2037472" y="3201574"/>
            <a:ext cx="1069144" cy="95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14" name="矩形 13"/>
          <p:cNvSpPr/>
          <p:nvPr/>
        </p:nvSpPr>
        <p:spPr>
          <a:xfrm>
            <a:off x="2037472" y="4155833"/>
            <a:ext cx="1069144" cy="95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2037472" y="5110092"/>
            <a:ext cx="1069144" cy="95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938998" y="560765"/>
            <a:ext cx="131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第一次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3629465" y="1280160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629465" y="2234419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19" name="矩形 18"/>
          <p:cNvSpPr/>
          <p:nvPr/>
        </p:nvSpPr>
        <p:spPr>
          <a:xfrm>
            <a:off x="3629465" y="1293056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20" name="矩形 19"/>
          <p:cNvSpPr/>
          <p:nvPr/>
        </p:nvSpPr>
        <p:spPr>
          <a:xfrm>
            <a:off x="3629465" y="3201574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21" name="矩形 20"/>
          <p:cNvSpPr/>
          <p:nvPr/>
        </p:nvSpPr>
        <p:spPr>
          <a:xfrm>
            <a:off x="3629465" y="4155833"/>
            <a:ext cx="1069144" cy="95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22" name="矩形 21"/>
          <p:cNvSpPr/>
          <p:nvPr/>
        </p:nvSpPr>
        <p:spPr>
          <a:xfrm>
            <a:off x="3629465" y="5110092"/>
            <a:ext cx="1069144" cy="95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530992" y="560765"/>
            <a:ext cx="126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第二次</a:t>
            </a:r>
            <a:endParaRPr lang="zh-CN" altLang="en-US" sz="2800" dirty="0"/>
          </a:p>
        </p:txBody>
      </p:sp>
      <p:sp>
        <p:nvSpPr>
          <p:cNvPr id="24" name="矩形 23"/>
          <p:cNvSpPr/>
          <p:nvPr/>
        </p:nvSpPr>
        <p:spPr>
          <a:xfrm>
            <a:off x="5078439" y="1280160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078439" y="2234419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26" name="矩形 25"/>
          <p:cNvSpPr/>
          <p:nvPr/>
        </p:nvSpPr>
        <p:spPr>
          <a:xfrm>
            <a:off x="5078439" y="1293056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5078439" y="4162281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28" name="矩形 27"/>
          <p:cNvSpPr/>
          <p:nvPr/>
        </p:nvSpPr>
        <p:spPr>
          <a:xfrm>
            <a:off x="5078439" y="3214470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29" name="矩形 28"/>
          <p:cNvSpPr/>
          <p:nvPr/>
        </p:nvSpPr>
        <p:spPr>
          <a:xfrm>
            <a:off x="5078439" y="5110092"/>
            <a:ext cx="1069144" cy="95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979966" y="560765"/>
            <a:ext cx="126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第三次</a:t>
            </a:r>
            <a:endParaRPr lang="zh-CN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6625886" y="1280160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625886" y="2234419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33" name="矩形 32"/>
          <p:cNvSpPr/>
          <p:nvPr/>
        </p:nvSpPr>
        <p:spPr>
          <a:xfrm>
            <a:off x="6625886" y="1293056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34" name="矩形 33"/>
          <p:cNvSpPr/>
          <p:nvPr/>
        </p:nvSpPr>
        <p:spPr>
          <a:xfrm>
            <a:off x="6625886" y="5122988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35" name="矩形 34"/>
          <p:cNvSpPr/>
          <p:nvPr/>
        </p:nvSpPr>
        <p:spPr>
          <a:xfrm>
            <a:off x="6625886" y="3214470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36" name="矩形 35"/>
          <p:cNvSpPr/>
          <p:nvPr/>
        </p:nvSpPr>
        <p:spPr>
          <a:xfrm>
            <a:off x="6625886" y="4168728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6527413" y="560765"/>
            <a:ext cx="126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第四次</a:t>
            </a:r>
            <a:endParaRPr lang="zh-CN" altLang="en-US" sz="28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047168" y="2460675"/>
            <a:ext cx="800219" cy="47841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/>
              <a:t>第一轮</a:t>
            </a:r>
            <a:endParaRPr lang="zh-CN" alt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5990103" y="6234565"/>
            <a:ext cx="618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已经取到了数组里的最大值</a:t>
            </a:r>
            <a:r>
              <a:rPr lang="en-US" altLang="zh-CN" dirty="0" smtClean="0"/>
              <a:t>78</a:t>
            </a:r>
            <a:r>
              <a:rPr lang="zh-CN" altLang="en-US" dirty="0" smtClean="0"/>
              <a:t>，它就不用参与下一轮比较了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69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4914" y="1125416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4914" y="2079675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04914" y="1138312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604914" y="4968244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604914" y="3059726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604914" y="4013984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11" name="矩形 10"/>
          <p:cNvSpPr/>
          <p:nvPr/>
        </p:nvSpPr>
        <p:spPr>
          <a:xfrm>
            <a:off x="2206286" y="1138312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206286" y="2092571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13" name="矩形 12"/>
          <p:cNvSpPr/>
          <p:nvPr/>
        </p:nvSpPr>
        <p:spPr>
          <a:xfrm>
            <a:off x="2206286" y="1151208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14" name="矩形 13"/>
          <p:cNvSpPr/>
          <p:nvPr/>
        </p:nvSpPr>
        <p:spPr>
          <a:xfrm>
            <a:off x="2206286" y="4981140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2206286" y="3072622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16" name="矩形 15"/>
          <p:cNvSpPr/>
          <p:nvPr/>
        </p:nvSpPr>
        <p:spPr>
          <a:xfrm>
            <a:off x="2206286" y="4026880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085538" y="406021"/>
            <a:ext cx="131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第一次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3666981" y="1138312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66980" y="3071450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20" name="矩形 19"/>
          <p:cNvSpPr/>
          <p:nvPr/>
        </p:nvSpPr>
        <p:spPr>
          <a:xfrm>
            <a:off x="3666981" y="1151208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21" name="矩形 20"/>
          <p:cNvSpPr/>
          <p:nvPr/>
        </p:nvSpPr>
        <p:spPr>
          <a:xfrm>
            <a:off x="3666981" y="4981140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22" name="矩形 21"/>
          <p:cNvSpPr/>
          <p:nvPr/>
        </p:nvSpPr>
        <p:spPr>
          <a:xfrm>
            <a:off x="3666981" y="2118363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23" name="矩形 22"/>
          <p:cNvSpPr/>
          <p:nvPr/>
        </p:nvSpPr>
        <p:spPr>
          <a:xfrm>
            <a:off x="3666981" y="4026880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546233" y="406021"/>
            <a:ext cx="131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第二次</a:t>
            </a:r>
            <a:endParaRPr lang="zh-CN" altLang="en-US" sz="2800" dirty="0"/>
          </a:p>
        </p:txBody>
      </p:sp>
      <p:sp>
        <p:nvSpPr>
          <p:cNvPr id="25" name="矩形 24"/>
          <p:cNvSpPr/>
          <p:nvPr/>
        </p:nvSpPr>
        <p:spPr>
          <a:xfrm>
            <a:off x="5127675" y="1151208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27674" y="3084346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5127675" y="1164104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28" name="矩形 27"/>
          <p:cNvSpPr/>
          <p:nvPr/>
        </p:nvSpPr>
        <p:spPr>
          <a:xfrm>
            <a:off x="5127675" y="4994036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29" name="矩形 28"/>
          <p:cNvSpPr/>
          <p:nvPr/>
        </p:nvSpPr>
        <p:spPr>
          <a:xfrm>
            <a:off x="5127675" y="2131259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30" name="矩形 29"/>
          <p:cNvSpPr/>
          <p:nvPr/>
        </p:nvSpPr>
        <p:spPr>
          <a:xfrm>
            <a:off x="5127675" y="4039776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006927" y="418917"/>
            <a:ext cx="131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第三次</a:t>
            </a:r>
            <a:endParaRPr lang="zh-CN" altLang="en-US" sz="2800" dirty="0"/>
          </a:p>
        </p:txBody>
      </p:sp>
      <p:sp>
        <p:nvSpPr>
          <p:cNvPr id="32" name="文本框 31"/>
          <p:cNvSpPr txBox="1"/>
          <p:nvPr/>
        </p:nvSpPr>
        <p:spPr>
          <a:xfrm>
            <a:off x="8329716" y="2073809"/>
            <a:ext cx="800219" cy="47841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/>
              <a:t>第二轮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311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3811" y="1165276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3810" y="3098414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583811" y="1178172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583811" y="5008104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583811" y="2145327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583811" y="4053844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2086709" y="1178172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86708" y="3111310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12" name="矩形 11"/>
          <p:cNvSpPr/>
          <p:nvPr/>
        </p:nvSpPr>
        <p:spPr>
          <a:xfrm>
            <a:off x="2086707" y="2156465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13" name="矩形 12"/>
          <p:cNvSpPr/>
          <p:nvPr/>
        </p:nvSpPr>
        <p:spPr>
          <a:xfrm>
            <a:off x="2086709" y="5021000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14" name="矩形 13"/>
          <p:cNvSpPr/>
          <p:nvPr/>
        </p:nvSpPr>
        <p:spPr>
          <a:xfrm>
            <a:off x="2086708" y="1201620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2086709" y="4066740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965959" y="405066"/>
            <a:ext cx="131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第一次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3589604" y="1178172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589603" y="3111310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19" name="矩形 18"/>
          <p:cNvSpPr/>
          <p:nvPr/>
        </p:nvSpPr>
        <p:spPr>
          <a:xfrm>
            <a:off x="3589602" y="2156465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20" name="矩形 19"/>
          <p:cNvSpPr/>
          <p:nvPr/>
        </p:nvSpPr>
        <p:spPr>
          <a:xfrm>
            <a:off x="3589604" y="5021000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21" name="矩形 20"/>
          <p:cNvSpPr/>
          <p:nvPr/>
        </p:nvSpPr>
        <p:spPr>
          <a:xfrm>
            <a:off x="3589603" y="1201620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22" name="矩形 21"/>
          <p:cNvSpPr/>
          <p:nvPr/>
        </p:nvSpPr>
        <p:spPr>
          <a:xfrm>
            <a:off x="3589604" y="4066740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468854" y="405066"/>
            <a:ext cx="131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第二次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571255" y="2073809"/>
            <a:ext cx="800219" cy="47841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/>
              <a:t>第三轮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971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4711" y="1121901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4710" y="3055039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494709" y="2100194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494711" y="4964729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494710" y="1145349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494711" y="4010469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2096083" y="1145349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96082" y="3078487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12" name="矩形 11"/>
          <p:cNvSpPr/>
          <p:nvPr/>
        </p:nvSpPr>
        <p:spPr>
          <a:xfrm>
            <a:off x="2096081" y="2123642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13" name="矩形 12"/>
          <p:cNvSpPr/>
          <p:nvPr/>
        </p:nvSpPr>
        <p:spPr>
          <a:xfrm>
            <a:off x="2096083" y="4988177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14" name="矩形 13"/>
          <p:cNvSpPr/>
          <p:nvPr/>
        </p:nvSpPr>
        <p:spPr>
          <a:xfrm>
            <a:off x="2096082" y="1168797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2096083" y="4033917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965959" y="405066"/>
            <a:ext cx="131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第一次</a:t>
            </a:r>
            <a:endParaRPr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150418" y="2073809"/>
            <a:ext cx="800219" cy="47841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/>
              <a:t>第四轮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133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114</Words>
  <Application>Microsoft Office PowerPoint</Application>
  <PresentationFormat>宽屏</PresentationFormat>
  <Paragraphs>85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web-01</dc:creator>
  <cp:lastModifiedBy>Users</cp:lastModifiedBy>
  <cp:revision>5</cp:revision>
  <dcterms:created xsi:type="dcterms:W3CDTF">2017-09-22T03:41:52Z</dcterms:created>
  <dcterms:modified xsi:type="dcterms:W3CDTF">2018-07-10T05:58:52Z</dcterms:modified>
</cp:coreProperties>
</file>