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Proxima Nova Extrabold" panose="020B0604020202020204" charset="0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c7a17b657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c7a17b657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c7a17b65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c7a17b65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c7a17b65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c7a17b65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c7a17b657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c7a17b657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4ea5fca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4ea5fca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4ea5fca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4ea5fca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c7a17b657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c7a17b657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c7a17b657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c7a17b657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c7a17b65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c7a17b65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c7a17b65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c7a17b65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c7a17b65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c7a17b65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95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usabilidade.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Participantes:Anne Karoline Fortunato, Eduardo Gomes, Esther Gonçalves,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Heloisa Torres, João Lucas Miranda, Lucas Ceolin, Marcella Duraes.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Heurística 7: Eficiência e flexibilidade de uso.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negativos:</a:t>
            </a:r>
            <a:endParaRPr sz="14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 sz="1400" dirty="0"/>
              <a:t>Ícone de bate-papo e de notificação no mesmo lugar.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 dirty="0"/>
              <a:t>Categorização e Filtros de produtos podem ser melhorados.</a:t>
            </a:r>
            <a:endParaRPr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Heurística 8: Estética e design minimalista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negativos:</a:t>
            </a:r>
            <a:endParaRPr sz="14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 sz="1400" dirty="0"/>
              <a:t>Fontes pequenas e excesso de informação nos banners de produtos individuais.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 dirty="0"/>
              <a:t>Muita informação nos produtos adicionados nos carrinhos de compras. Essa parte poderia ter somente informações necessárias e poderia ser mais “clean”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/>
              <a:t>Todas </a:t>
            </a:r>
            <a:r>
              <a:rPr lang="pt-BR" sz="1400" dirty="0"/>
              <a:t>as telas possuem muitas informações. Telas com informações exageradas deixam os seus usuários confusos. 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Protótipo: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https://www.figma.com/proto/e5QzlFRqOTSqjEAmVRlGLm/Usabilidade-UNA?node-id=101%3A64&amp;scaling=scale-down&amp;page-id=0%3A1&amp;starting-point-node-id=101%3A64&amp;show-proto-sidebar=1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30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Shopee - Mobile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805825" y="1152475"/>
            <a:ext cx="73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25" y="1017725"/>
            <a:ext cx="2071450" cy="40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412" y="1033912"/>
            <a:ext cx="1977367" cy="397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400" y="1049379"/>
            <a:ext cx="1977374" cy="394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 do Questionário: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Legenda dos gráficos: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375" y="1624025"/>
            <a:ext cx="5817239" cy="2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 do Questionário: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Respostas dos usuários: 20 participantes</a:t>
            </a:r>
            <a:endParaRPr/>
          </a:p>
        </p:txBody>
      </p:sp>
      <p:pic>
        <p:nvPicPr>
          <p:cNvPr id="80" name="Google Shape;80;p16" descr="Gráfico&#10;&#10;Descrição gerada automaticamen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275" y="1574800"/>
            <a:ext cx="54006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 descr="Gráfico, Gráfico de barras, Histograma&#10;&#10;Descrição gerada automaticamen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996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descr="Gráfico, Gráfico de barras, Histogram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 l="-16279"/>
          <a:stretch/>
        </p:blipFill>
        <p:spPr>
          <a:xfrm>
            <a:off x="3743325" y="0"/>
            <a:ext cx="54006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descr="Uma imagem contendo Gráfico&#10;&#10;Descrição gerada automaticament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00300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descr="Gráfico&#10;&#10;Descrição gerada automaticament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9675" y="2571750"/>
            <a:ext cx="46443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8" descr="Gráfico&#10;&#10;Descrição gerada automaticamen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400" y="2571750"/>
            <a:ext cx="4672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descr="Gráfico, Gráfico de barras&#10;&#10;Descrição gerada automaticamen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44713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descr="Gráfico, Gráfico de barras, Histograma&#10;&#10;Descrição gerada automaticament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400" y="0"/>
            <a:ext cx="4672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Gráfico, Gráfico de barras&#10;&#10;Descrição gerada automaticament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471375" cy="24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problemas: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Os problemas que o aplicativo mais apresentam são: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1 - Problemas de usabilidade do aplicativo mobile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2 - Visual bem extravagante, podendo ser mais simples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3 - O processo de busca e seleção de produtos é complicado tanto para novos usuários quanto para usuários que já utilizam a mais tempo.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4 - Os recursos apresentados no carrinho de compra podem ser simplificados.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5 - Produtos foram de estoque e presentes no carrinho continuam lá. Uma mensagem para o usuário ou notificação do tipo: “O produto X saiu de estoque. Clique aqui e seja avisado quando retornar ao estoque.” seria uma ótima opção.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Heurística 1: Visibilidade do Sistema de Status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364455"/>
            <a:ext cx="8520600" cy="3204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positivos:</a:t>
            </a:r>
            <a:endParaRPr sz="14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 dirty="0"/>
              <a:t>O sistema emite alguns feedbacks.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negativos:</a:t>
            </a:r>
            <a:endParaRPr sz="14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 dirty="0"/>
              <a:t>O sistema emite feedbacks, mas seria interessante melhora-lo. 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400" dirty="0"/>
              <a:t>Por exemplo: antes da inicial, uma barra de progresso seria um feedback interessante para o usuário não achar que o aplicativo pode/poderia estar “travado”.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Heurística 4: Consistência e padronização.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positivos:</a:t>
            </a:r>
            <a:endParaRPr sz="14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 dirty="0"/>
              <a:t>As seções de produtos são muito bem descritas sobre qual categoria pertence.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Pontos negativos:</a:t>
            </a:r>
            <a:endParaRPr sz="1400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 dirty="0"/>
              <a:t>Banner de produtos individuais diferentes, alguns com flags e outros não.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400" dirty="0"/>
              <a:t>Sempre que há uma data comemorativa, toda a estética e ordem do aplicativo é alterada.</a:t>
            </a:r>
            <a:endParaRPr lang="pt-BR" sz="1400" dirty="0">
              <a:latin typeface="Proxima Nova Extrabold"/>
              <a:sym typeface="Proxima Nova Extrabold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95405473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Apresentação na tela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Proxima Nova</vt:lpstr>
      <vt:lpstr>Arial</vt:lpstr>
      <vt:lpstr>Proxima Nova Extrabold</vt:lpstr>
      <vt:lpstr>Alfa Slab One</vt:lpstr>
      <vt:lpstr>Gameday</vt:lpstr>
      <vt:lpstr>Apresentação usabilidade.</vt:lpstr>
      <vt:lpstr>Shopee - Mobile</vt:lpstr>
      <vt:lpstr>Gráficos do Questionário:</vt:lpstr>
      <vt:lpstr>Gráficos do Questionário:</vt:lpstr>
      <vt:lpstr>Apresentação do PowerPoint</vt:lpstr>
      <vt:lpstr>Apresentação do PowerPoint</vt:lpstr>
      <vt:lpstr>Principais problemas:</vt:lpstr>
      <vt:lpstr>Heurística 1: Visibilidade do Sistema de Status</vt:lpstr>
      <vt:lpstr>Heurística 4: Consistência e padronização.</vt:lpstr>
      <vt:lpstr>Heurística 7: Eficiência e flexibilidade de uso.</vt:lpstr>
      <vt:lpstr>Heurística 8: Estética e design minimalista</vt:lpstr>
      <vt:lpstr>Protótipo: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usabilidade.</dc:title>
  <dc:creator>annekarolinefc</dc:creator>
  <cp:lastModifiedBy>Anne Karoline Fortunato do Carmo</cp:lastModifiedBy>
  <cp:revision>1</cp:revision>
  <dcterms:modified xsi:type="dcterms:W3CDTF">2022-11-21T17:25:02Z</dcterms:modified>
</cp:coreProperties>
</file>