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Proxima Nova Extrabold"/>
      <p:bold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c7a17b65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c7a17b65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c7a17b657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c7a17b657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c7a17b65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c7a17b65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4ea5fca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4ea5fca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c7a17b657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c7a17b657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c7a17b65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c7a17b65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c7a17b65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c7a17b65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c7a17b65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c7a17b65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c7a17b657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c7a17b657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c7a17b65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c7a17b65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usabilidade.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Participantes:Anne Karoline Fortunato, Eduardo Gomes, Esther Gonçalves,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Heloisa Torres, João Lucas Miranda, Lucas Ceolin, Marcella Duraes.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Heurística 8: Estética e design minimalista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Pontos negativos:</a:t>
            </a:r>
            <a:endParaRPr sz="1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Fontes pequenas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Excesso de informação nos banners de produtos individuais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Muita informação nos produtos adicionados nos carrinhos de compras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Parte de finalizar compras mais clean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Página do produto individual deveria ter somente informações necessárias e sem mais “limpa”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Todas </a:t>
            </a:r>
            <a:r>
              <a:rPr lang="pt-BR" sz="1400"/>
              <a:t>as telas</a:t>
            </a:r>
            <a:r>
              <a:rPr lang="pt-BR" sz="1400"/>
              <a:t> possuem muitas informações. Telas com informações exageradas deixam os seus usuários confusos.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Protótipo: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https://www.figma.com/proto/e5QzlFRqOTSqjEAmVRlGLm/Usabilidade-UNA?node-id=101%3A64&amp;scaling=scale-down&amp;page-id=0%3A1&amp;starting-point-node-id=101%3A64&amp;show-proto-sidebar=1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Shopee - Mobile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805825" y="1152475"/>
            <a:ext cx="7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25" y="1017725"/>
            <a:ext cx="2071450" cy="40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412" y="1033912"/>
            <a:ext cx="1977367" cy="397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400" y="1049379"/>
            <a:ext cx="1977374" cy="394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Gráficos do Questionário: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Respostas dos usuários: 20 participantes</a:t>
            </a:r>
            <a:endParaRPr/>
          </a:p>
        </p:txBody>
      </p:sp>
      <p:pic>
        <p:nvPicPr>
          <p:cNvPr descr="Gráfico&#10;&#10;Descrição gerada automaticamente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275" y="1574800"/>
            <a:ext cx="54006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Gráfico, Gráfico de barras, Histograma&#10;&#10;Descrição gerada automaticamente"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996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barras, Histograma&#10;&#10;Descrição gerada automaticamente" id="81" name="Google Shape;81;p16"/>
          <p:cNvPicPr preferRelativeResize="0"/>
          <p:nvPr/>
        </p:nvPicPr>
        <p:blipFill rotWithShape="1">
          <a:blip r:embed="rId4">
            <a:alphaModFix/>
          </a:blip>
          <a:srcRect b="0" l="-16279" r="0" t="0"/>
          <a:stretch/>
        </p:blipFill>
        <p:spPr>
          <a:xfrm>
            <a:off x="3743325" y="0"/>
            <a:ext cx="54006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Gráfico&#10;&#10;Descrição gerada automaticamente"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00300"/>
            <a:ext cx="4572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&#10;&#10;Descrição gerada automaticamente"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9675" y="2571750"/>
            <a:ext cx="46443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Gráfico&#10;&#10;Descrição gerada automaticamente"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400" y="2571750"/>
            <a:ext cx="46726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barras&#10;&#10;Descrição gerada automaticamente"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44713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barras, Histograma&#10;&#10;Descrição gerada automaticamente"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1400" y="0"/>
            <a:ext cx="46726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barras&#10;&#10;Descrição gerada automaticamente"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471375" cy="24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problemas: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Os problemas que o aplicativo mais apresentam são: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1 - Problemas de usabilidade do aplicativo mobile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2 - Visual bem extravagante, podendo ser mais simples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3 - O processo de busca e seleção de produtos é complicado tanto para novos usuários quanto para usuários que já utilizam a mais tempo.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4 - Os recursos apresentados no carrinho de compra podem ser simplificados.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5 - Produtos foram de estoque e presentes no carrinho continuam lá. Uma mensagem para o usuário ou notificação do tipo: “O produto X saiu de estoque. Clique aqui e seja avisado quando retornar ao estoque.” seria uma </a:t>
            </a:r>
            <a:r>
              <a:rPr lang="pt-BR" sz="1400"/>
              <a:t>ótima</a:t>
            </a:r>
            <a:r>
              <a:rPr lang="pt-BR" sz="1400"/>
              <a:t> opção.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Heurística</a:t>
            </a:r>
            <a:r>
              <a:rPr lang="pt-BR"/>
              <a:t> 4: Consistência e padronização.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Pontos positivos:</a:t>
            </a:r>
            <a:endParaRPr sz="1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As seções de produtos são muito bem descritas sobre qual categoria pertence.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Pontos negativos:</a:t>
            </a:r>
            <a:endParaRPr sz="1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Banner de produtos individuais diferentes, alguns com flags e outros não.</a:t>
            </a:r>
            <a:endParaRPr sz="1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Heurística</a:t>
            </a:r>
            <a:r>
              <a:rPr lang="pt-BR"/>
              <a:t> 5: prevenção de erros.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Pontos negativos:</a:t>
            </a:r>
            <a:endParaRPr sz="1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Há produtos originais e </a:t>
            </a:r>
            <a:r>
              <a:rPr lang="pt-BR" sz="1400"/>
              <a:t>réplicas</a:t>
            </a:r>
            <a:r>
              <a:rPr lang="pt-BR" sz="1400"/>
              <a:t> no aplicativo. Seria ideal que houvesse uma forma de informar ao usuário um produto que possa ser original </a:t>
            </a:r>
            <a:r>
              <a:rPr lang="pt-BR" sz="1400"/>
              <a:t>através</a:t>
            </a:r>
            <a:r>
              <a:rPr lang="pt-BR" sz="1400"/>
              <a:t> de uma tag. 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Heurística</a:t>
            </a:r>
            <a:r>
              <a:rPr lang="pt-BR"/>
              <a:t> 7: Eficiência e flexibilidade de uso.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Pontos negativos:</a:t>
            </a:r>
            <a:endParaRPr sz="14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Í</a:t>
            </a:r>
            <a:r>
              <a:rPr lang="pt-BR" sz="1400"/>
              <a:t>cone de bate-papo e de notificação no mesmo lugar.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Melhora no filtro de determinada categoria de produto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