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0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04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89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8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3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1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52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01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38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9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2BB4-0351-D144-ABD2-65F3F7063C63}" type="datetimeFigureOut">
              <a:rPr kumimoji="1" lang="ja-JP" altLang="en-US" smtClean="0"/>
              <a:t>2014/01/25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74D2-1C3E-4D4C-BCDD-491F19EEA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3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0b1a1a1b1a1b0a0a1a1b0b1a1b0a0a1a1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+ b0a0b0a1</a:t>
            </a:r>
            <a:endParaRPr kumimoji="1" lang="ja-JP" altLang="en-US" sz="2400" dirty="0"/>
          </a:p>
        </p:txBody>
      </p:sp>
      <p:sp>
        <p:nvSpPr>
          <p:cNvPr id="4" name="円/楕円 3"/>
          <p:cNvSpPr/>
          <p:nvPr/>
        </p:nvSpPr>
        <p:spPr>
          <a:xfrm>
            <a:off x="851061" y="4080609"/>
            <a:ext cx="2231106" cy="1244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0, 6, 10, 13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327400" y="1999900"/>
            <a:ext cx="1981200" cy="118194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1, 3, 4, 8, 11, 15, 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6414464" y="3181849"/>
            <a:ext cx="2010942" cy="143252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2, 5, 9, 12, 16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841742" y="4792416"/>
            <a:ext cx="2278226" cy="14239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7, 14, </a:t>
            </a:r>
            <a:endParaRPr kumimoji="1" lang="ja-JP" altLang="en-US" dirty="0"/>
          </a:p>
        </p:txBody>
      </p:sp>
      <p:cxnSp>
        <p:nvCxnSpPr>
          <p:cNvPr id="10" name="曲線コネクタ 9"/>
          <p:cNvCxnSpPr>
            <a:stCxn id="4" idx="0"/>
            <a:endCxn id="5" idx="2"/>
          </p:cNvCxnSpPr>
          <p:nvPr/>
        </p:nvCxnSpPr>
        <p:spPr>
          <a:xfrm rot="5400000" flipH="1" flipV="1">
            <a:off x="1902140" y="2655349"/>
            <a:ext cx="1489734" cy="1360786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/>
          <p:cNvCxnSpPr>
            <a:stCxn id="5" idx="0"/>
            <a:endCxn id="5" idx="1"/>
          </p:cNvCxnSpPr>
          <p:nvPr/>
        </p:nvCxnSpPr>
        <p:spPr>
          <a:xfrm rot="16200000" flipH="1" flipV="1">
            <a:off x="3881224" y="1736216"/>
            <a:ext cx="173092" cy="700460"/>
          </a:xfrm>
          <a:prstGeom prst="curvedConnector3">
            <a:avLst>
              <a:gd name="adj1" fmla="val -449789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線コネクタ 15"/>
          <p:cNvCxnSpPr>
            <a:stCxn id="6" idx="2"/>
            <a:endCxn id="4" idx="7"/>
          </p:cNvCxnSpPr>
          <p:nvPr/>
        </p:nvCxnSpPr>
        <p:spPr>
          <a:xfrm rot="10800000" flipV="1">
            <a:off x="2755430" y="3898110"/>
            <a:ext cx="3659035" cy="364765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4" idx="4"/>
            <a:endCxn id="8" idx="3"/>
          </p:cNvCxnSpPr>
          <p:nvPr/>
        </p:nvCxnSpPr>
        <p:spPr>
          <a:xfrm rot="16200000" flipH="1">
            <a:off x="2729674" y="4562149"/>
            <a:ext cx="682647" cy="2208766"/>
          </a:xfrm>
          <a:prstGeom prst="curvedConnector3">
            <a:avLst>
              <a:gd name="adj1" fmla="val 164035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8" idx="5"/>
            <a:endCxn id="8" idx="6"/>
          </p:cNvCxnSpPr>
          <p:nvPr/>
        </p:nvCxnSpPr>
        <p:spPr>
          <a:xfrm rot="5400000" flipH="1" flipV="1">
            <a:off x="5701423" y="5589311"/>
            <a:ext cx="503452" cy="333638"/>
          </a:xfrm>
          <a:prstGeom prst="curvedConnector4">
            <a:avLst>
              <a:gd name="adj1" fmla="val -86828"/>
              <a:gd name="adj2" fmla="val 298022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8" idx="0"/>
            <a:endCxn id="5" idx="4"/>
          </p:cNvCxnSpPr>
          <p:nvPr/>
        </p:nvCxnSpPr>
        <p:spPr>
          <a:xfrm rot="16200000" flipV="1">
            <a:off x="3844145" y="3655705"/>
            <a:ext cx="1610567" cy="662855"/>
          </a:xfrm>
          <a:prstGeom prst="curvedConnector3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28"/>
          <p:cNvCxnSpPr>
            <a:stCxn id="5" idx="6"/>
            <a:endCxn id="6" idx="1"/>
          </p:cNvCxnSpPr>
          <p:nvPr/>
        </p:nvCxnSpPr>
        <p:spPr>
          <a:xfrm>
            <a:off x="5308600" y="2590875"/>
            <a:ext cx="1400360" cy="800762"/>
          </a:xfrm>
          <a:prstGeom prst="curvedConnector2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6" idx="0"/>
            <a:endCxn id="5" idx="7"/>
          </p:cNvCxnSpPr>
          <p:nvPr/>
        </p:nvCxnSpPr>
        <p:spPr>
          <a:xfrm rot="16200000" flipV="1">
            <a:off x="5714770" y="1476683"/>
            <a:ext cx="1008857" cy="2401475"/>
          </a:xfrm>
          <a:prstGeom prst="curvedConnector3">
            <a:avLst>
              <a:gd name="adj1" fmla="val 139817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endCxn id="4" idx="1"/>
          </p:cNvCxnSpPr>
          <p:nvPr/>
        </p:nvCxnSpPr>
        <p:spPr>
          <a:xfrm rot="16200000" flipH="1">
            <a:off x="513209" y="3598286"/>
            <a:ext cx="714390" cy="614789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0b1(1) a1(2) a1(3) b1(4) a1b0(6) a0(7) a1(8) a1b0b1(11) a1b0(13) a0a1(15) a1</a:t>
            </a:r>
            <a:endParaRPr kumimoji="1" lang="ja-JP" altLang="en-US" sz="2400" dirty="0"/>
          </a:p>
        </p:txBody>
      </p:sp>
      <p:sp>
        <p:nvSpPr>
          <p:cNvPr id="4" name="円/楕円 3"/>
          <p:cNvSpPr/>
          <p:nvPr/>
        </p:nvSpPr>
        <p:spPr>
          <a:xfrm>
            <a:off x="851061" y="4080609"/>
            <a:ext cx="2231106" cy="1244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0, 7, 10, 14</a:t>
            </a:r>
            <a:endParaRPr lang="ja-JP" altLang="en-US" dirty="0" smtClean="0"/>
          </a:p>
        </p:txBody>
      </p:sp>
      <p:sp>
        <p:nvSpPr>
          <p:cNvPr id="5" name="円/楕円 4"/>
          <p:cNvSpPr/>
          <p:nvPr/>
        </p:nvSpPr>
        <p:spPr>
          <a:xfrm>
            <a:off x="3327400" y="1999900"/>
            <a:ext cx="1981200" cy="118194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1, 4, 5, 8, 9, 11, 12, 15, 16</a:t>
            </a:r>
            <a:endParaRPr lang="ja-JP" altLang="en-US" dirty="0" smtClean="0"/>
          </a:p>
        </p:txBody>
      </p:sp>
      <p:sp>
        <p:nvSpPr>
          <p:cNvPr id="6" name="円/楕円 5"/>
          <p:cNvSpPr/>
          <p:nvPr/>
        </p:nvSpPr>
        <p:spPr>
          <a:xfrm>
            <a:off x="6414464" y="3181849"/>
            <a:ext cx="2010942" cy="143252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2, 3</a:t>
            </a:r>
            <a:endParaRPr lang="ja-JP" altLang="en-US" dirty="0"/>
          </a:p>
          <a:p>
            <a:pPr algn="ctr"/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841742" y="4792416"/>
            <a:ext cx="2278226" cy="14239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6, </a:t>
            </a:r>
            <a:r>
              <a:rPr lang="en-US" altLang="ja-JP" dirty="0" smtClean="0"/>
              <a:t>13</a:t>
            </a:r>
            <a:endParaRPr lang="ja-JP" altLang="en-US" dirty="0"/>
          </a:p>
        </p:txBody>
      </p:sp>
      <p:cxnSp>
        <p:nvCxnSpPr>
          <p:cNvPr id="12" name="曲線コネクタ 11"/>
          <p:cNvCxnSpPr>
            <a:stCxn id="6" idx="4"/>
            <a:endCxn id="8" idx="6"/>
          </p:cNvCxnSpPr>
          <p:nvPr/>
        </p:nvCxnSpPr>
        <p:spPr>
          <a:xfrm rot="5400000">
            <a:off x="6324936" y="4409405"/>
            <a:ext cx="890032" cy="1299967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endCxn id="4" idx="1"/>
          </p:cNvCxnSpPr>
          <p:nvPr/>
        </p:nvCxnSpPr>
        <p:spPr>
          <a:xfrm rot="16200000" flipH="1">
            <a:off x="513209" y="3598286"/>
            <a:ext cx="714390" cy="614789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4" idx="0"/>
            <a:endCxn id="5" idx="2"/>
          </p:cNvCxnSpPr>
          <p:nvPr/>
        </p:nvCxnSpPr>
        <p:spPr>
          <a:xfrm rot="5400000" flipH="1" flipV="1">
            <a:off x="1902140" y="2655349"/>
            <a:ext cx="1489734" cy="1360786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5" idx="6"/>
            <a:endCxn id="6" idx="1"/>
          </p:cNvCxnSpPr>
          <p:nvPr/>
        </p:nvCxnSpPr>
        <p:spPr>
          <a:xfrm>
            <a:off x="5308600" y="2590875"/>
            <a:ext cx="1400360" cy="800762"/>
          </a:xfrm>
          <a:prstGeom prst="curvedConnector2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線コネクタ 26"/>
          <p:cNvCxnSpPr>
            <a:stCxn id="6" idx="7"/>
            <a:endCxn id="6" idx="0"/>
          </p:cNvCxnSpPr>
          <p:nvPr/>
        </p:nvCxnSpPr>
        <p:spPr>
          <a:xfrm rot="16200000" flipV="1">
            <a:off x="7670529" y="2931255"/>
            <a:ext cx="209788" cy="710975"/>
          </a:xfrm>
          <a:prstGeom prst="curvedConnector3">
            <a:avLst>
              <a:gd name="adj1" fmla="val 464872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線コネクタ 33"/>
          <p:cNvCxnSpPr>
            <a:stCxn id="6" idx="2"/>
            <a:endCxn id="5" idx="5"/>
          </p:cNvCxnSpPr>
          <p:nvPr/>
        </p:nvCxnSpPr>
        <p:spPr>
          <a:xfrm rot="10800000">
            <a:off x="5018460" y="3008757"/>
            <a:ext cx="1396004" cy="889354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曲線コネクタ 44"/>
          <p:cNvCxnSpPr>
            <a:stCxn id="8" idx="3"/>
            <a:endCxn id="4" idx="4"/>
          </p:cNvCxnSpPr>
          <p:nvPr/>
        </p:nvCxnSpPr>
        <p:spPr>
          <a:xfrm rot="5400000" flipH="1">
            <a:off x="2729673" y="4562150"/>
            <a:ext cx="682647" cy="2208766"/>
          </a:xfrm>
          <a:prstGeom prst="curvedConnector3">
            <a:avLst>
              <a:gd name="adj1" fmla="val -64035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曲線コネクタ 48"/>
          <p:cNvCxnSpPr>
            <a:stCxn id="4" idx="7"/>
            <a:endCxn id="5" idx="3"/>
          </p:cNvCxnSpPr>
          <p:nvPr/>
        </p:nvCxnSpPr>
        <p:spPr>
          <a:xfrm rot="5400000" flipH="1" flipV="1">
            <a:off x="2559425" y="3204762"/>
            <a:ext cx="1254119" cy="86211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/>
          <p:cNvCxnSpPr>
            <a:stCxn id="8" idx="0"/>
            <a:endCxn id="5" idx="4"/>
          </p:cNvCxnSpPr>
          <p:nvPr/>
        </p:nvCxnSpPr>
        <p:spPr>
          <a:xfrm rot="16200000" flipV="1">
            <a:off x="3844145" y="3655705"/>
            <a:ext cx="1610567" cy="662855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曲線コネクタ 54"/>
          <p:cNvCxnSpPr>
            <a:stCxn id="5" idx="7"/>
            <a:endCxn id="5" idx="0"/>
          </p:cNvCxnSpPr>
          <p:nvPr/>
        </p:nvCxnSpPr>
        <p:spPr>
          <a:xfrm rot="16200000" flipV="1">
            <a:off x="4581684" y="1736216"/>
            <a:ext cx="173092" cy="700460"/>
          </a:xfrm>
          <a:prstGeom prst="curvedConnector3">
            <a:avLst>
              <a:gd name="adj1" fmla="val 5044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0a0b0b0a1b0b0a0a1b0a0b0b1b0a0b0a0a1a1b0b0a0</a:t>
            </a:r>
            <a:endParaRPr kumimoji="1" lang="ja-JP" altLang="en-US" sz="2400" dirty="0"/>
          </a:p>
        </p:txBody>
      </p:sp>
      <p:sp>
        <p:nvSpPr>
          <p:cNvPr id="4" name="円/楕円 3"/>
          <p:cNvSpPr/>
          <p:nvPr/>
        </p:nvSpPr>
        <p:spPr>
          <a:xfrm>
            <a:off x="851061" y="4080609"/>
            <a:ext cx="1904368" cy="1244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0, 6, 11, 15, 20, 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544777" y="1682153"/>
            <a:ext cx="1981200" cy="11819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4, 8, 11, 7, 2, 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6414464" y="3181850"/>
            <a:ext cx="2010942" cy="11915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18, 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980855" y="5132860"/>
            <a:ext cx="1944588" cy="109431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1, 2, 3, 7, 16, 21</a:t>
            </a:r>
            <a:endParaRPr kumimoji="1" lang="ja-JP" altLang="en-US" dirty="0"/>
          </a:p>
        </p:txBody>
      </p:sp>
      <p:cxnSp>
        <p:nvCxnSpPr>
          <p:cNvPr id="10" name="曲線コネクタ 9"/>
          <p:cNvCxnSpPr>
            <a:stCxn id="4" idx="0"/>
            <a:endCxn id="5" idx="2"/>
          </p:cNvCxnSpPr>
          <p:nvPr/>
        </p:nvCxnSpPr>
        <p:spPr>
          <a:xfrm rot="5400000" flipH="1" flipV="1">
            <a:off x="1770271" y="2306103"/>
            <a:ext cx="1807481" cy="1741532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/>
          <p:cNvCxnSpPr>
            <a:stCxn id="5" idx="4"/>
            <a:endCxn id="67" idx="1"/>
          </p:cNvCxnSpPr>
          <p:nvPr/>
        </p:nvCxnSpPr>
        <p:spPr>
          <a:xfrm rot="5400000">
            <a:off x="3430838" y="2967817"/>
            <a:ext cx="1208255" cy="1000824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線コネクタ 15"/>
          <p:cNvCxnSpPr>
            <a:stCxn id="6" idx="2"/>
            <a:endCxn id="67" idx="6"/>
          </p:cNvCxnSpPr>
          <p:nvPr/>
        </p:nvCxnSpPr>
        <p:spPr>
          <a:xfrm rot="10800000" flipV="1">
            <a:off x="4980856" y="3777628"/>
            <a:ext cx="1433609" cy="674343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4" idx="4"/>
            <a:endCxn id="8" idx="3"/>
          </p:cNvCxnSpPr>
          <p:nvPr/>
        </p:nvCxnSpPr>
        <p:spPr>
          <a:xfrm rot="16200000" flipH="1">
            <a:off x="3163584" y="3964870"/>
            <a:ext cx="741711" cy="3462388"/>
          </a:xfrm>
          <a:prstGeom prst="curvedConnector3">
            <a:avLst>
              <a:gd name="adj1" fmla="val 152427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8" idx="5"/>
            <a:endCxn id="8" idx="6"/>
          </p:cNvCxnSpPr>
          <p:nvPr/>
        </p:nvCxnSpPr>
        <p:spPr>
          <a:xfrm rot="5400000" flipH="1" flipV="1">
            <a:off x="6589604" y="5731081"/>
            <a:ext cx="386900" cy="284778"/>
          </a:xfrm>
          <a:prstGeom prst="curvedConnector4">
            <a:avLst>
              <a:gd name="adj1" fmla="val -80200"/>
              <a:gd name="adj2" fmla="val 281422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8" idx="0"/>
            <a:endCxn id="5" idx="5"/>
          </p:cNvCxnSpPr>
          <p:nvPr/>
        </p:nvCxnSpPr>
        <p:spPr>
          <a:xfrm rot="16200000" flipV="1">
            <a:off x="4373568" y="3553279"/>
            <a:ext cx="2441850" cy="717312"/>
          </a:xfrm>
          <a:prstGeom prst="curvedConnector3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28"/>
          <p:cNvCxnSpPr>
            <a:stCxn id="5" idx="6"/>
            <a:endCxn id="6" idx="1"/>
          </p:cNvCxnSpPr>
          <p:nvPr/>
        </p:nvCxnSpPr>
        <p:spPr>
          <a:xfrm>
            <a:off x="5525977" y="2273128"/>
            <a:ext cx="1182983" cy="1083222"/>
          </a:xfrm>
          <a:prstGeom prst="curvedConnector2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6" idx="0"/>
            <a:endCxn id="5" idx="7"/>
          </p:cNvCxnSpPr>
          <p:nvPr/>
        </p:nvCxnSpPr>
        <p:spPr>
          <a:xfrm rot="16200000" flipV="1">
            <a:off x="5664584" y="1426499"/>
            <a:ext cx="1326605" cy="2184098"/>
          </a:xfrm>
          <a:prstGeom prst="curvedConnector3">
            <a:avLst>
              <a:gd name="adj1" fmla="val 123371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endCxn id="4" idx="1"/>
          </p:cNvCxnSpPr>
          <p:nvPr/>
        </p:nvCxnSpPr>
        <p:spPr>
          <a:xfrm rot="16200000" flipH="1">
            <a:off x="489284" y="3622211"/>
            <a:ext cx="714390" cy="566940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3286407" y="3915116"/>
            <a:ext cx="1694448" cy="10737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5, 9, 10, 13, 14, 19, </a:t>
            </a:r>
            <a:endParaRPr kumimoji="1" lang="ja-JP" altLang="en-US" dirty="0"/>
          </a:p>
        </p:txBody>
      </p:sp>
      <p:cxnSp>
        <p:nvCxnSpPr>
          <p:cNvPr id="70" name="曲線コネクタ 69"/>
          <p:cNvCxnSpPr>
            <a:stCxn id="67" idx="5"/>
            <a:endCxn id="4" idx="5"/>
          </p:cNvCxnSpPr>
          <p:nvPr/>
        </p:nvCxnSpPr>
        <p:spPr>
          <a:xfrm rot="5400000">
            <a:off x="3448948" y="3859180"/>
            <a:ext cx="311355" cy="2256168"/>
          </a:xfrm>
          <a:prstGeom prst="curvedConnector3">
            <a:avLst>
              <a:gd name="adj1" fmla="val 231961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/>
          <p:cNvCxnSpPr>
            <a:stCxn id="67" idx="2"/>
            <a:endCxn id="67" idx="3"/>
          </p:cNvCxnSpPr>
          <p:nvPr/>
        </p:nvCxnSpPr>
        <p:spPr>
          <a:xfrm rot="10800000" flipH="1" flipV="1">
            <a:off x="3286407" y="4451971"/>
            <a:ext cx="248146" cy="379615"/>
          </a:xfrm>
          <a:prstGeom prst="curvedConnector4">
            <a:avLst>
              <a:gd name="adj1" fmla="val -92123"/>
              <a:gd name="adj2" fmla="val 156799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2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0a1b0b0a0a1b0a0b0b1b0a0b0a0a1a1b0</a:t>
            </a:r>
            <a:endParaRPr kumimoji="1" lang="ja-JP" altLang="en-US" sz="2400" dirty="0"/>
          </a:p>
        </p:txBody>
      </p:sp>
      <p:sp>
        <p:nvSpPr>
          <p:cNvPr id="4" name="円/楕円 3"/>
          <p:cNvSpPr/>
          <p:nvPr/>
        </p:nvSpPr>
        <p:spPr>
          <a:xfrm>
            <a:off x="851061" y="4080609"/>
            <a:ext cx="1904368" cy="1244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544777" y="1682153"/>
            <a:ext cx="1981200" cy="11819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14, 15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6414464" y="3181850"/>
            <a:ext cx="2010942" cy="11915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980855" y="5132860"/>
            <a:ext cx="1944588" cy="109431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cxnSp>
        <p:nvCxnSpPr>
          <p:cNvPr id="12" name="曲線コネクタ 11"/>
          <p:cNvCxnSpPr>
            <a:stCxn id="5" idx="3"/>
            <a:endCxn id="67" idx="1"/>
          </p:cNvCxnSpPr>
          <p:nvPr/>
        </p:nvCxnSpPr>
        <p:spPr>
          <a:xfrm rot="5400000">
            <a:off x="2980710" y="3359407"/>
            <a:ext cx="1522605" cy="185811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線コネクタ 15"/>
          <p:cNvCxnSpPr/>
          <p:nvPr/>
        </p:nvCxnSpPr>
        <p:spPr>
          <a:xfrm rot="10800000" flipV="1">
            <a:off x="6227327" y="2540522"/>
            <a:ext cx="1530682" cy="757090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28"/>
          <p:cNvCxnSpPr>
            <a:stCxn id="67" idx="0"/>
            <a:endCxn id="5" idx="4"/>
          </p:cNvCxnSpPr>
          <p:nvPr/>
        </p:nvCxnSpPr>
        <p:spPr>
          <a:xfrm rot="5400000" flipH="1" flipV="1">
            <a:off x="3739697" y="3284931"/>
            <a:ext cx="1216508" cy="37485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5" idx="7"/>
            <a:endCxn id="5" idx="0"/>
          </p:cNvCxnSpPr>
          <p:nvPr/>
        </p:nvCxnSpPr>
        <p:spPr>
          <a:xfrm rot="16200000" flipV="1">
            <a:off x="4799061" y="1418469"/>
            <a:ext cx="173092" cy="700460"/>
          </a:xfrm>
          <a:prstGeom prst="curvedConnector3">
            <a:avLst>
              <a:gd name="adj1" fmla="val 368234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endCxn id="4" idx="1"/>
          </p:cNvCxnSpPr>
          <p:nvPr/>
        </p:nvCxnSpPr>
        <p:spPr>
          <a:xfrm rot="16200000" flipH="1">
            <a:off x="489284" y="3622211"/>
            <a:ext cx="714390" cy="566940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3437269" y="4080610"/>
            <a:ext cx="1446513" cy="9082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13, 16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8051" y="1417638"/>
            <a:ext cx="2467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[16, 13, 11, 7, 4, 2, 0]</a:t>
            </a:r>
          </a:p>
          <a:p>
            <a:r>
              <a:rPr lang="en-US" altLang="ja-JP" dirty="0"/>
              <a:t>[15, 14, 9, 5, 1]</a:t>
            </a:r>
          </a:p>
          <a:p>
            <a:r>
              <a:rPr lang="en-US" altLang="ja-JP" dirty="0"/>
              <a:t>[12, 10, 8, 6, 3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4" name="曲線コネクタ 23"/>
          <p:cNvCxnSpPr>
            <a:stCxn id="4" idx="2"/>
            <a:endCxn id="4" idx="3"/>
          </p:cNvCxnSpPr>
          <p:nvPr/>
        </p:nvCxnSpPr>
        <p:spPr>
          <a:xfrm rot="10800000" flipH="1" flipV="1">
            <a:off x="851061" y="4702908"/>
            <a:ext cx="278888" cy="440033"/>
          </a:xfrm>
          <a:prstGeom prst="curvedConnector4">
            <a:avLst>
              <a:gd name="adj1" fmla="val -81968"/>
              <a:gd name="adj2" fmla="val 193372"/>
            </a:avLst>
          </a:prstGeom>
          <a:ln w="38100" cmpd="sng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67" idx="6"/>
            <a:endCxn id="5" idx="5"/>
          </p:cNvCxnSpPr>
          <p:nvPr/>
        </p:nvCxnSpPr>
        <p:spPr>
          <a:xfrm flipV="1">
            <a:off x="4883782" y="2691010"/>
            <a:ext cx="352055" cy="1843709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/>
          <p:cNvCxnSpPr>
            <a:stCxn id="4" idx="5"/>
            <a:endCxn id="67" idx="4"/>
          </p:cNvCxnSpPr>
          <p:nvPr/>
        </p:nvCxnSpPr>
        <p:spPr>
          <a:xfrm rot="5400000" flipH="1" flipV="1">
            <a:off x="3241476" y="4223892"/>
            <a:ext cx="154114" cy="1683985"/>
          </a:xfrm>
          <a:prstGeom prst="curvedConnector3">
            <a:avLst>
              <a:gd name="adj1" fmla="val -266599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37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0a0b0b0a1b0b0a0a1b0</a:t>
            </a:r>
            <a:endParaRPr kumimoji="1" lang="ja-JP" altLang="en-US" sz="2400" dirty="0"/>
          </a:p>
        </p:txBody>
      </p:sp>
      <p:sp>
        <p:nvSpPr>
          <p:cNvPr id="4" name="円/楕円 3"/>
          <p:cNvSpPr/>
          <p:nvPr/>
        </p:nvSpPr>
        <p:spPr>
          <a:xfrm>
            <a:off x="851061" y="4080609"/>
            <a:ext cx="1904368" cy="1244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6, 2, 0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544777" y="1682153"/>
            <a:ext cx="1981200" cy="11819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4, 8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6414464" y="3181850"/>
            <a:ext cx="2010942" cy="11915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980855" y="5132860"/>
            <a:ext cx="1944588" cy="109431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曲線コネクタ 11"/>
          <p:cNvCxnSpPr>
            <a:stCxn id="5" idx="2"/>
            <a:endCxn id="67" idx="2"/>
          </p:cNvCxnSpPr>
          <p:nvPr/>
        </p:nvCxnSpPr>
        <p:spPr>
          <a:xfrm rot="10800000" flipV="1">
            <a:off x="3437269" y="2273127"/>
            <a:ext cx="107508" cy="2261591"/>
          </a:xfrm>
          <a:prstGeom prst="curvedConnector3">
            <a:avLst>
              <a:gd name="adj1" fmla="val 507497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線コネクタ 15"/>
          <p:cNvCxnSpPr>
            <a:stCxn id="67" idx="1"/>
            <a:endCxn id="4" idx="7"/>
          </p:cNvCxnSpPr>
          <p:nvPr/>
        </p:nvCxnSpPr>
        <p:spPr>
          <a:xfrm rot="16200000" flipH="1" flipV="1">
            <a:off x="3038193" y="3651962"/>
            <a:ext cx="49261" cy="1172565"/>
          </a:xfrm>
          <a:prstGeom prst="curvedConnector3">
            <a:avLst>
              <a:gd name="adj1" fmla="val -734061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28"/>
          <p:cNvCxnSpPr>
            <a:stCxn id="4" idx="4"/>
            <a:endCxn id="67" idx="3"/>
          </p:cNvCxnSpPr>
          <p:nvPr/>
        </p:nvCxnSpPr>
        <p:spPr>
          <a:xfrm rot="5400000" flipH="1" flipV="1">
            <a:off x="2491482" y="4167585"/>
            <a:ext cx="469386" cy="1845861"/>
          </a:xfrm>
          <a:prstGeom prst="curvedConnector3">
            <a:avLst>
              <a:gd name="adj1" fmla="val -48702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/>
          <p:nvPr/>
        </p:nvCxnSpPr>
        <p:spPr>
          <a:xfrm rot="16200000" flipV="1">
            <a:off x="6656074" y="1253407"/>
            <a:ext cx="1326605" cy="2184098"/>
          </a:xfrm>
          <a:prstGeom prst="curvedConnector3">
            <a:avLst>
              <a:gd name="adj1" fmla="val 123371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endCxn id="4" idx="1"/>
          </p:cNvCxnSpPr>
          <p:nvPr/>
        </p:nvCxnSpPr>
        <p:spPr>
          <a:xfrm rot="16200000" flipH="1">
            <a:off x="489284" y="3622211"/>
            <a:ext cx="714390" cy="566940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3437269" y="4080610"/>
            <a:ext cx="1446513" cy="9082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9, 7, 5, 3, 1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8052" y="1417638"/>
            <a:ext cx="199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[9, 7, 5, 3, 1]</a:t>
            </a:r>
          </a:p>
          <a:p>
            <a:r>
              <a:rPr lang="en-US" altLang="ja-JP" dirty="0"/>
              <a:t>[8, 4]</a:t>
            </a:r>
          </a:p>
          <a:p>
            <a:r>
              <a:rPr lang="en-US" altLang="ja-JP" dirty="0"/>
              <a:t>[6, 2, 0]</a:t>
            </a:r>
            <a:endParaRPr kumimoji="1" lang="ja-JP" altLang="en-US" dirty="0"/>
          </a:p>
        </p:txBody>
      </p:sp>
      <p:cxnSp>
        <p:nvCxnSpPr>
          <p:cNvPr id="41" name="曲線コネクタ 40"/>
          <p:cNvCxnSpPr>
            <a:stCxn id="4" idx="5"/>
            <a:endCxn id="67" idx="4"/>
          </p:cNvCxnSpPr>
          <p:nvPr/>
        </p:nvCxnSpPr>
        <p:spPr>
          <a:xfrm rot="5400000" flipH="1" flipV="1">
            <a:off x="3241476" y="4223892"/>
            <a:ext cx="154114" cy="1683985"/>
          </a:xfrm>
          <a:prstGeom prst="curvedConnector3">
            <a:avLst>
              <a:gd name="adj1" fmla="val -266599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60"/>
          <p:cNvCxnSpPr>
            <a:stCxn id="67" idx="6"/>
            <a:endCxn id="5" idx="5"/>
          </p:cNvCxnSpPr>
          <p:nvPr/>
        </p:nvCxnSpPr>
        <p:spPr>
          <a:xfrm flipV="1">
            <a:off x="4883782" y="2691010"/>
            <a:ext cx="352055" cy="1843709"/>
          </a:xfrm>
          <a:prstGeom prst="curvedConnector2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/>
          <p:cNvCxnSpPr/>
          <p:nvPr/>
        </p:nvCxnSpPr>
        <p:spPr>
          <a:xfrm rot="16200000" flipH="1">
            <a:off x="5613876" y="5260987"/>
            <a:ext cx="12700" cy="1022839"/>
          </a:xfrm>
          <a:prstGeom prst="curvedConnector3">
            <a:avLst>
              <a:gd name="adj1" fmla="val 8414827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7452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238</Words>
  <Application>Microsoft Macintosh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0b1a1a1b1a1b0a0a1a1b0b1a1b0a0a1a1 + b0a0b0a1</vt:lpstr>
      <vt:lpstr>0b1(1) a1(2) a1(3) b1(4) a1b0(6) a0(7) a1(8) a1b0b1(11) a1b0(13) a0a1(15) a1</vt:lpstr>
      <vt:lpstr>0a0b0b0a1b0b0a0a1b0a0b0b1b0a0b0a0a1a1b0b0a0</vt:lpstr>
      <vt:lpstr>0a1b0b0a0a1b0a0b0b1b0a0b0a0a1a1b0</vt:lpstr>
      <vt:lpstr>0a0b0b0a1b0b0a0a1b0</vt:lpstr>
    </vt:vector>
  </TitlesOfParts>
  <Company>九州工業大学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下薗 真一</dc:creator>
  <cp:lastModifiedBy>下薗 真一</cp:lastModifiedBy>
  <cp:revision>17</cp:revision>
  <dcterms:created xsi:type="dcterms:W3CDTF">2014-01-25T13:12:43Z</dcterms:created>
  <dcterms:modified xsi:type="dcterms:W3CDTF">2014-01-26T07:26:31Z</dcterms:modified>
</cp:coreProperties>
</file>