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BB4-0351-D144-ABD2-65F3F7063C63}" type="datetimeFigureOut">
              <a:rPr kumimoji="1" lang="ja-JP" altLang="en-US" smtClean="0"/>
              <a:t>2014/02/09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74D2-1C3E-4D4C-BCDD-491F19EEA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40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BB4-0351-D144-ABD2-65F3F7063C63}" type="datetimeFigureOut">
              <a:rPr kumimoji="1" lang="ja-JP" altLang="en-US" smtClean="0"/>
              <a:t>2014/02/09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74D2-1C3E-4D4C-BCDD-491F19EEA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04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BB4-0351-D144-ABD2-65F3F7063C63}" type="datetimeFigureOut">
              <a:rPr kumimoji="1" lang="ja-JP" altLang="en-US" smtClean="0"/>
              <a:t>2014/02/09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74D2-1C3E-4D4C-BCDD-491F19EEA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89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BB4-0351-D144-ABD2-65F3F7063C63}" type="datetimeFigureOut">
              <a:rPr kumimoji="1" lang="ja-JP" altLang="en-US" smtClean="0"/>
              <a:t>2014/02/09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74D2-1C3E-4D4C-BCDD-491F19EEA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68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BB4-0351-D144-ABD2-65F3F7063C63}" type="datetimeFigureOut">
              <a:rPr kumimoji="1" lang="ja-JP" altLang="en-US" smtClean="0"/>
              <a:t>2014/02/09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74D2-1C3E-4D4C-BCDD-491F19EEA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90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BB4-0351-D144-ABD2-65F3F7063C63}" type="datetimeFigureOut">
              <a:rPr kumimoji="1" lang="ja-JP" altLang="en-US" smtClean="0"/>
              <a:t>2014/02/09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74D2-1C3E-4D4C-BCDD-491F19EEA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39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BB4-0351-D144-ABD2-65F3F7063C63}" type="datetimeFigureOut">
              <a:rPr kumimoji="1" lang="ja-JP" altLang="en-US" smtClean="0"/>
              <a:t>2014/02/09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74D2-1C3E-4D4C-BCDD-491F19EEA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01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BB4-0351-D144-ABD2-65F3F7063C63}" type="datetimeFigureOut">
              <a:rPr kumimoji="1" lang="ja-JP" altLang="en-US" smtClean="0"/>
              <a:t>2014/02/09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74D2-1C3E-4D4C-BCDD-491F19EEA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52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BB4-0351-D144-ABD2-65F3F7063C63}" type="datetimeFigureOut">
              <a:rPr kumimoji="1" lang="ja-JP" altLang="en-US" smtClean="0"/>
              <a:t>2014/02/09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74D2-1C3E-4D4C-BCDD-491F19EEA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01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BB4-0351-D144-ABD2-65F3F7063C63}" type="datetimeFigureOut">
              <a:rPr kumimoji="1" lang="ja-JP" altLang="en-US" smtClean="0"/>
              <a:t>2014/02/09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74D2-1C3E-4D4C-BCDD-491F19EEA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38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BB4-0351-D144-ABD2-65F3F7063C63}" type="datetimeFigureOut">
              <a:rPr kumimoji="1" lang="ja-JP" altLang="en-US" smtClean="0"/>
              <a:t>2014/02/09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74D2-1C3E-4D4C-BCDD-491F19EEA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98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32BB4-0351-D144-ABD2-65F3F7063C63}" type="datetimeFigureOut">
              <a:rPr kumimoji="1" lang="ja-JP" altLang="en-US" smtClean="0"/>
              <a:t>2014/02/09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A74D2-1C3E-4D4C-BCDD-491F19EEA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13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err="1" smtClean="0"/>
              <a:t>Malynn</a:t>
            </a:r>
            <a:r>
              <a:rPr lang="en-US" altLang="ja-JP" sz="2400" dirty="0" smtClean="0"/>
              <a:t> machine</a:t>
            </a:r>
            <a:endParaRPr kumimoji="1" lang="ja-JP" altLang="en-US" sz="2400" dirty="0"/>
          </a:p>
        </p:txBody>
      </p:sp>
      <p:sp>
        <p:nvSpPr>
          <p:cNvPr id="4" name="円/楕円 3"/>
          <p:cNvSpPr/>
          <p:nvPr/>
        </p:nvSpPr>
        <p:spPr>
          <a:xfrm>
            <a:off x="851061" y="4080609"/>
            <a:ext cx="2231106" cy="1244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0, 1, 5, 10</a:t>
            </a:r>
            <a:endParaRPr kumimoji="1" lang="ja-JP" altLang="en-US" sz="2400" dirty="0"/>
          </a:p>
        </p:txBody>
      </p:sp>
      <p:sp>
        <p:nvSpPr>
          <p:cNvPr id="5" name="円/楕円 4"/>
          <p:cNvSpPr/>
          <p:nvPr/>
        </p:nvSpPr>
        <p:spPr>
          <a:xfrm>
            <a:off x="3471426" y="2955639"/>
            <a:ext cx="1981200" cy="118194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elvetica"/>
                <a:cs typeface="Helvetica"/>
              </a:rPr>
              <a:t>2, 3, 7</a:t>
            </a:r>
            <a:endParaRPr kumimoji="1" lang="ja-JP" altLang="en-US" sz="2400" dirty="0">
              <a:latin typeface="Helvetica"/>
              <a:cs typeface="Helvetica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6414464" y="3546614"/>
            <a:ext cx="2010942" cy="1432523"/>
          </a:xfrm>
          <a:prstGeom prst="ellips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elvetica"/>
                <a:cs typeface="Helvetica"/>
              </a:rPr>
              <a:t>4, 8, 12</a:t>
            </a:r>
            <a:endParaRPr kumimoji="1" lang="ja-JP" altLang="en-US" sz="2400" dirty="0">
              <a:latin typeface="Helvetica"/>
              <a:cs typeface="Helvetica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4318000" y="4988829"/>
            <a:ext cx="1801450" cy="109989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elvetica"/>
                <a:cs typeface="Helvetica"/>
              </a:rPr>
              <a:t>6, 9</a:t>
            </a:r>
            <a:endParaRPr kumimoji="1" lang="ja-JP" altLang="en-US" sz="2400" dirty="0">
              <a:latin typeface="Helvetica"/>
              <a:cs typeface="Helvetica"/>
            </a:endParaRPr>
          </a:p>
        </p:txBody>
      </p:sp>
      <p:cxnSp>
        <p:nvCxnSpPr>
          <p:cNvPr id="10" name="曲線コネクタ 9"/>
          <p:cNvCxnSpPr>
            <a:stCxn id="4" idx="1"/>
            <a:endCxn id="4" idx="0"/>
          </p:cNvCxnSpPr>
          <p:nvPr/>
        </p:nvCxnSpPr>
        <p:spPr>
          <a:xfrm rot="5400000" flipH="1" flipV="1">
            <a:off x="1481073" y="3777336"/>
            <a:ext cx="182267" cy="788815"/>
          </a:xfrm>
          <a:prstGeom prst="curvedConnector3">
            <a:avLst>
              <a:gd name="adj1" fmla="val 225420"/>
            </a:avLst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曲線コネクタ 11"/>
          <p:cNvCxnSpPr>
            <a:stCxn id="5" idx="0"/>
            <a:endCxn id="5" idx="1"/>
          </p:cNvCxnSpPr>
          <p:nvPr/>
        </p:nvCxnSpPr>
        <p:spPr>
          <a:xfrm rot="16200000" flipH="1" flipV="1">
            <a:off x="4025250" y="2691955"/>
            <a:ext cx="173092" cy="700460"/>
          </a:xfrm>
          <a:prstGeom prst="curvedConnector3">
            <a:avLst>
              <a:gd name="adj1" fmla="val -132068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曲線コネクタ 15"/>
          <p:cNvCxnSpPr>
            <a:stCxn id="6" idx="2"/>
            <a:endCxn id="4" idx="6"/>
          </p:cNvCxnSpPr>
          <p:nvPr/>
        </p:nvCxnSpPr>
        <p:spPr>
          <a:xfrm rot="10800000" flipV="1">
            <a:off x="3082168" y="4262875"/>
            <a:ext cx="3332297" cy="440033"/>
          </a:xfrm>
          <a:prstGeom prst="curved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曲線コネクタ 17"/>
          <p:cNvCxnSpPr>
            <a:stCxn id="4" idx="7"/>
            <a:endCxn id="5" idx="2"/>
          </p:cNvCxnSpPr>
          <p:nvPr/>
        </p:nvCxnSpPr>
        <p:spPr>
          <a:xfrm rot="5400000" flipH="1" flipV="1">
            <a:off x="2755296" y="3546747"/>
            <a:ext cx="716262" cy="715997"/>
          </a:xfrm>
          <a:prstGeom prst="curvedConnector2">
            <a:avLst/>
          </a:prstGeom>
          <a:ln w="3810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曲線コネクタ 21"/>
          <p:cNvCxnSpPr>
            <a:stCxn id="6" idx="4"/>
            <a:endCxn id="8" idx="6"/>
          </p:cNvCxnSpPr>
          <p:nvPr/>
        </p:nvCxnSpPr>
        <p:spPr>
          <a:xfrm rot="5400000">
            <a:off x="6489873" y="4608715"/>
            <a:ext cx="559641" cy="1300485"/>
          </a:xfrm>
          <a:prstGeom prst="curvedConnector2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曲線コネクタ 25"/>
          <p:cNvCxnSpPr>
            <a:stCxn id="5" idx="7"/>
            <a:endCxn id="6" idx="1"/>
          </p:cNvCxnSpPr>
          <p:nvPr/>
        </p:nvCxnSpPr>
        <p:spPr>
          <a:xfrm rot="16200000" flipH="1">
            <a:off x="5621887" y="2669329"/>
            <a:ext cx="627671" cy="1546474"/>
          </a:xfrm>
          <a:prstGeom prst="curvedConnector3">
            <a:avLst>
              <a:gd name="adj1" fmla="val -63997"/>
            </a:avLst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曲線コネクタ 28"/>
          <p:cNvCxnSpPr>
            <a:stCxn id="8" idx="0"/>
            <a:endCxn id="5" idx="4"/>
          </p:cNvCxnSpPr>
          <p:nvPr/>
        </p:nvCxnSpPr>
        <p:spPr>
          <a:xfrm rot="16200000" flipV="1">
            <a:off x="4414756" y="4184859"/>
            <a:ext cx="851241" cy="756699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線コネクタ 30"/>
          <p:cNvCxnSpPr>
            <a:stCxn id="8" idx="3"/>
            <a:endCxn id="4" idx="3"/>
          </p:cNvCxnSpPr>
          <p:nvPr/>
        </p:nvCxnSpPr>
        <p:spPr>
          <a:xfrm rot="5400000" flipH="1">
            <a:off x="2487453" y="3833289"/>
            <a:ext cx="784709" cy="3404017"/>
          </a:xfrm>
          <a:prstGeom prst="curvedConnector3">
            <a:avLst>
              <a:gd name="adj1" fmla="val -22961"/>
            </a:avLst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曲線コネクタ 42"/>
          <p:cNvCxnSpPr>
            <a:endCxn id="4" idx="2"/>
          </p:cNvCxnSpPr>
          <p:nvPr/>
        </p:nvCxnSpPr>
        <p:spPr>
          <a:xfrm rot="16200000" flipH="1">
            <a:off x="129824" y="3981671"/>
            <a:ext cx="1154423" cy="288052"/>
          </a:xfrm>
          <a:prstGeom prst="curvedConnector2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457200" y="1178263"/>
            <a:ext cx="814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ja-JP" sz="2000" dirty="0" err="1" smtClean="0"/>
              <a:t>Input</a:t>
            </a:r>
            <a:r>
              <a:rPr lang="tr-TR" altLang="ja-JP" sz="2000" dirty="0" smtClean="0"/>
              <a:t> = </a:t>
            </a:r>
            <a:r>
              <a:rPr lang="hu-HU" altLang="ja-JP" sz="2000" dirty="0" smtClean="0"/>
              <a:t>abbabbaababb </a:t>
            </a:r>
            <a:r>
              <a:rPr lang="hu-HU" altLang="ja-JP" sz="2000" dirty="0"/>
              <a:t>0 </a:t>
            </a:r>
            <a:r>
              <a:rPr lang="hu-HU" altLang="ja-JP" sz="2000" dirty="0" smtClean="0"/>
              <a:t>000100010001</a:t>
            </a:r>
            <a:endParaRPr lang="tr-TR" altLang="ja-JP" sz="2000" dirty="0" smtClean="0"/>
          </a:p>
          <a:p>
            <a:r>
              <a:rPr lang="tr-TR" altLang="ja-JP" sz="2000" dirty="0" err="1" smtClean="0"/>
              <a:t>work</a:t>
            </a:r>
            <a:r>
              <a:rPr lang="tr-TR" altLang="ja-JP" sz="2000" dirty="0" smtClean="0"/>
              <a:t> </a:t>
            </a:r>
            <a:r>
              <a:rPr lang="tr-TR" altLang="ja-JP" sz="2000" dirty="0"/>
              <a:t>= [(0, 'a'), (1, 'b'), (2, 'b'), (3, 'a'), (4, 'b'), (5, 'b'), (6, 'a'), (7, 'a'), (8, 'b'), (9, 'a'), (10, 'b'), (11, 'b'), (12, 'b')]</a:t>
            </a:r>
            <a:br>
              <a:rPr lang="tr-TR" altLang="ja-JP" sz="2000" dirty="0"/>
            </a:br>
            <a:r>
              <a:rPr lang="ro-RO" altLang="ja-JP" sz="2000" dirty="0"/>
              <a:t>State 0: [0, 1, 2, 3, 5, 6, 7, 9, 10, 11, 13]</a:t>
            </a:r>
            <a:br>
              <a:rPr lang="ro-RO" altLang="ja-JP" sz="2000" dirty="0"/>
            </a:br>
            <a:r>
              <a:rPr lang="ro-RO" altLang="ja-JP" sz="2000" dirty="0"/>
              <a:t>State 1: [4, 8, 12]</a:t>
            </a:r>
            <a:endParaRPr kumimoji="1" lang="ja-JP" altLang="en-US" sz="2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" y="6216392"/>
            <a:ext cx="768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Output = </a:t>
            </a:r>
            <a:r>
              <a:rPr lang="en-US" altLang="ja-JP" sz="2000" dirty="0"/>
              <a:t>[[12, 8, 4], [11], [10, 5, 1, 0], [9, 6], [7, 3, 2]]</a:t>
            </a:r>
            <a:endParaRPr kumimoji="1" lang="ja-JP" altLang="en-US" sz="2000" dirty="0"/>
          </a:p>
        </p:txBody>
      </p:sp>
      <p:sp>
        <p:nvSpPr>
          <p:cNvPr id="74" name="円/楕円 73"/>
          <p:cNvSpPr/>
          <p:nvPr/>
        </p:nvSpPr>
        <p:spPr>
          <a:xfrm>
            <a:off x="1177799" y="2777471"/>
            <a:ext cx="990600" cy="8380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elvetica"/>
                <a:cs typeface="Helvetica"/>
              </a:rPr>
              <a:t>11</a:t>
            </a:r>
            <a:endParaRPr kumimoji="1" lang="ja-JP" alt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44312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174</Words>
  <Application>Microsoft Macintosh PowerPoint</Application>
  <PresentationFormat>画面に合わせる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Malynn machine</vt:lpstr>
    </vt:vector>
  </TitlesOfParts>
  <Company>九州工業大学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下薗 真一</dc:creator>
  <cp:lastModifiedBy>下薗 真一</cp:lastModifiedBy>
  <cp:revision>20</cp:revision>
  <dcterms:created xsi:type="dcterms:W3CDTF">2014-01-25T13:12:43Z</dcterms:created>
  <dcterms:modified xsi:type="dcterms:W3CDTF">2014-02-09T09:06:16Z</dcterms:modified>
</cp:coreProperties>
</file>