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7" r:id="rId1"/>
  </p:sldMasterIdLst>
  <p:notesMasterIdLst>
    <p:notesMasterId r:id="rId51"/>
  </p:notesMasterIdLst>
  <p:handoutMasterIdLst>
    <p:handoutMasterId r:id="rId52"/>
  </p:handoutMasterIdLst>
  <p:sldIdLst>
    <p:sldId id="256" r:id="rId2"/>
    <p:sldId id="257" r:id="rId3"/>
    <p:sldId id="303" r:id="rId4"/>
    <p:sldId id="258" r:id="rId5"/>
    <p:sldId id="301" r:id="rId6"/>
    <p:sldId id="259" r:id="rId7"/>
    <p:sldId id="299" r:id="rId8"/>
    <p:sldId id="260" r:id="rId9"/>
    <p:sldId id="261" r:id="rId10"/>
    <p:sldId id="262" r:id="rId11"/>
    <p:sldId id="263" r:id="rId12"/>
    <p:sldId id="302" r:id="rId13"/>
    <p:sldId id="264" r:id="rId14"/>
    <p:sldId id="265" r:id="rId15"/>
    <p:sldId id="266" r:id="rId16"/>
    <p:sldId id="269" r:id="rId17"/>
    <p:sldId id="292" r:id="rId18"/>
    <p:sldId id="267" r:id="rId19"/>
    <p:sldId id="268" r:id="rId20"/>
    <p:sldId id="295" r:id="rId21"/>
    <p:sldId id="300" r:id="rId22"/>
    <p:sldId id="271" r:id="rId23"/>
    <p:sldId id="272" r:id="rId24"/>
    <p:sldId id="273" r:id="rId25"/>
    <p:sldId id="274" r:id="rId26"/>
    <p:sldId id="275" r:id="rId27"/>
    <p:sldId id="276" r:id="rId28"/>
    <p:sldId id="277" r:id="rId29"/>
    <p:sldId id="278" r:id="rId30"/>
    <p:sldId id="279" r:id="rId31"/>
    <p:sldId id="281" r:id="rId32"/>
    <p:sldId id="282" r:id="rId33"/>
    <p:sldId id="283" r:id="rId34"/>
    <p:sldId id="284" r:id="rId35"/>
    <p:sldId id="285" r:id="rId36"/>
    <p:sldId id="287" r:id="rId37"/>
    <p:sldId id="286" r:id="rId38"/>
    <p:sldId id="288" r:id="rId39"/>
    <p:sldId id="291" r:id="rId40"/>
    <p:sldId id="296" r:id="rId41"/>
    <p:sldId id="305" r:id="rId42"/>
    <p:sldId id="297" r:id="rId43"/>
    <p:sldId id="307" r:id="rId44"/>
    <p:sldId id="308" r:id="rId45"/>
    <p:sldId id="309" r:id="rId46"/>
    <p:sldId id="310" r:id="rId47"/>
    <p:sldId id="311" r:id="rId48"/>
    <p:sldId id="312" r:id="rId49"/>
    <p:sldId id="313" r:id="rId50"/>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5pPr>
    <a:lvl6pPr marL="2286000" algn="l" defTabSz="457200" rtl="0" eaLnBrk="1" latinLnBrk="0" hangingPunct="1">
      <a:defRPr kumimoji="1" kern="1200">
        <a:solidFill>
          <a:schemeClr val="tx1"/>
        </a:solidFill>
        <a:latin typeface="Arial" charset="0"/>
        <a:ea typeface="ＭＳ Ｐゴシック" charset="0"/>
        <a:cs typeface="ＭＳ Ｐゴシック" charset="0"/>
      </a:defRPr>
    </a:lvl6pPr>
    <a:lvl7pPr marL="2743200" algn="l" defTabSz="457200" rtl="0" eaLnBrk="1" latinLnBrk="0" hangingPunct="1">
      <a:defRPr kumimoji="1" kern="1200">
        <a:solidFill>
          <a:schemeClr val="tx1"/>
        </a:solidFill>
        <a:latin typeface="Arial" charset="0"/>
        <a:ea typeface="ＭＳ Ｐゴシック" charset="0"/>
        <a:cs typeface="ＭＳ Ｐゴシック" charset="0"/>
      </a:defRPr>
    </a:lvl7pPr>
    <a:lvl8pPr marL="3200400" algn="l" defTabSz="457200" rtl="0" eaLnBrk="1" latinLnBrk="0" hangingPunct="1">
      <a:defRPr kumimoji="1" kern="1200">
        <a:solidFill>
          <a:schemeClr val="tx1"/>
        </a:solidFill>
        <a:latin typeface="Arial" charset="0"/>
        <a:ea typeface="ＭＳ Ｐゴシック" charset="0"/>
        <a:cs typeface="ＭＳ Ｐゴシック" charset="0"/>
      </a:defRPr>
    </a:lvl8pPr>
    <a:lvl9pPr marL="3657600" algn="l" defTabSz="457200" rtl="0" eaLnBrk="1" latinLnBrk="0" hangingPunct="1">
      <a:defRPr kumimoji="1"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0" d="100"/>
          <a:sy n="130" d="100"/>
        </p:scale>
        <p:origin x="-35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defTabSz="990600">
              <a:defRPr sz="1300">
                <a:latin typeface="Arial" charset="0"/>
                <a:ea typeface="ＭＳ Ｐゴシック" charset="0"/>
                <a:cs typeface="ＭＳ Ｐゴシック" charset="0"/>
              </a:defRPr>
            </a:lvl1pPr>
          </a:lstStyle>
          <a:p>
            <a:pPr>
              <a:defRPr/>
            </a:pPr>
            <a:endParaRPr lang="en-US" altLang="ja-JP"/>
          </a:p>
        </p:txBody>
      </p:sp>
      <p:sp>
        <p:nvSpPr>
          <p:cNvPr id="73731"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algn="r" defTabSz="990600">
              <a:defRPr sz="1300">
                <a:latin typeface="Arial" charset="0"/>
                <a:ea typeface="ＭＳ Ｐゴシック" charset="0"/>
                <a:cs typeface="ＭＳ Ｐゴシック" charset="0"/>
              </a:defRPr>
            </a:lvl1pPr>
          </a:lstStyle>
          <a:p>
            <a:pPr>
              <a:defRPr/>
            </a:pPr>
            <a:endParaRPr lang="en-US" altLang="ja-JP"/>
          </a:p>
        </p:txBody>
      </p:sp>
      <p:sp>
        <p:nvSpPr>
          <p:cNvPr id="73732"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b" anchorCtr="0" compatLnSpc="1">
            <a:prstTxWarp prst="textNoShape">
              <a:avLst/>
            </a:prstTxWarp>
          </a:bodyPr>
          <a:lstStyle>
            <a:lvl1pPr defTabSz="990600">
              <a:defRPr sz="1300">
                <a:latin typeface="Arial" charset="0"/>
                <a:ea typeface="ＭＳ Ｐゴシック" charset="0"/>
                <a:cs typeface="ＭＳ Ｐゴシック" charset="0"/>
              </a:defRPr>
            </a:lvl1pPr>
          </a:lstStyle>
          <a:p>
            <a:pPr>
              <a:defRPr/>
            </a:pPr>
            <a:endParaRPr lang="en-US" altLang="ja-JP"/>
          </a:p>
        </p:txBody>
      </p:sp>
      <p:sp>
        <p:nvSpPr>
          <p:cNvPr id="73733"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C00CEEB7-393E-EB4B-A66B-B5DFE7F5D06F}" type="slidenum">
              <a:rPr lang="en-US" altLang="ja-JP"/>
              <a:pPr>
                <a:defRPr/>
              </a:pPr>
              <a:t>‹#›</a:t>
            </a:fld>
            <a:endParaRPr lang="en-US" altLang="ja-JP"/>
          </a:p>
        </p:txBody>
      </p:sp>
    </p:spTree>
    <p:extLst>
      <p:ext uri="{BB962C8B-B14F-4D97-AF65-F5344CB8AC3E}">
        <p14:creationId xmlns:p14="http://schemas.microsoft.com/office/powerpoint/2010/main" val="3271266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defTabSz="990600">
              <a:defRPr sz="1300">
                <a:latin typeface="Arial" charset="0"/>
                <a:ea typeface="ＭＳ Ｐゴシック" charset="0"/>
                <a:cs typeface="ＭＳ Ｐゴシック" charset="0"/>
              </a:defRPr>
            </a:lvl1pPr>
          </a:lstStyle>
          <a:p>
            <a:pPr>
              <a:defRPr/>
            </a:pPr>
            <a:endParaRPr lang="en-US" altLang="ja-JP"/>
          </a:p>
        </p:txBody>
      </p:sp>
      <p:sp>
        <p:nvSpPr>
          <p:cNvPr id="6041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algn="r" defTabSz="990600">
              <a:defRPr sz="1300">
                <a:latin typeface="Arial" charset="0"/>
                <a:ea typeface="ＭＳ Ｐゴシック" charset="0"/>
                <a:cs typeface="ＭＳ Ｐゴシック" charset="0"/>
              </a:defRPr>
            </a:lvl1pPr>
          </a:lstStyle>
          <a:p>
            <a:pPr>
              <a:defRPr/>
            </a:pPr>
            <a:endParaRPr lang="en-US" altLang="ja-JP"/>
          </a:p>
        </p:txBody>
      </p:sp>
      <p:sp>
        <p:nvSpPr>
          <p:cNvPr id="6042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6042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p>
            <a:pPr lvl="0"/>
            <a:r>
              <a:rPr lang="ja-JP" altLang="en-US"/>
              <a:t>マスタ</a:t>
            </a:r>
            <a:r>
              <a:rPr lang="en-US" altLang="ja-JP"/>
              <a:t> </a:t>
            </a:r>
            <a:r>
              <a:rPr lang="ja-JP" altLang="en-US"/>
              <a:t>テキストの書式設定</a:t>
            </a:r>
            <a:endParaRPr lang="en-US" altLang="ja-JP"/>
          </a:p>
          <a:p>
            <a:pPr lvl="1"/>
            <a:r>
              <a:rPr lang="ja-JP" altLang="en-US"/>
              <a:t>第</a:t>
            </a:r>
            <a:r>
              <a:rPr lang="en-US" altLang="ja-JP"/>
              <a:t> 2 </a:t>
            </a:r>
            <a:r>
              <a:rPr lang="ja-JP" altLang="en-US"/>
              <a:t>レベル</a:t>
            </a:r>
            <a:endParaRPr lang="en-US" altLang="ja-JP"/>
          </a:p>
          <a:p>
            <a:pPr lvl="2"/>
            <a:r>
              <a:rPr lang="ja-JP" altLang="en-US"/>
              <a:t>第</a:t>
            </a:r>
            <a:r>
              <a:rPr lang="en-US" altLang="ja-JP"/>
              <a:t> 3 </a:t>
            </a:r>
            <a:r>
              <a:rPr lang="ja-JP" altLang="en-US"/>
              <a:t>レベル</a:t>
            </a:r>
            <a:endParaRPr lang="en-US" altLang="ja-JP"/>
          </a:p>
          <a:p>
            <a:pPr lvl="3"/>
            <a:r>
              <a:rPr lang="ja-JP" altLang="en-US"/>
              <a:t>第</a:t>
            </a:r>
            <a:r>
              <a:rPr lang="en-US" altLang="ja-JP"/>
              <a:t> 4 </a:t>
            </a:r>
            <a:r>
              <a:rPr lang="ja-JP" altLang="en-US"/>
              <a:t>レベル</a:t>
            </a:r>
            <a:endParaRPr lang="en-US" altLang="ja-JP"/>
          </a:p>
          <a:p>
            <a:pPr lvl="4"/>
            <a:r>
              <a:rPr lang="ja-JP" altLang="en-US"/>
              <a:t>第</a:t>
            </a:r>
            <a:r>
              <a:rPr lang="en-US" altLang="ja-JP"/>
              <a:t> 5 </a:t>
            </a:r>
            <a:r>
              <a:rPr lang="ja-JP" altLang="en-US"/>
              <a:t>レベル</a:t>
            </a:r>
          </a:p>
        </p:txBody>
      </p:sp>
      <p:sp>
        <p:nvSpPr>
          <p:cNvPr id="6042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b" anchorCtr="0" compatLnSpc="1">
            <a:prstTxWarp prst="textNoShape">
              <a:avLst/>
            </a:prstTxWarp>
          </a:bodyPr>
          <a:lstStyle>
            <a:lvl1pPr defTabSz="990600">
              <a:defRPr sz="1300">
                <a:latin typeface="Arial" charset="0"/>
                <a:ea typeface="ＭＳ Ｐゴシック" charset="0"/>
                <a:cs typeface="ＭＳ Ｐゴシック" charset="0"/>
              </a:defRPr>
            </a:lvl1pPr>
          </a:lstStyle>
          <a:p>
            <a:pPr>
              <a:defRPr/>
            </a:pPr>
            <a:endParaRPr lang="en-US" altLang="ja-JP"/>
          </a:p>
        </p:txBody>
      </p:sp>
      <p:sp>
        <p:nvSpPr>
          <p:cNvPr id="6042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1416BB20-F57B-7F49-AF68-F19963D6335E}" type="slidenum">
              <a:rPr lang="en-US" altLang="ja-JP"/>
              <a:pPr>
                <a:defRPr/>
              </a:pPr>
              <a:t>‹#›</a:t>
            </a:fld>
            <a:endParaRPr lang="en-US" altLang="ja-JP"/>
          </a:p>
        </p:txBody>
      </p:sp>
    </p:spTree>
    <p:extLst>
      <p:ext uri="{BB962C8B-B14F-4D97-AF65-F5344CB8AC3E}">
        <p14:creationId xmlns:p14="http://schemas.microsoft.com/office/powerpoint/2010/main" val="24381744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charset="0"/>
        <a:cs typeface="ＭＳ Ｐ明朝"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charset="0"/>
        <a:cs typeface="ＭＳ Ｐ明朝" charset="0"/>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charset="0"/>
        <a:cs typeface="ＭＳ Ｐ明朝" charset="0"/>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charset="0"/>
        <a:cs typeface="ＭＳ Ｐ明朝" charset="0"/>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charset="0"/>
        <a:cs typeface="ＭＳ Ｐ明朝" charset="0"/>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defRPr/>
            </a:pPr>
            <a:endParaRPr lang="ja-JP" altLang="en-US" dirty="0"/>
          </a:p>
        </p:txBody>
      </p:sp>
      <p:sp>
        <p:nvSpPr>
          <p:cNvPr id="4" name="スライド番号プレースホルダー 3"/>
          <p:cNvSpPr>
            <a:spLocks noGrp="1"/>
          </p:cNvSpPr>
          <p:nvPr>
            <p:ph type="sldNum" sz="quarter" idx="5"/>
          </p:nvPr>
        </p:nvSpPr>
        <p:spPr/>
        <p:txBody>
          <a:bodyPr/>
          <a:lstStyle/>
          <a:p>
            <a:pPr>
              <a:defRPr/>
            </a:pPr>
            <a:fld id="{8DACDC68-A18B-B94C-B182-5C6A04E0C4F4}" type="slidenum">
              <a:rPr lang="en-US" altLang="ja-JP" smtClean="0"/>
              <a:pPr>
                <a:defRPr/>
              </a:pPr>
              <a:t>1</a:t>
            </a:fld>
            <a:endParaRPr lang="en-US"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600" eaLnBrk="0" hangingPunct="0">
              <a:defRPr kumimoji="1">
                <a:solidFill>
                  <a:schemeClr val="tx1"/>
                </a:solidFill>
                <a:latin typeface="Arial" charset="0"/>
                <a:ea typeface="ＭＳ Ｐゴシック" charset="0"/>
                <a:cs typeface="ＭＳ Ｐゴシック" charset="0"/>
              </a:defRPr>
            </a:lvl1pPr>
            <a:lvl2pPr marL="742950" indent="-285750" defTabSz="990600" eaLnBrk="0" hangingPunct="0">
              <a:defRPr kumimoji="1">
                <a:solidFill>
                  <a:schemeClr val="tx1"/>
                </a:solidFill>
                <a:latin typeface="Arial" charset="0"/>
                <a:ea typeface="ＭＳ Ｐゴシック" charset="0"/>
              </a:defRPr>
            </a:lvl2pPr>
            <a:lvl3pPr marL="1143000" indent="-228600" defTabSz="990600" eaLnBrk="0" hangingPunct="0">
              <a:defRPr kumimoji="1">
                <a:solidFill>
                  <a:schemeClr val="tx1"/>
                </a:solidFill>
                <a:latin typeface="Arial" charset="0"/>
                <a:ea typeface="ＭＳ Ｐゴシック" charset="0"/>
              </a:defRPr>
            </a:lvl3pPr>
            <a:lvl4pPr marL="1600200" indent="-228600" defTabSz="990600" eaLnBrk="0" hangingPunct="0">
              <a:defRPr kumimoji="1">
                <a:solidFill>
                  <a:schemeClr val="tx1"/>
                </a:solidFill>
                <a:latin typeface="Arial" charset="0"/>
                <a:ea typeface="ＭＳ Ｐゴシック" charset="0"/>
              </a:defRPr>
            </a:lvl4pPr>
            <a:lvl5pPr marL="2057400" indent="-228600" defTabSz="990600" eaLnBrk="0" hangingPunct="0">
              <a:defRPr kumimoji="1">
                <a:solidFill>
                  <a:schemeClr val="tx1"/>
                </a:solidFill>
                <a:latin typeface="Arial" charset="0"/>
                <a:ea typeface="ＭＳ Ｐゴシック" charset="0"/>
              </a:defRPr>
            </a:lvl5pPr>
            <a:lvl6pPr marL="2514600" indent="-228600" defTabSz="990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defTabSz="990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defTabSz="990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defTabSz="990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A9ADDC70-DF85-CD45-A1AB-97FFF36AB7E7}" type="slidenum">
              <a:rPr lang="en-US" altLang="ja-JP" smtClean="0"/>
              <a:pPr eaLnBrk="1" hangingPunct="1">
                <a:defRPr/>
              </a:pPr>
              <a:t>34</a:t>
            </a:fld>
            <a:endParaRPr lang="en-US" altLang="ja-JP" smtClean="0"/>
          </a:p>
        </p:txBody>
      </p:sp>
      <p:sp>
        <p:nvSpPr>
          <p:cNvPr id="61442" name="Rectangle 2"/>
          <p:cNvSpPr>
            <a:spLocks noGrp="1" noRot="1" noChangeAspect="1" noChangeArrowheads="1" noTextEdit="1"/>
          </p:cNvSpPr>
          <p:nvPr>
            <p:ph type="sldImg"/>
          </p:nvPr>
        </p:nvSpPr>
        <p:spPr>
          <a:xfrm>
            <a:off x="992188" y="768350"/>
            <a:ext cx="5114925" cy="3836988"/>
          </a:xfrm>
          <a:ln/>
        </p:spPr>
      </p:sp>
      <p:sp>
        <p:nvSpPr>
          <p:cNvPr id="61443" name="Rectangle 3"/>
          <p:cNvSpPr>
            <a:spLocks noGrp="1" noChangeArrowheads="1"/>
          </p:cNvSpPr>
          <p:nvPr>
            <p:ph type="body" idx="1"/>
          </p:nvPr>
        </p:nvSpPr>
        <p:spPr/>
        <p:txBody>
          <a:bodyPr/>
          <a:lstStyle/>
          <a:p>
            <a:pPr eaLnBrk="1" hangingPunct="1">
              <a:defRPr/>
            </a:pPr>
            <a:endParaRPr lang="ja-JP"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600" eaLnBrk="0" hangingPunct="0">
              <a:defRPr kumimoji="1">
                <a:solidFill>
                  <a:schemeClr val="tx1"/>
                </a:solidFill>
                <a:latin typeface="Arial" charset="0"/>
                <a:ea typeface="ＭＳ Ｐゴシック" charset="0"/>
                <a:cs typeface="ＭＳ Ｐゴシック" charset="0"/>
              </a:defRPr>
            </a:lvl1pPr>
            <a:lvl2pPr marL="742950" indent="-285750" defTabSz="990600" eaLnBrk="0" hangingPunct="0">
              <a:defRPr kumimoji="1">
                <a:solidFill>
                  <a:schemeClr val="tx1"/>
                </a:solidFill>
                <a:latin typeface="Arial" charset="0"/>
                <a:ea typeface="ＭＳ Ｐゴシック" charset="0"/>
              </a:defRPr>
            </a:lvl2pPr>
            <a:lvl3pPr marL="1143000" indent="-228600" defTabSz="990600" eaLnBrk="0" hangingPunct="0">
              <a:defRPr kumimoji="1">
                <a:solidFill>
                  <a:schemeClr val="tx1"/>
                </a:solidFill>
                <a:latin typeface="Arial" charset="0"/>
                <a:ea typeface="ＭＳ Ｐゴシック" charset="0"/>
              </a:defRPr>
            </a:lvl3pPr>
            <a:lvl4pPr marL="1600200" indent="-228600" defTabSz="990600" eaLnBrk="0" hangingPunct="0">
              <a:defRPr kumimoji="1">
                <a:solidFill>
                  <a:schemeClr val="tx1"/>
                </a:solidFill>
                <a:latin typeface="Arial" charset="0"/>
                <a:ea typeface="ＭＳ Ｐゴシック" charset="0"/>
              </a:defRPr>
            </a:lvl4pPr>
            <a:lvl5pPr marL="2057400" indent="-228600" defTabSz="990600" eaLnBrk="0" hangingPunct="0">
              <a:defRPr kumimoji="1">
                <a:solidFill>
                  <a:schemeClr val="tx1"/>
                </a:solidFill>
                <a:latin typeface="Arial" charset="0"/>
                <a:ea typeface="ＭＳ Ｐゴシック" charset="0"/>
              </a:defRPr>
            </a:lvl5pPr>
            <a:lvl6pPr marL="2514600" indent="-228600" defTabSz="990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defTabSz="990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defTabSz="990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defTabSz="990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DF73AF79-BE1B-AD47-8CB5-63E48279E065}" type="slidenum">
              <a:rPr lang="en-US" altLang="ja-JP" smtClean="0"/>
              <a:pPr eaLnBrk="1" hangingPunct="1">
                <a:defRPr/>
              </a:pPr>
              <a:t>37</a:t>
            </a:fld>
            <a:endParaRPr lang="en-US" altLang="ja-JP" smtClean="0"/>
          </a:p>
        </p:txBody>
      </p:sp>
      <p:sp>
        <p:nvSpPr>
          <p:cNvPr id="64514" name="Rectangle 2"/>
          <p:cNvSpPr>
            <a:spLocks noGrp="1" noRot="1" noChangeAspect="1" noChangeArrowheads="1" noTextEdit="1"/>
          </p:cNvSpPr>
          <p:nvPr>
            <p:ph type="sldImg"/>
          </p:nvPr>
        </p:nvSpPr>
        <p:spPr>
          <a:xfrm>
            <a:off x="992188" y="768350"/>
            <a:ext cx="5114925" cy="3836988"/>
          </a:xfrm>
          <a:ln/>
        </p:spPr>
      </p:sp>
      <p:sp>
        <p:nvSpPr>
          <p:cNvPr id="64515" name="Rectangle 3"/>
          <p:cNvSpPr>
            <a:spLocks noGrp="1" noChangeArrowheads="1"/>
          </p:cNvSpPr>
          <p:nvPr>
            <p:ph type="body" idx="1"/>
          </p:nvPr>
        </p:nvSpPr>
        <p:spPr/>
        <p:txBody>
          <a:bodyPr/>
          <a:lstStyle/>
          <a:p>
            <a:pPr eaLnBrk="1" hangingPunct="1">
              <a:defRPr/>
            </a:pPr>
            <a:endParaRPr lang="ja-JP"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1416BB20-F57B-7F49-AF68-F19963D6335E}" type="slidenum">
              <a:rPr lang="en-US" altLang="ja-JP" smtClean="0"/>
              <a:pPr>
                <a:defRPr/>
              </a:pPr>
              <a:t>47</a:t>
            </a:fld>
            <a:endParaRPr lang="en-US" altLang="ja-JP"/>
          </a:p>
        </p:txBody>
      </p:sp>
    </p:spTree>
    <p:extLst>
      <p:ext uri="{BB962C8B-B14F-4D97-AF65-F5344CB8AC3E}">
        <p14:creationId xmlns:p14="http://schemas.microsoft.com/office/powerpoint/2010/main" val="3528847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1588" y="0"/>
            <a:ext cx="9144000" cy="6884988"/>
          </a:xfrm>
          <a:prstGeom prst="rect">
            <a:avLst/>
          </a:prstGeom>
          <a:gradFill rotWithShape="1">
            <a:gsLst>
              <a:gs pos="0">
                <a:schemeClr val="folHlink"/>
              </a:gs>
              <a:gs pos="100000">
                <a:srgbClr val="66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5" name="Freeform 3"/>
          <p:cNvSpPr>
            <a:spLocks/>
          </p:cNvSpPr>
          <p:nvPr/>
        </p:nvSpPr>
        <p:spPr bwMode="auto">
          <a:xfrm>
            <a:off x="-1588" y="5300663"/>
            <a:ext cx="9147176" cy="1584325"/>
          </a:xfrm>
          <a:custGeom>
            <a:avLst/>
            <a:gdLst>
              <a:gd name="T0" fmla="*/ 0 w 5762"/>
              <a:gd name="T1" fmla="*/ 2147483647 h 291"/>
              <a:gd name="T2" fmla="*/ 2147483647 w 5762"/>
              <a:gd name="T3" fmla="*/ 622476393 h 291"/>
              <a:gd name="T4" fmla="*/ 2147483647 w 5762"/>
              <a:gd name="T5" fmla="*/ 2147483647 h 291"/>
              <a:gd name="T6" fmla="*/ 2147483647 w 5762"/>
              <a:gd name="T7" fmla="*/ 0 h 291"/>
              <a:gd name="T8" fmla="*/ 2147483647 w 5762"/>
              <a:gd name="T9" fmla="*/ 2147483647 h 291"/>
              <a:gd name="T10" fmla="*/ 0 w 5762"/>
              <a:gd name="T11" fmla="*/ 2147483647 h 2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2" h="291">
                <a:moveTo>
                  <a:pt x="0" y="287"/>
                </a:moveTo>
                <a:cubicBezTo>
                  <a:pt x="177" y="233"/>
                  <a:pt x="1481" y="35"/>
                  <a:pt x="2203" y="21"/>
                </a:cubicBezTo>
                <a:cubicBezTo>
                  <a:pt x="2924" y="7"/>
                  <a:pt x="3741" y="206"/>
                  <a:pt x="4334" y="203"/>
                </a:cubicBezTo>
                <a:cubicBezTo>
                  <a:pt x="4927" y="200"/>
                  <a:pt x="5622" y="30"/>
                  <a:pt x="5760" y="0"/>
                </a:cubicBezTo>
                <a:cubicBezTo>
                  <a:pt x="5762" y="183"/>
                  <a:pt x="5761" y="153"/>
                  <a:pt x="5761" y="291"/>
                </a:cubicBezTo>
                <a:cubicBezTo>
                  <a:pt x="5672" y="291"/>
                  <a:pt x="1200" y="288"/>
                  <a:pt x="0" y="287"/>
                </a:cubicBezTo>
                <a:close/>
              </a:path>
            </a:pathLst>
          </a:custGeom>
          <a:gradFill rotWithShape="1">
            <a:gsLst>
              <a:gs pos="0">
                <a:schemeClr val="folHlink"/>
              </a:gs>
              <a:gs pos="100000">
                <a:srgbClr val="B4D94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nvGrpSpPr>
          <p:cNvPr id="6" name="Group 8"/>
          <p:cNvGrpSpPr>
            <a:grpSpLocks/>
          </p:cNvGrpSpPr>
          <p:nvPr/>
        </p:nvGrpSpPr>
        <p:grpSpPr bwMode="auto">
          <a:xfrm rot="10800000">
            <a:off x="-36513" y="981075"/>
            <a:ext cx="9144001" cy="566738"/>
            <a:chOff x="0" y="3950"/>
            <a:chExt cx="5760" cy="357"/>
          </a:xfrm>
        </p:grpSpPr>
        <p:sp>
          <p:nvSpPr>
            <p:cNvPr id="7" name="Freeform 9"/>
            <p:cNvSpPr>
              <a:spLocks/>
            </p:cNvSpPr>
            <p:nvPr userDrawn="1"/>
          </p:nvSpPr>
          <p:spPr bwMode="auto">
            <a:xfrm>
              <a:off x="2" y="4023"/>
              <a:ext cx="5760" cy="287"/>
            </a:xfrm>
            <a:custGeom>
              <a:avLst/>
              <a:gdLst>
                <a:gd name="T0" fmla="*/ 0 w 5760"/>
                <a:gd name="T1" fmla="*/ 287 h 287"/>
                <a:gd name="T2" fmla="*/ 2203 w 5760"/>
                <a:gd name="T3" fmla="*/ 21 h 287"/>
                <a:gd name="T4" fmla="*/ 4334 w 5760"/>
                <a:gd name="T5" fmla="*/ 203 h 287"/>
                <a:gd name="T6" fmla="*/ 5760 w 5760"/>
                <a:gd name="T7" fmla="*/ 0 h 2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60" h="287">
                  <a:moveTo>
                    <a:pt x="0" y="287"/>
                  </a:moveTo>
                  <a:cubicBezTo>
                    <a:pt x="177" y="233"/>
                    <a:pt x="1481" y="35"/>
                    <a:pt x="2203" y="21"/>
                  </a:cubicBezTo>
                  <a:cubicBezTo>
                    <a:pt x="2924" y="7"/>
                    <a:pt x="3741" y="206"/>
                    <a:pt x="4334" y="203"/>
                  </a:cubicBezTo>
                  <a:cubicBezTo>
                    <a:pt x="4927" y="200"/>
                    <a:pt x="5622" y="30"/>
                    <a:pt x="5760" y="0"/>
                  </a:cubicBezTo>
                </a:path>
              </a:pathLst>
            </a:custGeom>
            <a:noFill/>
            <a:ln w="12700" cmpd="sng">
              <a:solidFill>
                <a:srgbClr val="669900"/>
              </a:solidFill>
              <a:prstDash val="solid"/>
              <a:round/>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8" name="Freeform 10"/>
            <p:cNvSpPr>
              <a:spLocks/>
            </p:cNvSpPr>
            <p:nvPr userDrawn="1"/>
          </p:nvSpPr>
          <p:spPr bwMode="auto">
            <a:xfrm>
              <a:off x="2" y="3950"/>
              <a:ext cx="5756" cy="340"/>
            </a:xfrm>
            <a:custGeom>
              <a:avLst/>
              <a:gdLst>
                <a:gd name="T0" fmla="*/ 0 w 5756"/>
                <a:gd name="T1" fmla="*/ 266 h 340"/>
                <a:gd name="T2" fmla="*/ 2203 w 5756"/>
                <a:gd name="T3" fmla="*/ 0 h 340"/>
                <a:gd name="T4" fmla="*/ 4404 w 5756"/>
                <a:gd name="T5" fmla="*/ 314 h 340"/>
                <a:gd name="T6" fmla="*/ 5756 w 5756"/>
                <a:gd name="T7" fmla="*/ 158 h 3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56" h="340">
                  <a:moveTo>
                    <a:pt x="0" y="266"/>
                  </a:moveTo>
                  <a:cubicBezTo>
                    <a:pt x="177" y="212"/>
                    <a:pt x="1481" y="14"/>
                    <a:pt x="2203" y="0"/>
                  </a:cubicBezTo>
                  <a:cubicBezTo>
                    <a:pt x="2937" y="8"/>
                    <a:pt x="3812" y="288"/>
                    <a:pt x="4404" y="314"/>
                  </a:cubicBezTo>
                  <a:cubicBezTo>
                    <a:pt x="4996" y="340"/>
                    <a:pt x="5474" y="228"/>
                    <a:pt x="5756" y="158"/>
                  </a:cubicBezTo>
                </a:path>
              </a:pathLst>
            </a:custGeom>
            <a:noFill/>
            <a:ln w="12700" cmpd="sng">
              <a:solidFill>
                <a:srgbClr val="99FF33"/>
              </a:solidFill>
              <a:prstDash val="solid"/>
              <a:round/>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sp>
        <p:nvSpPr>
          <p:cNvPr id="19460" name="Rectangle 4"/>
          <p:cNvSpPr>
            <a:spLocks noGrp="1" noChangeArrowheads="1"/>
          </p:cNvSpPr>
          <p:nvPr>
            <p:ph type="ctrTitle"/>
          </p:nvPr>
        </p:nvSpPr>
        <p:spPr>
          <a:xfrm>
            <a:off x="685800" y="2130425"/>
            <a:ext cx="7772400" cy="1470025"/>
          </a:xfrm>
        </p:spPr>
        <p:txBody>
          <a:bodyPr/>
          <a:lstStyle>
            <a:lvl1pPr algn="ctr">
              <a:defRPr kumimoji="0" sz="5400"/>
            </a:lvl1pPr>
          </a:lstStyle>
          <a:p>
            <a:pPr lvl="0"/>
            <a:r>
              <a:rPr lang="ja-JP" altLang="en-US" noProof="0" smtClean="0"/>
              <a:t>マスタ</a:t>
            </a:r>
            <a:r>
              <a:rPr lang="en-US" altLang="ja-JP" noProof="0" smtClean="0"/>
              <a:t> </a:t>
            </a:r>
            <a:r>
              <a:rPr lang="ja-JP" altLang="en-US" noProof="0" smtClean="0"/>
              <a:t>タイトルの書式設定</a:t>
            </a:r>
          </a:p>
        </p:txBody>
      </p:sp>
      <p:sp>
        <p:nvSpPr>
          <p:cNvPr id="19461" name="Rectangle 5"/>
          <p:cNvSpPr>
            <a:spLocks noGrp="1" noChangeArrowheads="1"/>
          </p:cNvSpPr>
          <p:nvPr>
            <p:ph type="subTitle" idx="1"/>
          </p:nvPr>
        </p:nvSpPr>
        <p:spPr>
          <a:xfrm>
            <a:off x="1371600" y="3886200"/>
            <a:ext cx="6400800" cy="911225"/>
          </a:xfrm>
        </p:spPr>
        <p:txBody>
          <a:bodyPr/>
          <a:lstStyle>
            <a:lvl1pPr marL="0" indent="0" algn="ctr">
              <a:buFontTx/>
              <a:buNone/>
              <a:defRPr kumimoji="0">
                <a:solidFill>
                  <a:schemeClr val="bg1"/>
                </a:solidFill>
              </a:defRPr>
            </a:lvl1pPr>
          </a:lstStyle>
          <a:p>
            <a:pPr lvl="0"/>
            <a:r>
              <a:rPr lang="ja-JP" altLang="en-US" noProof="0" smtClean="0"/>
              <a:t>マスタ</a:t>
            </a:r>
            <a:r>
              <a:rPr lang="en-US" altLang="ja-JP" noProof="0" smtClean="0"/>
              <a:t> </a:t>
            </a:r>
            <a:r>
              <a:rPr lang="ja-JP" altLang="en-US" noProof="0" smtClean="0"/>
              <a:t>サブタイトルの書式設定</a:t>
            </a:r>
          </a:p>
        </p:txBody>
      </p:sp>
      <p:sp>
        <p:nvSpPr>
          <p:cNvPr id="9" name="Rectangle 6"/>
          <p:cNvSpPr>
            <a:spLocks noGrp="1" noChangeArrowheads="1"/>
          </p:cNvSpPr>
          <p:nvPr>
            <p:ph type="dt" sz="half" idx="10"/>
          </p:nvPr>
        </p:nvSpPr>
        <p:spPr>
          <a:xfrm>
            <a:off x="6254750" y="5302250"/>
            <a:ext cx="2133600" cy="331788"/>
          </a:xfrm>
        </p:spPr>
        <p:txBody>
          <a:bodyPr/>
          <a:lstStyle>
            <a:lvl1pPr algn="r">
              <a:defRPr>
                <a:solidFill>
                  <a:schemeClr val="bg1"/>
                </a:solidFill>
              </a:defRPr>
            </a:lvl1pPr>
          </a:lstStyle>
          <a:p>
            <a:pPr>
              <a:defRPr/>
            </a:pPr>
            <a:endParaRPr lang="en-US" altLang="ja-JP"/>
          </a:p>
        </p:txBody>
      </p:sp>
      <p:sp>
        <p:nvSpPr>
          <p:cNvPr id="10" name="Rectangle 7"/>
          <p:cNvSpPr>
            <a:spLocks noGrp="1" noChangeArrowheads="1"/>
          </p:cNvSpPr>
          <p:nvPr>
            <p:ph type="ftr" sz="quarter" idx="11"/>
          </p:nvPr>
        </p:nvSpPr>
        <p:spPr>
          <a:xfrm>
            <a:off x="5508625" y="4941888"/>
            <a:ext cx="2895600" cy="331787"/>
          </a:xfrm>
        </p:spPr>
        <p:txBody>
          <a:bodyPr/>
          <a:lstStyle>
            <a:lvl1pPr algn="r">
              <a:defRPr>
                <a:solidFill>
                  <a:schemeClr val="bg1"/>
                </a:solidFill>
              </a:defRPr>
            </a:lvl1pPr>
          </a:lstStyle>
          <a:p>
            <a:pPr>
              <a:defRPr/>
            </a:pPr>
            <a:r>
              <a:rPr lang="en-US" altLang="ja-JP"/>
              <a:t>C++演習</a:t>
            </a:r>
          </a:p>
        </p:txBody>
      </p:sp>
    </p:spTree>
    <p:extLst>
      <p:ext uri="{BB962C8B-B14F-4D97-AF65-F5344CB8AC3E}">
        <p14:creationId xmlns:p14="http://schemas.microsoft.com/office/powerpoint/2010/main" val="3230055488"/>
      </p:ext>
    </p:extLst>
  </p:cSld>
  <p:clrMapOvr>
    <a:masterClrMapping/>
  </p:clrMapOvr>
  <p:transition xmlns:p14="http://schemas.microsoft.com/office/powerpoint/2010/mai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6" name="Rectangle 8"/>
          <p:cNvSpPr>
            <a:spLocks noGrp="1" noChangeArrowheads="1"/>
          </p:cNvSpPr>
          <p:nvPr>
            <p:ph type="sldNum" sz="quarter" idx="12"/>
          </p:nvPr>
        </p:nvSpPr>
        <p:spPr>
          <a:ln/>
        </p:spPr>
        <p:txBody>
          <a:bodyPr/>
          <a:lstStyle>
            <a:lvl1pPr>
              <a:defRPr/>
            </a:lvl1pPr>
          </a:lstStyle>
          <a:p>
            <a:pPr>
              <a:defRPr/>
            </a:pPr>
            <a:fld id="{FCB11E5A-4BE8-4C43-849B-2D040F912150}" type="slidenum">
              <a:rPr lang="en-US" altLang="ja-JP"/>
              <a:pPr>
                <a:defRPr/>
              </a:pPr>
              <a:t>‹#›</a:t>
            </a:fld>
            <a:endParaRPr lang="en-US" altLang="ja-JP"/>
          </a:p>
        </p:txBody>
      </p:sp>
    </p:spTree>
    <p:extLst>
      <p:ext uri="{BB962C8B-B14F-4D97-AF65-F5344CB8AC3E}">
        <p14:creationId xmlns:p14="http://schemas.microsoft.com/office/powerpoint/2010/main" val="4287728056"/>
      </p:ext>
    </p:extLst>
  </p:cSld>
  <p:clrMapOvr>
    <a:masterClrMapping/>
  </p:clrMapOvr>
  <p:transition xmlns:p14="http://schemas.microsoft.com/office/powerpoint/2010/mai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69100" y="203200"/>
            <a:ext cx="2195513" cy="6105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79388" y="203200"/>
            <a:ext cx="6437312" cy="6105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6" name="Rectangle 8"/>
          <p:cNvSpPr>
            <a:spLocks noGrp="1" noChangeArrowheads="1"/>
          </p:cNvSpPr>
          <p:nvPr>
            <p:ph type="sldNum" sz="quarter" idx="12"/>
          </p:nvPr>
        </p:nvSpPr>
        <p:spPr>
          <a:ln/>
        </p:spPr>
        <p:txBody>
          <a:bodyPr/>
          <a:lstStyle>
            <a:lvl1pPr>
              <a:defRPr/>
            </a:lvl1pPr>
          </a:lstStyle>
          <a:p>
            <a:pPr>
              <a:defRPr/>
            </a:pPr>
            <a:fld id="{1B55BB56-72DB-764F-88AB-C4F2F0EE30F2}" type="slidenum">
              <a:rPr lang="en-US" altLang="ja-JP"/>
              <a:pPr>
                <a:defRPr/>
              </a:pPr>
              <a:t>‹#›</a:t>
            </a:fld>
            <a:endParaRPr lang="en-US" altLang="ja-JP"/>
          </a:p>
        </p:txBody>
      </p:sp>
    </p:spTree>
    <p:extLst>
      <p:ext uri="{BB962C8B-B14F-4D97-AF65-F5344CB8AC3E}">
        <p14:creationId xmlns:p14="http://schemas.microsoft.com/office/powerpoint/2010/main" val="3490275437"/>
      </p:ext>
    </p:extLst>
  </p:cSld>
  <p:clrMapOvr>
    <a:masterClrMapping/>
  </p:clrMapOvr>
  <p:transition xmlns:p14="http://schemas.microsoft.com/office/powerpoint/2010/mai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6" name="Rectangle 8"/>
          <p:cNvSpPr>
            <a:spLocks noGrp="1" noChangeArrowheads="1"/>
          </p:cNvSpPr>
          <p:nvPr>
            <p:ph type="sldNum" sz="quarter" idx="12"/>
          </p:nvPr>
        </p:nvSpPr>
        <p:spPr>
          <a:ln/>
        </p:spPr>
        <p:txBody>
          <a:bodyPr/>
          <a:lstStyle>
            <a:lvl1pPr>
              <a:defRPr/>
            </a:lvl1pPr>
          </a:lstStyle>
          <a:p>
            <a:pPr>
              <a:defRPr/>
            </a:pPr>
            <a:fld id="{A9210AD0-5CB8-5F4A-9B4B-C4828ACEE444}" type="slidenum">
              <a:rPr lang="en-US" altLang="ja-JP"/>
              <a:pPr>
                <a:defRPr/>
              </a:pPr>
              <a:t>‹#›</a:t>
            </a:fld>
            <a:endParaRPr lang="en-US" altLang="ja-JP"/>
          </a:p>
        </p:txBody>
      </p:sp>
    </p:spTree>
    <p:extLst>
      <p:ext uri="{BB962C8B-B14F-4D97-AF65-F5344CB8AC3E}">
        <p14:creationId xmlns:p14="http://schemas.microsoft.com/office/powerpoint/2010/main" val="2306590667"/>
      </p:ext>
    </p:extLst>
  </p:cSld>
  <p:clrMapOvr>
    <a:masterClrMapping/>
  </p:clrMapOvr>
  <p:transition xmlns:p14="http://schemas.microsoft.com/office/powerpoint/2010/mai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6" name="Rectangle 8"/>
          <p:cNvSpPr>
            <a:spLocks noGrp="1" noChangeArrowheads="1"/>
          </p:cNvSpPr>
          <p:nvPr>
            <p:ph type="sldNum" sz="quarter" idx="12"/>
          </p:nvPr>
        </p:nvSpPr>
        <p:spPr>
          <a:ln/>
        </p:spPr>
        <p:txBody>
          <a:bodyPr/>
          <a:lstStyle>
            <a:lvl1pPr>
              <a:defRPr/>
            </a:lvl1pPr>
          </a:lstStyle>
          <a:p>
            <a:pPr>
              <a:defRPr/>
            </a:pPr>
            <a:fld id="{DC6723EC-0C27-8144-87E0-87435FBA245A}" type="slidenum">
              <a:rPr lang="en-US" altLang="ja-JP"/>
              <a:pPr>
                <a:defRPr/>
              </a:pPr>
              <a:t>‹#›</a:t>
            </a:fld>
            <a:endParaRPr lang="en-US" altLang="ja-JP"/>
          </a:p>
        </p:txBody>
      </p:sp>
    </p:spTree>
    <p:extLst>
      <p:ext uri="{BB962C8B-B14F-4D97-AF65-F5344CB8AC3E}">
        <p14:creationId xmlns:p14="http://schemas.microsoft.com/office/powerpoint/2010/main" val="1842884747"/>
      </p:ext>
    </p:extLst>
  </p:cSld>
  <p:clrMapOvr>
    <a:masterClrMapping/>
  </p:clrMapOvr>
  <p:transition xmlns:p14="http://schemas.microsoft.com/office/powerpoint/2010/mai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125538"/>
            <a:ext cx="40386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125538"/>
            <a:ext cx="40386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7" name="Rectangle 8"/>
          <p:cNvSpPr>
            <a:spLocks noGrp="1" noChangeArrowheads="1"/>
          </p:cNvSpPr>
          <p:nvPr>
            <p:ph type="sldNum" sz="quarter" idx="12"/>
          </p:nvPr>
        </p:nvSpPr>
        <p:spPr>
          <a:ln/>
        </p:spPr>
        <p:txBody>
          <a:bodyPr/>
          <a:lstStyle>
            <a:lvl1pPr>
              <a:defRPr/>
            </a:lvl1pPr>
          </a:lstStyle>
          <a:p>
            <a:pPr>
              <a:defRPr/>
            </a:pPr>
            <a:fld id="{B15354DD-E874-C34F-9143-675B582E0CDB}" type="slidenum">
              <a:rPr lang="en-US" altLang="ja-JP"/>
              <a:pPr>
                <a:defRPr/>
              </a:pPr>
              <a:t>‹#›</a:t>
            </a:fld>
            <a:endParaRPr lang="en-US" altLang="ja-JP"/>
          </a:p>
        </p:txBody>
      </p:sp>
    </p:spTree>
    <p:extLst>
      <p:ext uri="{BB962C8B-B14F-4D97-AF65-F5344CB8AC3E}">
        <p14:creationId xmlns:p14="http://schemas.microsoft.com/office/powerpoint/2010/main" val="1335074997"/>
      </p:ext>
    </p:extLst>
  </p:cSld>
  <p:clrMapOvr>
    <a:masterClrMapping/>
  </p:clrMapOvr>
  <p:transition xmlns:p14="http://schemas.microsoft.com/office/powerpoint/2010/mai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9" name="Rectangle 8"/>
          <p:cNvSpPr>
            <a:spLocks noGrp="1" noChangeArrowheads="1"/>
          </p:cNvSpPr>
          <p:nvPr>
            <p:ph type="sldNum" sz="quarter" idx="12"/>
          </p:nvPr>
        </p:nvSpPr>
        <p:spPr>
          <a:ln/>
        </p:spPr>
        <p:txBody>
          <a:bodyPr/>
          <a:lstStyle>
            <a:lvl1pPr>
              <a:defRPr/>
            </a:lvl1pPr>
          </a:lstStyle>
          <a:p>
            <a:pPr>
              <a:defRPr/>
            </a:pPr>
            <a:fld id="{6F7D2820-3C2B-DF42-B904-0C9054DF39F5}" type="slidenum">
              <a:rPr lang="en-US" altLang="ja-JP"/>
              <a:pPr>
                <a:defRPr/>
              </a:pPr>
              <a:t>‹#›</a:t>
            </a:fld>
            <a:endParaRPr lang="en-US" altLang="ja-JP"/>
          </a:p>
        </p:txBody>
      </p:sp>
    </p:spTree>
    <p:extLst>
      <p:ext uri="{BB962C8B-B14F-4D97-AF65-F5344CB8AC3E}">
        <p14:creationId xmlns:p14="http://schemas.microsoft.com/office/powerpoint/2010/main" val="3021694430"/>
      </p:ext>
    </p:extLst>
  </p:cSld>
  <p:clrMapOvr>
    <a:masterClrMapping/>
  </p:clrMapOvr>
  <p:transition xmlns:p14="http://schemas.microsoft.com/office/powerpoint/2010/mai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5" name="Rectangle 8"/>
          <p:cNvSpPr>
            <a:spLocks noGrp="1" noChangeArrowheads="1"/>
          </p:cNvSpPr>
          <p:nvPr>
            <p:ph type="sldNum" sz="quarter" idx="12"/>
          </p:nvPr>
        </p:nvSpPr>
        <p:spPr>
          <a:ln/>
        </p:spPr>
        <p:txBody>
          <a:bodyPr/>
          <a:lstStyle>
            <a:lvl1pPr>
              <a:defRPr/>
            </a:lvl1pPr>
          </a:lstStyle>
          <a:p>
            <a:pPr>
              <a:defRPr/>
            </a:pPr>
            <a:fld id="{F6510FFD-ACB0-BE42-9BDA-8B355A6794DD}" type="slidenum">
              <a:rPr lang="en-US" altLang="ja-JP"/>
              <a:pPr>
                <a:defRPr/>
              </a:pPr>
              <a:t>‹#›</a:t>
            </a:fld>
            <a:endParaRPr lang="en-US" altLang="ja-JP"/>
          </a:p>
        </p:txBody>
      </p:sp>
    </p:spTree>
    <p:extLst>
      <p:ext uri="{BB962C8B-B14F-4D97-AF65-F5344CB8AC3E}">
        <p14:creationId xmlns:p14="http://schemas.microsoft.com/office/powerpoint/2010/main" val="209296933"/>
      </p:ext>
    </p:extLst>
  </p:cSld>
  <p:clrMapOvr>
    <a:masterClrMapping/>
  </p:clrMapOvr>
  <p:transition xmlns:p14="http://schemas.microsoft.com/office/powerpoint/2010/mai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4" name="Rectangle 8"/>
          <p:cNvSpPr>
            <a:spLocks noGrp="1" noChangeArrowheads="1"/>
          </p:cNvSpPr>
          <p:nvPr>
            <p:ph type="sldNum" sz="quarter" idx="12"/>
          </p:nvPr>
        </p:nvSpPr>
        <p:spPr>
          <a:ln/>
        </p:spPr>
        <p:txBody>
          <a:bodyPr/>
          <a:lstStyle>
            <a:lvl1pPr>
              <a:defRPr/>
            </a:lvl1pPr>
          </a:lstStyle>
          <a:p>
            <a:pPr>
              <a:defRPr/>
            </a:pPr>
            <a:fld id="{E09C80FC-6B91-E24C-9DF0-5317A0CBF576}" type="slidenum">
              <a:rPr lang="en-US" altLang="ja-JP"/>
              <a:pPr>
                <a:defRPr/>
              </a:pPr>
              <a:t>‹#›</a:t>
            </a:fld>
            <a:endParaRPr lang="en-US" altLang="ja-JP"/>
          </a:p>
        </p:txBody>
      </p:sp>
    </p:spTree>
    <p:extLst>
      <p:ext uri="{BB962C8B-B14F-4D97-AF65-F5344CB8AC3E}">
        <p14:creationId xmlns:p14="http://schemas.microsoft.com/office/powerpoint/2010/main" val="2771134011"/>
      </p:ext>
    </p:extLst>
  </p:cSld>
  <p:clrMapOvr>
    <a:masterClrMapping/>
  </p:clrMapOvr>
  <p:transition xmlns:p14="http://schemas.microsoft.com/office/powerpoint/2010/mai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7" name="Rectangle 8"/>
          <p:cNvSpPr>
            <a:spLocks noGrp="1" noChangeArrowheads="1"/>
          </p:cNvSpPr>
          <p:nvPr>
            <p:ph type="sldNum" sz="quarter" idx="12"/>
          </p:nvPr>
        </p:nvSpPr>
        <p:spPr>
          <a:ln/>
        </p:spPr>
        <p:txBody>
          <a:bodyPr/>
          <a:lstStyle>
            <a:lvl1pPr>
              <a:defRPr/>
            </a:lvl1pPr>
          </a:lstStyle>
          <a:p>
            <a:pPr>
              <a:defRPr/>
            </a:pPr>
            <a:fld id="{62412800-6C0E-8B4B-A8AE-A3FCF9F1732D}" type="slidenum">
              <a:rPr lang="en-US" altLang="ja-JP"/>
              <a:pPr>
                <a:defRPr/>
              </a:pPr>
              <a:t>‹#›</a:t>
            </a:fld>
            <a:endParaRPr lang="en-US" altLang="ja-JP"/>
          </a:p>
        </p:txBody>
      </p:sp>
    </p:spTree>
    <p:extLst>
      <p:ext uri="{BB962C8B-B14F-4D97-AF65-F5344CB8AC3E}">
        <p14:creationId xmlns:p14="http://schemas.microsoft.com/office/powerpoint/2010/main" val="759460590"/>
      </p:ext>
    </p:extLst>
  </p:cSld>
  <p:clrMapOvr>
    <a:masterClrMapping/>
  </p:clrMapOvr>
  <p:transition xmlns:p14="http://schemas.microsoft.com/office/powerpoint/2010/mai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7" name="Rectangle 8"/>
          <p:cNvSpPr>
            <a:spLocks noGrp="1" noChangeArrowheads="1"/>
          </p:cNvSpPr>
          <p:nvPr>
            <p:ph type="sldNum" sz="quarter" idx="12"/>
          </p:nvPr>
        </p:nvSpPr>
        <p:spPr>
          <a:ln/>
        </p:spPr>
        <p:txBody>
          <a:bodyPr/>
          <a:lstStyle>
            <a:lvl1pPr>
              <a:defRPr/>
            </a:lvl1pPr>
          </a:lstStyle>
          <a:p>
            <a:pPr>
              <a:defRPr/>
            </a:pPr>
            <a:fld id="{4510B381-F124-444C-A42C-C2EFA0E85FEB}" type="slidenum">
              <a:rPr lang="en-US" altLang="ja-JP"/>
              <a:pPr>
                <a:defRPr/>
              </a:pPr>
              <a:t>‹#›</a:t>
            </a:fld>
            <a:endParaRPr lang="en-US" altLang="ja-JP"/>
          </a:p>
        </p:txBody>
      </p:sp>
    </p:spTree>
    <p:extLst>
      <p:ext uri="{BB962C8B-B14F-4D97-AF65-F5344CB8AC3E}">
        <p14:creationId xmlns:p14="http://schemas.microsoft.com/office/powerpoint/2010/main" val="2870014375"/>
      </p:ext>
    </p:extLst>
  </p:cSld>
  <p:clrMapOvr>
    <a:masterClrMapping/>
  </p:clrMapOvr>
  <p:transition xmlns:p14="http://schemas.microsoft.com/office/powerpoint/2010/main" spd="med">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836613"/>
          </a:xfrm>
          <a:prstGeom prst="rect">
            <a:avLst/>
          </a:prstGeom>
          <a:gradFill rotWithShape="1">
            <a:gsLst>
              <a:gs pos="0">
                <a:schemeClr val="folHlink"/>
              </a:gs>
              <a:gs pos="100000">
                <a:srgbClr val="66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18435" name="Freeform 3"/>
          <p:cNvSpPr>
            <a:spLocks/>
          </p:cNvSpPr>
          <p:nvPr/>
        </p:nvSpPr>
        <p:spPr bwMode="auto">
          <a:xfrm>
            <a:off x="0" y="350838"/>
            <a:ext cx="9145588" cy="490537"/>
          </a:xfrm>
          <a:custGeom>
            <a:avLst/>
            <a:gdLst>
              <a:gd name="T0" fmla="*/ 0 w 5761"/>
              <a:gd name="T1" fmla="*/ 763605772 h 309"/>
              <a:gd name="T2" fmla="*/ 2147483647 w 5761"/>
              <a:gd name="T3" fmla="*/ 90725533 h 309"/>
              <a:gd name="T4" fmla="*/ 2147483647 w 5761"/>
              <a:gd name="T5" fmla="*/ 549393503 h 309"/>
              <a:gd name="T6" fmla="*/ 2147483647 w 5761"/>
              <a:gd name="T7" fmla="*/ 37801511 h 309"/>
              <a:gd name="T8" fmla="*/ 2147483647 w 5761"/>
              <a:gd name="T9" fmla="*/ 778726694 h 309"/>
              <a:gd name="T10" fmla="*/ 0 w 5761"/>
              <a:gd name="T11" fmla="*/ 763605772 h 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1" h="309">
                <a:moveTo>
                  <a:pt x="0" y="303"/>
                </a:moveTo>
                <a:cubicBezTo>
                  <a:pt x="177" y="249"/>
                  <a:pt x="1480" y="50"/>
                  <a:pt x="2202" y="36"/>
                </a:cubicBezTo>
                <a:cubicBezTo>
                  <a:pt x="2924" y="22"/>
                  <a:pt x="3740" y="221"/>
                  <a:pt x="4333" y="218"/>
                </a:cubicBezTo>
                <a:cubicBezTo>
                  <a:pt x="4926" y="215"/>
                  <a:pt x="5521" y="0"/>
                  <a:pt x="5759" y="15"/>
                </a:cubicBezTo>
                <a:cubicBezTo>
                  <a:pt x="5761" y="198"/>
                  <a:pt x="5759" y="171"/>
                  <a:pt x="5759" y="309"/>
                </a:cubicBezTo>
                <a:cubicBezTo>
                  <a:pt x="5670" y="309"/>
                  <a:pt x="1200" y="304"/>
                  <a:pt x="0" y="303"/>
                </a:cubicBezTo>
                <a:close/>
              </a:path>
            </a:pathLst>
          </a:custGeom>
          <a:gradFill rotWithShape="1">
            <a:gsLst>
              <a:gs pos="0">
                <a:schemeClr val="folHlink"/>
              </a:gs>
              <a:gs pos="100000">
                <a:srgbClr val="B4D94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18436" name="Rectangle 4"/>
          <p:cNvSpPr>
            <a:spLocks noGrp="1" noChangeArrowheads="1"/>
          </p:cNvSpPr>
          <p:nvPr>
            <p:ph type="title"/>
          </p:nvPr>
        </p:nvSpPr>
        <p:spPr bwMode="auto">
          <a:xfrm>
            <a:off x="179388" y="203200"/>
            <a:ext cx="87852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ja-JP" altLang="en-US"/>
              <a:t>マスタ</a:t>
            </a:r>
            <a:r>
              <a:rPr lang="en-US" altLang="ja-JP"/>
              <a:t> </a:t>
            </a:r>
            <a:r>
              <a:rPr lang="ja-JP" altLang="en-US"/>
              <a:t>タイトルの書式設定</a:t>
            </a:r>
          </a:p>
        </p:txBody>
      </p:sp>
      <p:sp>
        <p:nvSpPr>
          <p:cNvPr id="18437" name="Rectangle 5"/>
          <p:cNvSpPr>
            <a:spLocks noGrp="1" noChangeArrowheads="1"/>
          </p:cNvSpPr>
          <p:nvPr>
            <p:ph type="body" idx="1"/>
          </p:nvPr>
        </p:nvSpPr>
        <p:spPr bwMode="auto">
          <a:xfrm>
            <a:off x="457200" y="1125538"/>
            <a:ext cx="82296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a:t>マスタ</a:t>
            </a:r>
            <a:r>
              <a:rPr lang="en-US" altLang="ja-JP"/>
              <a:t> </a:t>
            </a:r>
            <a:r>
              <a:rPr lang="ja-JP" altLang="en-US"/>
              <a:t>テキストの書式設定</a:t>
            </a:r>
            <a:endParaRPr lang="en-US" altLang="ja-JP"/>
          </a:p>
          <a:p>
            <a:pPr lvl="1"/>
            <a:r>
              <a:rPr lang="ja-JP" altLang="en-US"/>
              <a:t>第</a:t>
            </a:r>
            <a:r>
              <a:rPr lang="en-US" altLang="ja-JP"/>
              <a:t> 2 </a:t>
            </a:r>
            <a:r>
              <a:rPr lang="ja-JP" altLang="en-US"/>
              <a:t>レベル</a:t>
            </a:r>
            <a:endParaRPr lang="en-US" altLang="ja-JP"/>
          </a:p>
          <a:p>
            <a:pPr lvl="2"/>
            <a:r>
              <a:rPr lang="ja-JP" altLang="en-US"/>
              <a:t>第</a:t>
            </a:r>
            <a:r>
              <a:rPr lang="en-US" altLang="ja-JP"/>
              <a:t> 3 </a:t>
            </a:r>
            <a:r>
              <a:rPr lang="ja-JP" altLang="en-US"/>
              <a:t>レベル</a:t>
            </a:r>
            <a:endParaRPr lang="en-US" altLang="ja-JP"/>
          </a:p>
          <a:p>
            <a:pPr lvl="3"/>
            <a:r>
              <a:rPr lang="ja-JP" altLang="en-US"/>
              <a:t>第</a:t>
            </a:r>
            <a:r>
              <a:rPr lang="en-US" altLang="ja-JP"/>
              <a:t> 4 </a:t>
            </a:r>
            <a:r>
              <a:rPr lang="ja-JP" altLang="en-US"/>
              <a:t>レベル</a:t>
            </a:r>
            <a:endParaRPr lang="en-US" altLang="ja-JP"/>
          </a:p>
          <a:p>
            <a:pPr lvl="4"/>
            <a:r>
              <a:rPr lang="ja-JP" altLang="en-US"/>
              <a:t>第</a:t>
            </a:r>
            <a:r>
              <a:rPr lang="en-US" altLang="ja-JP"/>
              <a:t> 5 </a:t>
            </a:r>
            <a:r>
              <a:rPr lang="ja-JP" altLang="en-US"/>
              <a:t>レベル</a:t>
            </a:r>
          </a:p>
        </p:txBody>
      </p:sp>
      <p:sp>
        <p:nvSpPr>
          <p:cNvPr id="18438" name="Rectangle 6"/>
          <p:cNvSpPr>
            <a:spLocks noGrp="1" noChangeArrowheads="1"/>
          </p:cNvSpPr>
          <p:nvPr>
            <p:ph type="dt" sz="half" idx="2"/>
          </p:nvPr>
        </p:nvSpPr>
        <p:spPr bwMode="auto">
          <a:xfrm>
            <a:off x="179388" y="6524625"/>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altLang="ja-JP"/>
          </a:p>
        </p:txBody>
      </p:sp>
      <p:sp>
        <p:nvSpPr>
          <p:cNvPr id="18439" name="Rectangle 7"/>
          <p:cNvSpPr>
            <a:spLocks noGrp="1" noChangeArrowheads="1"/>
          </p:cNvSpPr>
          <p:nvPr>
            <p:ph type="ftr" sz="quarter" idx="3"/>
          </p:nvPr>
        </p:nvSpPr>
        <p:spPr bwMode="auto">
          <a:xfrm>
            <a:off x="3124200" y="6524625"/>
            <a:ext cx="2895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r>
              <a:rPr lang="en-US" altLang="ja-JP"/>
              <a:t>C++演習</a:t>
            </a:r>
          </a:p>
        </p:txBody>
      </p:sp>
      <p:sp>
        <p:nvSpPr>
          <p:cNvPr id="18440" name="Rectangle 8"/>
          <p:cNvSpPr>
            <a:spLocks noGrp="1" noChangeArrowheads="1"/>
          </p:cNvSpPr>
          <p:nvPr>
            <p:ph type="sldNum" sz="quarter" idx="4"/>
          </p:nvPr>
        </p:nvSpPr>
        <p:spPr bwMode="auto">
          <a:xfrm>
            <a:off x="6759575" y="6524625"/>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atin typeface="小塚ゴシック Std M" charset="0"/>
                <a:ea typeface="小塚ゴシック Std M" charset="0"/>
                <a:cs typeface="小塚ゴシック Std M" charset="0"/>
              </a:defRPr>
            </a:lvl1pPr>
          </a:lstStyle>
          <a:p>
            <a:pPr>
              <a:defRPr/>
            </a:pPr>
            <a:fld id="{15E97206-E6F8-C748-855F-4036051B5176}" type="slidenum">
              <a:rPr lang="en-US" altLang="ja-JP"/>
              <a:pPr>
                <a:defRPr/>
              </a:pPr>
              <a:t>‹#›</a:t>
            </a:fld>
            <a:endParaRPr lang="en-US" altLang="ja-JP"/>
          </a:p>
        </p:txBody>
      </p:sp>
      <p:grpSp>
        <p:nvGrpSpPr>
          <p:cNvPr id="1033" name="Group 9"/>
          <p:cNvGrpSpPr>
            <a:grpSpLocks/>
          </p:cNvGrpSpPr>
          <p:nvPr/>
        </p:nvGrpSpPr>
        <p:grpSpPr bwMode="auto">
          <a:xfrm rot="10800000">
            <a:off x="0" y="6270625"/>
            <a:ext cx="9144000" cy="566738"/>
            <a:chOff x="0" y="3950"/>
            <a:chExt cx="5760" cy="357"/>
          </a:xfrm>
        </p:grpSpPr>
        <p:sp>
          <p:nvSpPr>
            <p:cNvPr id="18442" name="Freeform 10"/>
            <p:cNvSpPr>
              <a:spLocks/>
            </p:cNvSpPr>
            <p:nvPr userDrawn="1"/>
          </p:nvSpPr>
          <p:spPr bwMode="auto">
            <a:xfrm>
              <a:off x="3" y="4022"/>
              <a:ext cx="5760" cy="287"/>
            </a:xfrm>
            <a:custGeom>
              <a:avLst/>
              <a:gdLst>
                <a:gd name="T0" fmla="*/ 0 w 5760"/>
                <a:gd name="T1" fmla="*/ 287 h 287"/>
                <a:gd name="T2" fmla="*/ 2203 w 5760"/>
                <a:gd name="T3" fmla="*/ 21 h 287"/>
                <a:gd name="T4" fmla="*/ 4334 w 5760"/>
                <a:gd name="T5" fmla="*/ 203 h 287"/>
                <a:gd name="T6" fmla="*/ 5760 w 5760"/>
                <a:gd name="T7" fmla="*/ 0 h 2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60" h="287">
                  <a:moveTo>
                    <a:pt x="0" y="287"/>
                  </a:moveTo>
                  <a:cubicBezTo>
                    <a:pt x="177" y="233"/>
                    <a:pt x="1481" y="35"/>
                    <a:pt x="2203" y="21"/>
                  </a:cubicBezTo>
                  <a:cubicBezTo>
                    <a:pt x="2924" y="7"/>
                    <a:pt x="3741" y="206"/>
                    <a:pt x="4334" y="203"/>
                  </a:cubicBezTo>
                  <a:cubicBezTo>
                    <a:pt x="4927" y="200"/>
                    <a:pt x="5622" y="30"/>
                    <a:pt x="5760" y="0"/>
                  </a:cubicBezTo>
                </a:path>
              </a:pathLst>
            </a:custGeom>
            <a:noFill/>
            <a:ln w="12700" cmpd="sng">
              <a:solidFill>
                <a:srgbClr val="669900"/>
              </a:solidFill>
              <a:prstDash val="solid"/>
              <a:round/>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18443" name="Freeform 11"/>
            <p:cNvSpPr>
              <a:spLocks/>
            </p:cNvSpPr>
            <p:nvPr userDrawn="1"/>
          </p:nvSpPr>
          <p:spPr bwMode="auto">
            <a:xfrm>
              <a:off x="3" y="3949"/>
              <a:ext cx="5756" cy="340"/>
            </a:xfrm>
            <a:custGeom>
              <a:avLst/>
              <a:gdLst>
                <a:gd name="T0" fmla="*/ 0 w 5756"/>
                <a:gd name="T1" fmla="*/ 266 h 340"/>
                <a:gd name="T2" fmla="*/ 2203 w 5756"/>
                <a:gd name="T3" fmla="*/ 0 h 340"/>
                <a:gd name="T4" fmla="*/ 4404 w 5756"/>
                <a:gd name="T5" fmla="*/ 314 h 340"/>
                <a:gd name="T6" fmla="*/ 5756 w 5756"/>
                <a:gd name="T7" fmla="*/ 158 h 3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56" h="340">
                  <a:moveTo>
                    <a:pt x="0" y="266"/>
                  </a:moveTo>
                  <a:cubicBezTo>
                    <a:pt x="177" y="212"/>
                    <a:pt x="1481" y="14"/>
                    <a:pt x="2203" y="0"/>
                  </a:cubicBezTo>
                  <a:cubicBezTo>
                    <a:pt x="2937" y="8"/>
                    <a:pt x="3812" y="288"/>
                    <a:pt x="4404" y="314"/>
                  </a:cubicBezTo>
                  <a:cubicBezTo>
                    <a:pt x="4996" y="340"/>
                    <a:pt x="5474" y="228"/>
                    <a:pt x="5756" y="158"/>
                  </a:cubicBezTo>
                </a:path>
              </a:pathLst>
            </a:custGeom>
            <a:noFill/>
            <a:ln w="12700" cmpd="sng">
              <a:solidFill>
                <a:srgbClr val="99FF33"/>
              </a:solidFill>
              <a:prstDash val="solid"/>
              <a:round/>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spTree>
  </p:cSld>
  <p:clrMap bg1="lt1" tx1="dk1" bg2="lt2" tx2="dk2" accent1="accent1" accent2="accent2" accent3="accent3" accent4="accent4" accent5="accent5" accent6="accent6" hlink="hlink" folHlink="folHlink"/>
  <p:sldLayoutIdLst>
    <p:sldLayoutId id="2147483728"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kumimoji="1" sz="4000">
          <a:solidFill>
            <a:schemeClr val="bg1"/>
          </a:solidFill>
          <a:latin typeface="+mj-lt"/>
          <a:ea typeface="+mj-ea"/>
          <a:cs typeface="+mj-cs"/>
        </a:defRPr>
      </a:lvl1pPr>
      <a:lvl2pPr algn="l" rtl="0" eaLnBrk="0" fontAlgn="base" hangingPunct="0">
        <a:spcBef>
          <a:spcPct val="0"/>
        </a:spcBef>
        <a:spcAft>
          <a:spcPct val="0"/>
        </a:spcAft>
        <a:defRPr kumimoji="1" sz="4000">
          <a:solidFill>
            <a:schemeClr val="bg1"/>
          </a:solidFill>
          <a:latin typeface="小塚ゴシック Std M" charset="0"/>
          <a:ea typeface="小塚ゴシック Std M" charset="0"/>
          <a:cs typeface="小塚ゴシック Std M" charset="0"/>
        </a:defRPr>
      </a:lvl2pPr>
      <a:lvl3pPr algn="l" rtl="0" eaLnBrk="0" fontAlgn="base" hangingPunct="0">
        <a:spcBef>
          <a:spcPct val="0"/>
        </a:spcBef>
        <a:spcAft>
          <a:spcPct val="0"/>
        </a:spcAft>
        <a:defRPr kumimoji="1" sz="4000">
          <a:solidFill>
            <a:schemeClr val="bg1"/>
          </a:solidFill>
          <a:latin typeface="小塚ゴシック Std M" charset="0"/>
          <a:ea typeface="小塚ゴシック Std M" charset="0"/>
          <a:cs typeface="小塚ゴシック Std M" charset="0"/>
        </a:defRPr>
      </a:lvl3pPr>
      <a:lvl4pPr algn="l" rtl="0" eaLnBrk="0" fontAlgn="base" hangingPunct="0">
        <a:spcBef>
          <a:spcPct val="0"/>
        </a:spcBef>
        <a:spcAft>
          <a:spcPct val="0"/>
        </a:spcAft>
        <a:defRPr kumimoji="1" sz="4000">
          <a:solidFill>
            <a:schemeClr val="bg1"/>
          </a:solidFill>
          <a:latin typeface="小塚ゴシック Std M" charset="0"/>
          <a:ea typeface="小塚ゴシック Std M" charset="0"/>
          <a:cs typeface="小塚ゴシック Std M" charset="0"/>
        </a:defRPr>
      </a:lvl4pPr>
      <a:lvl5pPr algn="l" rtl="0" eaLnBrk="0" fontAlgn="base" hangingPunct="0">
        <a:spcBef>
          <a:spcPct val="0"/>
        </a:spcBef>
        <a:spcAft>
          <a:spcPct val="0"/>
        </a:spcAft>
        <a:defRPr kumimoji="1" sz="4000">
          <a:solidFill>
            <a:schemeClr val="bg1"/>
          </a:solidFill>
          <a:latin typeface="小塚ゴシック Std M" charset="0"/>
          <a:ea typeface="小塚ゴシック Std M" charset="0"/>
          <a:cs typeface="小塚ゴシック Std M" charset="0"/>
        </a:defRPr>
      </a:lvl5pPr>
      <a:lvl6pPr marL="457200" algn="l" rtl="0" fontAlgn="base">
        <a:spcBef>
          <a:spcPct val="0"/>
        </a:spcBef>
        <a:spcAft>
          <a:spcPct val="0"/>
        </a:spcAft>
        <a:defRPr kumimoji="1" sz="4000">
          <a:solidFill>
            <a:schemeClr val="bg1"/>
          </a:solidFill>
          <a:latin typeface="小塚ゴシック Std M" charset="0"/>
          <a:ea typeface="小塚ゴシック Std M" charset="0"/>
          <a:cs typeface="小塚ゴシック Std M" charset="0"/>
        </a:defRPr>
      </a:lvl6pPr>
      <a:lvl7pPr marL="914400" algn="l" rtl="0" fontAlgn="base">
        <a:spcBef>
          <a:spcPct val="0"/>
        </a:spcBef>
        <a:spcAft>
          <a:spcPct val="0"/>
        </a:spcAft>
        <a:defRPr kumimoji="1" sz="4000">
          <a:solidFill>
            <a:schemeClr val="bg1"/>
          </a:solidFill>
          <a:latin typeface="小塚ゴシック Std M" charset="0"/>
          <a:ea typeface="小塚ゴシック Std M" charset="0"/>
          <a:cs typeface="小塚ゴシック Std M" charset="0"/>
        </a:defRPr>
      </a:lvl7pPr>
      <a:lvl8pPr marL="1371600" algn="l" rtl="0" fontAlgn="base">
        <a:spcBef>
          <a:spcPct val="0"/>
        </a:spcBef>
        <a:spcAft>
          <a:spcPct val="0"/>
        </a:spcAft>
        <a:defRPr kumimoji="1" sz="4000">
          <a:solidFill>
            <a:schemeClr val="bg1"/>
          </a:solidFill>
          <a:latin typeface="小塚ゴシック Std M" charset="0"/>
          <a:ea typeface="小塚ゴシック Std M" charset="0"/>
          <a:cs typeface="小塚ゴシック Std M" charset="0"/>
        </a:defRPr>
      </a:lvl8pPr>
      <a:lvl9pPr marL="1828800" algn="l" rtl="0" fontAlgn="base">
        <a:spcBef>
          <a:spcPct val="0"/>
        </a:spcBef>
        <a:spcAft>
          <a:spcPct val="0"/>
        </a:spcAft>
        <a:defRPr kumimoji="1" sz="4000">
          <a:solidFill>
            <a:schemeClr val="bg1"/>
          </a:solidFill>
          <a:latin typeface="小塚ゴシック Std M" charset="0"/>
          <a:ea typeface="小塚ゴシック Std M" charset="0"/>
          <a:cs typeface="小塚ゴシック Std M" charset="0"/>
        </a:defRPr>
      </a:lvl9pPr>
    </p:titleStyle>
    <p:bodyStyle>
      <a:lvl1pPr marL="342900" indent="-342900" algn="l" rtl="0" eaLnBrk="0" fontAlgn="base" hangingPunct="0">
        <a:spcBef>
          <a:spcPts val="800"/>
        </a:spcBef>
        <a:spcAft>
          <a:spcPct val="0"/>
        </a:spcAft>
        <a:buFont typeface="Wingdings" charset="0"/>
        <a:buChar char=""/>
        <a:defRPr kumimoji="1" sz="3200">
          <a:solidFill>
            <a:schemeClr val="tx1"/>
          </a:solidFill>
          <a:latin typeface="+mn-lt"/>
          <a:ea typeface="+mn-ea"/>
          <a:cs typeface="+mn-cs"/>
        </a:defRPr>
      </a:lvl1pPr>
      <a:lvl2pPr marL="742950" indent="-285750" algn="l" rtl="0" eaLnBrk="0" fontAlgn="base" hangingPunct="0">
        <a:lnSpc>
          <a:spcPct val="125000"/>
        </a:lnSpc>
        <a:spcBef>
          <a:spcPts val="300"/>
        </a:spcBef>
        <a:spcAft>
          <a:spcPts val="300"/>
        </a:spcAft>
        <a:buFont typeface="Wingdings" charset="0"/>
        <a:buChar char="n"/>
        <a:defRPr kumimoji="1"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4600" indent="-228600" algn="l" rtl="0" fontAlgn="base">
        <a:spcBef>
          <a:spcPct val="20000"/>
        </a:spcBef>
        <a:spcAft>
          <a:spcPct val="0"/>
        </a:spcAft>
        <a:buChar char="»"/>
        <a:defRPr kumimoji="1" sz="2000">
          <a:solidFill>
            <a:schemeClr val="tx1"/>
          </a:solidFill>
          <a:latin typeface="+mn-lt"/>
          <a:ea typeface="+mn-ea"/>
          <a:cs typeface="+mn-cs"/>
        </a:defRPr>
      </a:lvl6pPr>
      <a:lvl7pPr marL="2971800" indent="-228600" algn="l" rtl="0" fontAlgn="base">
        <a:spcBef>
          <a:spcPct val="20000"/>
        </a:spcBef>
        <a:spcAft>
          <a:spcPct val="0"/>
        </a:spcAft>
        <a:buChar char="»"/>
        <a:defRPr kumimoji="1" sz="2000">
          <a:solidFill>
            <a:schemeClr val="tx1"/>
          </a:solidFill>
          <a:latin typeface="+mn-lt"/>
          <a:ea typeface="+mn-ea"/>
          <a:cs typeface="+mn-cs"/>
        </a:defRPr>
      </a:lvl7pPr>
      <a:lvl8pPr marL="3429000" indent="-228600" algn="l" rtl="0" fontAlgn="base">
        <a:spcBef>
          <a:spcPct val="20000"/>
        </a:spcBef>
        <a:spcAft>
          <a:spcPct val="0"/>
        </a:spcAft>
        <a:buChar char="»"/>
        <a:defRPr kumimoji="1" sz="2000">
          <a:solidFill>
            <a:schemeClr val="tx1"/>
          </a:solidFill>
          <a:latin typeface="+mn-lt"/>
          <a:ea typeface="+mn-ea"/>
          <a:cs typeface="+mn-cs"/>
        </a:defRPr>
      </a:lvl8pPr>
      <a:lvl9pPr marL="3886200" indent="-228600" algn="l" rtl="0" fontAlgn="base">
        <a:spcBef>
          <a:spcPct val="20000"/>
        </a:spcBef>
        <a:spcAft>
          <a:spcPct val="0"/>
        </a:spcAft>
        <a:buChar char="»"/>
        <a:defRPr kumimoji="1" sz="20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ftr" sz="quarter" idx="11"/>
          </p:nvPr>
        </p:nvSpPr>
        <p:spPr>
          <a:xfrm>
            <a:off x="5508625" y="5661025"/>
            <a:ext cx="2895600" cy="331788"/>
          </a:xfrm>
        </p:spPr>
        <p:txBody>
          <a:bodyPr/>
          <a:lstStyle/>
          <a:p>
            <a:pPr>
              <a:defRPr/>
            </a:pPr>
            <a:r>
              <a:rPr lang="en-US" altLang="ja-JP" dirty="0"/>
              <a:t>C++演習</a:t>
            </a:r>
          </a:p>
        </p:txBody>
      </p:sp>
      <p:sp>
        <p:nvSpPr>
          <p:cNvPr id="2050" name="Rectangle 2"/>
          <p:cNvSpPr>
            <a:spLocks noGrp="1" noChangeArrowheads="1"/>
          </p:cNvSpPr>
          <p:nvPr>
            <p:ph type="ctrTitle"/>
          </p:nvPr>
        </p:nvSpPr>
        <p:spPr/>
        <p:txBody>
          <a:bodyPr/>
          <a:lstStyle/>
          <a:p>
            <a:pPr eaLnBrk="1" hangingPunct="1">
              <a:defRPr/>
            </a:pPr>
            <a:r>
              <a:rPr lang="ja-JP" altLang="en-US" dirty="0" smtClean="0"/>
              <a:t>知能情報工学実験演習</a:t>
            </a:r>
            <a:r>
              <a:rPr lang="en-US" altLang="ja-JP" dirty="0" smtClean="0"/>
              <a:t>II</a:t>
            </a:r>
            <a:br>
              <a:rPr lang="en-US" altLang="ja-JP" dirty="0" smtClean="0"/>
            </a:br>
            <a:r>
              <a:rPr lang="en-US" altLang="ja-JP" dirty="0" smtClean="0"/>
              <a:t>C++</a:t>
            </a:r>
            <a:r>
              <a:rPr lang="ja-JP" altLang="en-US" dirty="0" smtClean="0"/>
              <a:t>演習</a:t>
            </a:r>
          </a:p>
        </p:txBody>
      </p:sp>
      <p:sp>
        <p:nvSpPr>
          <p:cNvPr id="2051" name="Rectangle 3"/>
          <p:cNvSpPr>
            <a:spLocks noGrp="1" noChangeArrowheads="1"/>
          </p:cNvSpPr>
          <p:nvPr>
            <p:ph type="subTitle" idx="1"/>
          </p:nvPr>
        </p:nvSpPr>
        <p:spPr/>
        <p:txBody>
          <a:bodyPr/>
          <a:lstStyle/>
          <a:p>
            <a:pPr eaLnBrk="1" hangingPunct="1">
              <a:defRPr/>
            </a:pPr>
            <a:r>
              <a:rPr lang="ja-JP" altLang="en-US" sz="2800" dirty="0" smtClean="0">
                <a:latin typeface="+mj-lt"/>
              </a:rPr>
              <a:t>下薗</a:t>
            </a:r>
            <a:r>
              <a:rPr lang="ja-JP" altLang="en-US" sz="2800" dirty="0">
                <a:latin typeface="+mj-lt"/>
              </a:rPr>
              <a:t>／</a:t>
            </a:r>
            <a:r>
              <a:rPr lang="ja-JP" altLang="en-US" sz="2800" dirty="0" smtClean="0">
                <a:latin typeface="+mj-lt"/>
              </a:rPr>
              <a:t>中村</a:t>
            </a:r>
            <a:endParaRPr lang="en-US" altLang="ja-JP" sz="2800" dirty="0" smtClean="0">
              <a:latin typeface="+mj-lt"/>
            </a:endParaRPr>
          </a:p>
          <a:p>
            <a:pPr eaLnBrk="1" hangingPunct="1">
              <a:defRPr/>
            </a:pPr>
            <a:r>
              <a:rPr lang="ja-JP" altLang="en-US" sz="2800" dirty="0" smtClean="0">
                <a:latin typeface="+mj-lt"/>
              </a:rPr>
              <a:t>ＴＡ</a:t>
            </a:r>
            <a:r>
              <a:rPr lang="ja-JP" altLang="en-US" sz="2800" dirty="0" smtClean="0">
                <a:latin typeface="+mj-lt"/>
              </a:rPr>
              <a:t>：</a:t>
            </a:r>
            <a:r>
              <a:rPr lang="ja-JP" altLang="en-US" sz="2800" dirty="0" smtClean="0">
                <a:latin typeface="+mj-lt"/>
              </a:rPr>
              <a:t>石田、簑代</a:t>
            </a:r>
            <a:endParaRPr lang="ja-JP" altLang="en-US" sz="2800" dirty="0" smtClean="0">
              <a:latin typeface="+mj-lt"/>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F1505BF7-407D-434C-AB9E-4E1693517B8D}" type="slidenum">
              <a:rPr lang="en-US" altLang="ja-JP" smtClean="0">
                <a:latin typeface="小塚ゴシック Std M" charset="0"/>
                <a:ea typeface="小塚ゴシック Std M" charset="0"/>
                <a:cs typeface="小塚ゴシック Std M" charset="0"/>
              </a:rPr>
              <a:pPr eaLnBrk="1" hangingPunct="1">
                <a:defRPr/>
              </a:pPr>
              <a:t>10</a:t>
            </a:fld>
            <a:endParaRPr lang="en-US" altLang="ja-JP" smtClean="0">
              <a:latin typeface="小塚ゴシック Std M" charset="0"/>
              <a:ea typeface="小塚ゴシック Std M" charset="0"/>
              <a:cs typeface="小塚ゴシック Std M" charset="0"/>
            </a:endParaRPr>
          </a:p>
        </p:txBody>
      </p:sp>
      <p:sp>
        <p:nvSpPr>
          <p:cNvPr id="34818" name="Rectangle 2"/>
          <p:cNvSpPr>
            <a:spLocks noGrp="1" noChangeArrowheads="1"/>
          </p:cNvSpPr>
          <p:nvPr>
            <p:ph type="title"/>
          </p:nvPr>
        </p:nvSpPr>
        <p:spPr/>
        <p:txBody>
          <a:bodyPr/>
          <a:lstStyle/>
          <a:p>
            <a:pPr eaLnBrk="1" hangingPunct="1">
              <a:defRPr/>
            </a:pPr>
            <a:r>
              <a:rPr lang="ja-JP" altLang="en-US" sz="3600">
                <a:latin typeface="小塚ゴシック Std M" charset="0"/>
                <a:ea typeface="小塚ゴシック Std M" charset="0"/>
                <a:cs typeface="小塚ゴシック Std M" charset="0"/>
              </a:rPr>
              <a:t>演習</a:t>
            </a:r>
            <a:r>
              <a:rPr lang="en-US" altLang="ja-JP" sz="3600">
                <a:latin typeface="小塚ゴシック Std M" charset="0"/>
                <a:ea typeface="小塚ゴシック Std M" charset="0"/>
                <a:cs typeface="小塚ゴシック Std M" charset="0"/>
              </a:rPr>
              <a:t>1</a:t>
            </a:r>
            <a:r>
              <a:rPr lang="ja-JP" altLang="en-US" sz="3600">
                <a:latin typeface="小塚ゴシック Std M" charset="0"/>
                <a:ea typeface="小塚ゴシック Std M" charset="0"/>
                <a:cs typeface="小塚ゴシック Std M" charset="0"/>
              </a:rPr>
              <a:t>について</a:t>
            </a:r>
            <a:r>
              <a:rPr lang="en-US" altLang="ja-JP" sz="3600">
                <a:latin typeface="小塚ゴシック Std M" charset="0"/>
                <a:ea typeface="小塚ゴシック Std M" charset="0"/>
                <a:cs typeface="小塚ゴシック Std M" charset="0"/>
              </a:rPr>
              <a:t>(</a:t>
            </a:r>
            <a:r>
              <a:rPr lang="ja-JP" altLang="en-US" sz="3600">
                <a:latin typeface="小塚ゴシック Std M" charset="0"/>
                <a:ea typeface="小塚ゴシック Std M" charset="0"/>
                <a:cs typeface="小塚ゴシック Std M" charset="0"/>
              </a:rPr>
              <a:t>構造体とデータ操作</a:t>
            </a:r>
            <a:r>
              <a:rPr lang="en-US" altLang="ja-JP" sz="3600">
                <a:latin typeface="小塚ゴシック Std M" charset="0"/>
                <a:ea typeface="小塚ゴシック Std M" charset="0"/>
                <a:cs typeface="小塚ゴシック Std M" charset="0"/>
              </a:rPr>
              <a:t>)</a:t>
            </a:r>
          </a:p>
        </p:txBody>
      </p:sp>
      <p:sp>
        <p:nvSpPr>
          <p:cNvPr id="34819" name="Rectangle 3"/>
          <p:cNvSpPr>
            <a:spLocks noGrp="1" noChangeArrowheads="1"/>
          </p:cNvSpPr>
          <p:nvPr>
            <p:ph type="body" idx="1"/>
          </p:nvPr>
        </p:nvSpPr>
        <p:spPr/>
        <p:txBody>
          <a:bodyPr/>
          <a:lstStyle/>
          <a:p>
            <a:pPr eaLnBrk="1" hangingPunct="1">
              <a:lnSpc>
                <a:spcPct val="80000"/>
              </a:lnSpc>
              <a:buFont typeface="Wingdings" charset="2"/>
              <a:buChar char=""/>
              <a:defRPr/>
            </a:pPr>
            <a:r>
              <a:rPr lang="ja-JP" altLang="en-US" sz="1800" dirty="0">
                <a:latin typeface="小塚ゴシック Std M" charset="0"/>
                <a:ea typeface="小塚ゴシック Std M" charset="0"/>
                <a:cs typeface="小塚ゴシック Std M" charset="0"/>
              </a:rPr>
              <a:t>２次元ベクトルを表す型</a:t>
            </a:r>
            <a:endParaRPr lang="en-US" altLang="ja-JP" sz="1800"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r>
              <a:rPr lang="en-US" altLang="ja-JP" sz="1400" dirty="0" err="1">
                <a:latin typeface="Verdana" charset="0"/>
                <a:ea typeface="小塚ゴシック Std M" charset="0"/>
                <a:cs typeface="小塚ゴシック Std M" charset="0"/>
              </a:rPr>
              <a:t>struct</a:t>
            </a:r>
            <a:r>
              <a:rPr lang="en-US" altLang="ja-JP" sz="1400" dirty="0">
                <a:latin typeface="Verdana" charset="0"/>
                <a:ea typeface="小塚ゴシック Std M" charset="0"/>
                <a:cs typeface="小塚ゴシック Std M" charset="0"/>
              </a:rPr>
              <a:t> vector2 {</a:t>
            </a:r>
          </a:p>
          <a:p>
            <a:pPr eaLnBrk="1" hangingPunct="1">
              <a:lnSpc>
                <a:spcPct val="80000"/>
              </a:lnSpc>
              <a:buFontTx/>
              <a:buNone/>
              <a:defRPr/>
            </a:pPr>
            <a:r>
              <a:rPr lang="en-US" altLang="ja-JP" sz="1400" dirty="0">
                <a:latin typeface="Verdana" charset="0"/>
                <a:ea typeface="小塚ゴシック Std M" charset="0"/>
                <a:cs typeface="小塚ゴシック Std M" charset="0"/>
              </a:rPr>
              <a:t>		double x;</a:t>
            </a:r>
          </a:p>
          <a:p>
            <a:pPr eaLnBrk="1" hangingPunct="1">
              <a:lnSpc>
                <a:spcPct val="80000"/>
              </a:lnSpc>
              <a:buFontTx/>
              <a:buNone/>
              <a:defRPr/>
            </a:pPr>
            <a:r>
              <a:rPr lang="en-US" altLang="ja-JP" sz="1400" dirty="0">
                <a:latin typeface="Verdana" charset="0"/>
                <a:ea typeface="小塚ゴシック Std M" charset="0"/>
                <a:cs typeface="小塚ゴシック Std M" charset="0"/>
              </a:rPr>
              <a:t>		double y;</a:t>
            </a:r>
          </a:p>
          <a:p>
            <a:pPr eaLnBrk="1" hangingPunct="1">
              <a:lnSpc>
                <a:spcPct val="80000"/>
              </a:lnSpc>
              <a:buFontTx/>
              <a:buNone/>
              <a:defRPr/>
            </a:pPr>
            <a:r>
              <a:rPr lang="en-US" altLang="ja-JP" sz="1400" dirty="0">
                <a:latin typeface="Verdana" charset="0"/>
                <a:ea typeface="小塚ゴシック Std M" charset="0"/>
                <a:cs typeface="小塚ゴシック Std M" charset="0"/>
              </a:rPr>
              <a:t>	}; </a:t>
            </a:r>
            <a:endParaRPr lang="en-US" altLang="ja-JP" sz="1800" dirty="0">
              <a:latin typeface="小塚ゴシック Std M" charset="0"/>
              <a:ea typeface="小塚ゴシック Std M" charset="0"/>
              <a:cs typeface="小塚ゴシック Std M" charset="0"/>
            </a:endParaRPr>
          </a:p>
          <a:p>
            <a:pPr eaLnBrk="1" hangingPunct="1">
              <a:lnSpc>
                <a:spcPct val="80000"/>
              </a:lnSpc>
              <a:buFont typeface="Wingdings" charset="2"/>
              <a:buChar char=""/>
              <a:defRPr/>
            </a:pPr>
            <a:r>
              <a:rPr lang="ja-JP" altLang="en-US" sz="2000" dirty="0">
                <a:latin typeface="小塚ゴシック Std M" charset="0"/>
                <a:ea typeface="小塚ゴシック Std M" charset="0"/>
                <a:cs typeface="小塚ゴシック Std M" charset="0"/>
              </a:rPr>
              <a:t>２次元ベクトルの加法演算</a:t>
            </a:r>
            <a:endParaRPr lang="en-US" altLang="ja-JP" sz="2000"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r>
              <a:rPr lang="en-US" altLang="ja-JP" sz="1400" dirty="0" err="1">
                <a:latin typeface="Verdana" charset="0"/>
                <a:ea typeface="小塚ゴシック Std M" charset="0"/>
                <a:cs typeface="小塚ゴシック Std M" charset="0"/>
              </a:rPr>
              <a:t>struct</a:t>
            </a:r>
            <a:r>
              <a:rPr lang="en-US" altLang="ja-JP" sz="1400" dirty="0">
                <a:latin typeface="Verdana" charset="0"/>
                <a:ea typeface="小塚ゴシック Std M" charset="0"/>
                <a:cs typeface="小塚ゴシック Std M" charset="0"/>
              </a:rPr>
              <a:t> vector2 addv2(</a:t>
            </a:r>
            <a:r>
              <a:rPr lang="en-US" altLang="ja-JP" sz="1400" dirty="0" err="1">
                <a:latin typeface="Verdana" charset="0"/>
                <a:ea typeface="小塚ゴシック Std M" charset="0"/>
                <a:cs typeface="小塚ゴシック Std M" charset="0"/>
              </a:rPr>
              <a:t>struct</a:t>
            </a:r>
            <a:r>
              <a:rPr lang="en-US" altLang="ja-JP" sz="1400" dirty="0">
                <a:latin typeface="Verdana" charset="0"/>
                <a:ea typeface="小塚ゴシック Std M" charset="0"/>
                <a:cs typeface="小塚ゴシック Std M" charset="0"/>
              </a:rPr>
              <a:t> vector2 u, </a:t>
            </a:r>
            <a:r>
              <a:rPr lang="en-US" altLang="ja-JP" sz="1400" dirty="0" err="1">
                <a:latin typeface="Verdana" charset="0"/>
                <a:ea typeface="小塚ゴシック Std M" charset="0"/>
                <a:cs typeface="小塚ゴシック Std M" charset="0"/>
              </a:rPr>
              <a:t>struct</a:t>
            </a:r>
            <a:r>
              <a:rPr lang="en-US" altLang="ja-JP" sz="1400" dirty="0">
                <a:latin typeface="Verdana" charset="0"/>
                <a:ea typeface="小塚ゴシック Std M" charset="0"/>
                <a:cs typeface="小塚ゴシック Std M" charset="0"/>
              </a:rPr>
              <a:t> vector2 v</a:t>
            </a:r>
            <a:r>
              <a:rPr lang="en-US" altLang="ja-JP" sz="1400" dirty="0" smtClean="0">
                <a:latin typeface="Verdana" charset="0"/>
                <a:ea typeface="小塚ゴシック Std M" charset="0"/>
                <a:cs typeface="小塚ゴシック Std M" charset="0"/>
              </a:rPr>
              <a:t>) {</a:t>
            </a:r>
            <a:endParaRPr lang="en-US" altLang="ja-JP" sz="1400" dirty="0">
              <a:latin typeface="Verdana"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r>
              <a:rPr lang="en-US" altLang="ja-JP" sz="1400" dirty="0" err="1">
                <a:latin typeface="Verdana" charset="0"/>
                <a:ea typeface="小塚ゴシック Std M" charset="0"/>
                <a:cs typeface="小塚ゴシック Std M" charset="0"/>
              </a:rPr>
              <a:t>struct</a:t>
            </a:r>
            <a:r>
              <a:rPr lang="en-US" altLang="ja-JP" sz="1400" dirty="0">
                <a:latin typeface="Verdana" charset="0"/>
                <a:ea typeface="小塚ゴシック Std M" charset="0"/>
                <a:cs typeface="小塚ゴシック Std M" charset="0"/>
              </a:rPr>
              <a:t> vector2 ret</a:t>
            </a:r>
            <a:r>
              <a:rPr lang="en-US" altLang="ja-JP" sz="1400" dirty="0" smtClean="0">
                <a:latin typeface="Verdana" charset="0"/>
                <a:ea typeface="小塚ゴシック Std M" charset="0"/>
                <a:cs typeface="小塚ゴシック Std M" charset="0"/>
              </a:rPr>
              <a:t>;</a:t>
            </a:r>
            <a:endParaRPr lang="en-US" altLang="ja-JP" sz="1400" dirty="0">
              <a:latin typeface="Verdana"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r>
              <a:rPr lang="en-US" altLang="ja-JP" sz="1400" dirty="0" err="1">
                <a:latin typeface="Verdana" charset="0"/>
                <a:ea typeface="小塚ゴシック Std M" charset="0"/>
                <a:cs typeface="小塚ゴシック Std M" charset="0"/>
              </a:rPr>
              <a:t>ret.x</a:t>
            </a:r>
            <a:r>
              <a:rPr lang="en-US" altLang="ja-JP" sz="1400" dirty="0">
                <a:latin typeface="Verdana" charset="0"/>
                <a:ea typeface="小塚ゴシック Std M" charset="0"/>
                <a:cs typeface="小塚ゴシック Std M" charset="0"/>
              </a:rPr>
              <a:t> = </a:t>
            </a:r>
            <a:r>
              <a:rPr lang="en-US" altLang="ja-JP" sz="1400" dirty="0" err="1">
                <a:latin typeface="Verdana" charset="0"/>
                <a:ea typeface="小塚ゴシック Std M" charset="0"/>
                <a:cs typeface="小塚ゴシック Std M" charset="0"/>
              </a:rPr>
              <a:t>u.x</a:t>
            </a:r>
            <a:r>
              <a:rPr lang="en-US" altLang="ja-JP" sz="1400" dirty="0">
                <a:latin typeface="Verdana" charset="0"/>
                <a:ea typeface="小塚ゴシック Std M" charset="0"/>
                <a:cs typeface="小塚ゴシック Std M" charset="0"/>
              </a:rPr>
              <a:t> + </a:t>
            </a:r>
            <a:r>
              <a:rPr lang="en-US" altLang="ja-JP" sz="1400" dirty="0" err="1">
                <a:latin typeface="Verdana" charset="0"/>
                <a:ea typeface="小塚ゴシック Std M" charset="0"/>
                <a:cs typeface="小塚ゴシック Std M" charset="0"/>
              </a:rPr>
              <a:t>v.x</a:t>
            </a:r>
            <a:r>
              <a:rPr lang="en-US" altLang="ja-JP" sz="1400" dirty="0">
                <a:latin typeface="Verdana" charset="0"/>
                <a:ea typeface="小塚ゴシック Std M" charset="0"/>
                <a:cs typeface="小塚ゴシック Std M" charset="0"/>
              </a:rPr>
              <a:t>;</a:t>
            </a: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r>
              <a:rPr lang="en-US" altLang="ja-JP" sz="1400" dirty="0" err="1">
                <a:latin typeface="Verdana" charset="0"/>
                <a:ea typeface="小塚ゴシック Std M" charset="0"/>
                <a:cs typeface="小塚ゴシック Std M" charset="0"/>
              </a:rPr>
              <a:t>ret.y</a:t>
            </a:r>
            <a:r>
              <a:rPr lang="en-US" altLang="ja-JP" sz="1400" dirty="0">
                <a:latin typeface="Verdana" charset="0"/>
                <a:ea typeface="小塚ゴシック Std M" charset="0"/>
                <a:cs typeface="小塚ゴシック Std M" charset="0"/>
              </a:rPr>
              <a:t> = </a:t>
            </a:r>
            <a:r>
              <a:rPr lang="en-US" altLang="ja-JP" sz="1400" dirty="0" err="1">
                <a:latin typeface="Verdana" charset="0"/>
                <a:ea typeface="小塚ゴシック Std M" charset="0"/>
                <a:cs typeface="小塚ゴシック Std M" charset="0"/>
              </a:rPr>
              <a:t>u.y</a:t>
            </a:r>
            <a:r>
              <a:rPr lang="en-US" altLang="ja-JP" sz="1400" dirty="0">
                <a:latin typeface="Verdana" charset="0"/>
                <a:ea typeface="小塚ゴシック Std M" charset="0"/>
                <a:cs typeface="小塚ゴシック Std M" charset="0"/>
              </a:rPr>
              <a:t> + </a:t>
            </a:r>
            <a:r>
              <a:rPr lang="en-US" altLang="ja-JP" sz="1400" dirty="0" err="1">
                <a:latin typeface="Verdana" charset="0"/>
                <a:ea typeface="小塚ゴシック Std M" charset="0"/>
                <a:cs typeface="小塚ゴシック Std M" charset="0"/>
              </a:rPr>
              <a:t>v.y</a:t>
            </a:r>
            <a:r>
              <a:rPr lang="en-US" altLang="ja-JP" sz="1400" dirty="0" smtClean="0">
                <a:latin typeface="Verdana" charset="0"/>
                <a:ea typeface="小塚ゴシック Std M" charset="0"/>
                <a:cs typeface="小塚ゴシック Std M" charset="0"/>
              </a:rPr>
              <a:t>;</a:t>
            </a:r>
            <a:endParaRPr lang="en-US" altLang="ja-JP" sz="1400" dirty="0">
              <a:latin typeface="Verdana"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return ret;</a:t>
            </a: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endParaRPr lang="en-US" altLang="ja-JP" sz="1400" dirty="0">
              <a:latin typeface="小塚ゴシック Std M" charset="0"/>
              <a:ea typeface="小塚ゴシック Std M" charset="0"/>
              <a:cs typeface="小塚ゴシック Std M" charset="0"/>
            </a:endParaRPr>
          </a:p>
          <a:p>
            <a:pPr eaLnBrk="1" hangingPunct="1">
              <a:lnSpc>
                <a:spcPct val="80000"/>
              </a:lnSpc>
              <a:buFont typeface="Wingdings" charset="2"/>
              <a:buChar char=""/>
              <a:defRPr/>
            </a:pPr>
            <a:r>
              <a:rPr lang="ja-JP" altLang="en-US" sz="2000" dirty="0">
                <a:latin typeface="小塚ゴシック Std M" charset="0"/>
                <a:ea typeface="小塚ゴシック Std M" charset="0"/>
                <a:cs typeface="小塚ゴシック Std M" charset="0"/>
              </a:rPr>
              <a:t>２次元ベクトルの加法演算</a:t>
            </a:r>
            <a:endParaRPr lang="en-US" altLang="ja-JP" sz="2000"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r>
              <a:rPr lang="en-US" altLang="ja-JP" sz="1400" dirty="0" err="1">
                <a:latin typeface="Verdana" charset="0"/>
                <a:ea typeface="小塚ゴシック Std M" charset="0"/>
                <a:cs typeface="小塚ゴシック Std M" charset="0"/>
              </a:rPr>
              <a:t>struct</a:t>
            </a:r>
            <a:r>
              <a:rPr lang="en-US" altLang="ja-JP" sz="1400" dirty="0">
                <a:latin typeface="Verdana" charset="0"/>
                <a:ea typeface="小塚ゴシック Std M" charset="0"/>
                <a:cs typeface="小塚ゴシック Std M" charset="0"/>
              </a:rPr>
              <a:t> vector2 vec0, vec1, vec2;</a:t>
            </a: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r>
              <a:rPr lang="en-US" altLang="ja-JP" sz="1400" dirty="0" smtClean="0">
                <a:latin typeface="Verdana" charset="0"/>
                <a:ea typeface="小塚ゴシック Std M" charset="0"/>
                <a:cs typeface="小塚ゴシック Std M" charset="0"/>
              </a:rPr>
              <a:t>vec0 </a:t>
            </a:r>
            <a:r>
              <a:rPr lang="en-US" altLang="ja-JP" sz="1400" dirty="0">
                <a:latin typeface="Verdana" charset="0"/>
                <a:ea typeface="小塚ゴシック Std M" charset="0"/>
                <a:cs typeface="小塚ゴシック Std M" charset="0"/>
              </a:rPr>
              <a:t>= addv2(vec1, vec2);</a:t>
            </a:r>
          </a:p>
          <a:p>
            <a:pPr eaLnBrk="1" hangingPunct="1">
              <a:lnSpc>
                <a:spcPct val="80000"/>
              </a:lnSpc>
              <a:buFont typeface="Wingdings" charset="2"/>
              <a:buChar char=""/>
              <a:defRPr/>
            </a:pPr>
            <a:r>
              <a:rPr lang="en-US" altLang="ja-JP" sz="2000" dirty="0" smtClean="0">
                <a:latin typeface="小塚ゴシック Std M" charset="0"/>
                <a:ea typeface="小塚ゴシック Std M" charset="0"/>
                <a:cs typeface="小塚ゴシック Std M" charset="0"/>
              </a:rPr>
              <a:t>vector2 </a:t>
            </a:r>
            <a:r>
              <a:rPr lang="ja-JP" altLang="en-US" sz="2000" dirty="0" smtClean="0">
                <a:latin typeface="小塚ゴシック Std M" charset="0"/>
                <a:ea typeface="小塚ゴシック Std M" charset="0"/>
                <a:cs typeface="小塚ゴシック Std M" charset="0"/>
              </a:rPr>
              <a:t>は，構造体ではなくベクトルとして扱おう</a:t>
            </a:r>
            <a:endParaRPr lang="en-US" altLang="ja-JP" sz="2000" dirty="0">
              <a:latin typeface="Verdana"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vec0.x = vec1.x + vec2.x;</a:t>
            </a:r>
          </a:p>
          <a:p>
            <a:pPr eaLnBrk="1" hangingPunct="1">
              <a:lnSpc>
                <a:spcPct val="80000"/>
              </a:lnSpc>
              <a:buFontTx/>
              <a:buNone/>
              <a:defRPr/>
            </a:pPr>
            <a:r>
              <a:rPr lang="en-US" altLang="ja-JP" sz="1400" dirty="0">
                <a:latin typeface="Verdana" charset="0"/>
                <a:ea typeface="小塚ゴシック Std M" charset="0"/>
                <a:cs typeface="小塚ゴシック Std M" charset="0"/>
              </a:rPr>
              <a:t>	vec0.y = vec1.y + vec2.y</a:t>
            </a:r>
            <a:r>
              <a:rPr lang="en-US" altLang="ja-JP" sz="1400" dirty="0" smtClean="0">
                <a:latin typeface="Verdana" charset="0"/>
                <a:ea typeface="小塚ゴシック Std M" charset="0"/>
                <a:cs typeface="小塚ゴシック Std M" charset="0"/>
              </a:rPr>
              <a:t>;</a:t>
            </a:r>
            <a:r>
              <a:rPr lang="ja-JP" altLang="en-US" sz="1400" dirty="0" smtClean="0">
                <a:latin typeface="Verdana" charset="0"/>
                <a:ea typeface="小塚ゴシック Std M" charset="0"/>
                <a:cs typeface="小塚ゴシック Std M" charset="0"/>
              </a:rPr>
              <a:t>　　　</a:t>
            </a:r>
            <a:r>
              <a:rPr lang="en-US" altLang="ja-JP" sz="1400" dirty="0" smtClean="0">
                <a:latin typeface="Verdana" charset="0"/>
                <a:ea typeface="小塚ゴシック Std M" charset="0"/>
                <a:cs typeface="小塚ゴシック Std M" charset="0"/>
              </a:rPr>
              <a:t>･･･</a:t>
            </a:r>
            <a:r>
              <a:rPr lang="ja-JP" altLang="en-US" sz="1400" dirty="0" smtClean="0">
                <a:latin typeface="Verdana" charset="0"/>
                <a:ea typeface="小塚ゴシック Std M" charset="0"/>
                <a:cs typeface="小塚ゴシック Std M" charset="0"/>
              </a:rPr>
              <a:t>ばらして使うのは、ダメ</a:t>
            </a:r>
            <a:endParaRPr lang="en-US" altLang="ja-JP" sz="1400" dirty="0">
              <a:latin typeface="Verdana" charset="0"/>
              <a:ea typeface="小塚ゴシック Std M" charset="0"/>
              <a:cs typeface="小塚ゴシック Std M" charset="0"/>
            </a:endParaRPr>
          </a:p>
          <a:p>
            <a:pPr eaLnBrk="1" hangingPunct="1">
              <a:lnSpc>
                <a:spcPct val="80000"/>
              </a:lnSpc>
              <a:buFont typeface="Wingdings" charset="2"/>
              <a:buChar char=""/>
              <a:defRPr/>
            </a:pPr>
            <a:endParaRPr lang="ja-JP" altLang="en-US" sz="1400" dirty="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150BC437-A2C0-1C46-9F18-EF66F32AEDD6}" type="slidenum">
              <a:rPr lang="en-US" altLang="ja-JP" smtClean="0">
                <a:latin typeface="小塚ゴシック Std M" charset="0"/>
                <a:ea typeface="小塚ゴシック Std M" charset="0"/>
                <a:cs typeface="小塚ゴシック Std M" charset="0"/>
              </a:rPr>
              <a:pPr eaLnBrk="1" hangingPunct="1">
                <a:defRPr/>
              </a:pPr>
              <a:t>11</a:t>
            </a:fld>
            <a:endParaRPr lang="en-US" altLang="ja-JP" smtClean="0">
              <a:latin typeface="小塚ゴシック Std M" charset="0"/>
              <a:ea typeface="小塚ゴシック Std M" charset="0"/>
              <a:cs typeface="小塚ゴシック Std M" charset="0"/>
            </a:endParaRPr>
          </a:p>
        </p:txBody>
      </p:sp>
      <p:sp>
        <p:nvSpPr>
          <p:cNvPr id="35842" name="Rectangle 2"/>
          <p:cNvSpPr>
            <a:spLocks noGrp="1" noChangeArrowheads="1"/>
          </p:cNvSpPr>
          <p:nvPr>
            <p:ph type="title"/>
          </p:nvPr>
        </p:nvSpPr>
        <p:spPr/>
        <p:txBody>
          <a:bodyPr/>
          <a:lstStyle/>
          <a:p>
            <a:pPr eaLnBrk="1" hangingPunct="1">
              <a:defRPr/>
            </a:pPr>
            <a:r>
              <a:rPr lang="ja-JP" altLang="en-US" sz="3600">
                <a:latin typeface="小塚ゴシック Std M" charset="0"/>
                <a:ea typeface="小塚ゴシック Std M" charset="0"/>
                <a:cs typeface="小塚ゴシック Std M" charset="0"/>
              </a:rPr>
              <a:t>演習</a:t>
            </a:r>
            <a:r>
              <a:rPr lang="en-US" altLang="ja-JP" sz="3600">
                <a:latin typeface="小塚ゴシック Std M" charset="0"/>
                <a:ea typeface="小塚ゴシック Std M" charset="0"/>
                <a:cs typeface="小塚ゴシック Std M" charset="0"/>
              </a:rPr>
              <a:t>2</a:t>
            </a:r>
            <a:r>
              <a:rPr lang="ja-JP" altLang="en-US" sz="3600">
                <a:latin typeface="小塚ゴシック Std M" charset="0"/>
                <a:ea typeface="小塚ゴシック Std M" charset="0"/>
                <a:cs typeface="小塚ゴシック Std M" charset="0"/>
              </a:rPr>
              <a:t>について</a:t>
            </a:r>
            <a:r>
              <a:rPr lang="en-US" altLang="ja-JP" sz="3600">
                <a:latin typeface="小塚ゴシック Std M" charset="0"/>
                <a:ea typeface="小塚ゴシック Std M" charset="0"/>
                <a:cs typeface="小塚ゴシック Std M" charset="0"/>
              </a:rPr>
              <a:t>(</a:t>
            </a:r>
            <a:r>
              <a:rPr lang="ja-JP" altLang="en-US" sz="3600">
                <a:latin typeface="小塚ゴシック Std M" charset="0"/>
                <a:ea typeface="小塚ゴシック Std M" charset="0"/>
                <a:cs typeface="小塚ゴシック Std M" charset="0"/>
              </a:rPr>
              <a:t>クラス</a:t>
            </a:r>
            <a:r>
              <a:rPr lang="en-US" altLang="ja-JP" sz="3600">
                <a:latin typeface="小塚ゴシック Std M" charset="0"/>
                <a:ea typeface="小塚ゴシック Std M" charset="0"/>
                <a:cs typeface="小塚ゴシック Std M" charset="0"/>
              </a:rPr>
              <a:t>)</a:t>
            </a:r>
          </a:p>
        </p:txBody>
      </p:sp>
      <p:sp>
        <p:nvSpPr>
          <p:cNvPr id="35843" name="Rectangle 3"/>
          <p:cNvSpPr>
            <a:spLocks noGrp="1" noChangeArrowheads="1"/>
          </p:cNvSpPr>
          <p:nvPr>
            <p:ph type="body" idx="1"/>
          </p:nvPr>
        </p:nvSpPr>
        <p:spPr/>
        <p:txBody>
          <a:bodyPr/>
          <a:lstStyle/>
          <a:p>
            <a:pPr marL="609600" indent="-609600" eaLnBrk="1" hangingPunct="1">
              <a:lnSpc>
                <a:spcPct val="80000"/>
              </a:lnSpc>
            </a:pPr>
            <a:r>
              <a:rPr lang="ja-JP" altLang="en-US" sz="2400">
                <a:latin typeface="小塚ゴシック Std M" charset="0"/>
                <a:ea typeface="小塚ゴシック Std M" charset="0"/>
                <a:cs typeface="小塚ゴシック Std M" charset="0"/>
              </a:rPr>
              <a:t>構造体の問題点</a:t>
            </a:r>
            <a:endParaRPr lang="en-US" altLang="ja-JP" sz="2400">
              <a:latin typeface="小塚ゴシック Std M" charset="0"/>
              <a:ea typeface="小塚ゴシック Std M" charset="0"/>
              <a:cs typeface="小塚ゴシック Std M" charset="0"/>
            </a:endParaRPr>
          </a:p>
          <a:p>
            <a:pPr marL="990600" lvl="1" indent="-533400" eaLnBrk="1" hangingPunct="1">
              <a:lnSpc>
                <a:spcPct val="100000"/>
              </a:lnSpc>
              <a:buFontTx/>
              <a:buAutoNum type="arabicPeriod"/>
            </a:pPr>
            <a:r>
              <a:rPr lang="ja-JP" altLang="en-US" sz="2000">
                <a:latin typeface="小塚ゴシック Std M" charset="0"/>
                <a:ea typeface="小塚ゴシック Std M" charset="0"/>
                <a:cs typeface="小塚ゴシック Std M" charset="0"/>
              </a:rPr>
              <a:t>構造体のメンバ変数をいつ、どこ、だれでもいじれる</a:t>
            </a:r>
            <a:endParaRPr lang="en-US" altLang="ja-JP" sz="2000">
              <a:latin typeface="小塚ゴシック Std M" charset="0"/>
              <a:ea typeface="小塚ゴシック Std M" charset="0"/>
              <a:cs typeface="小塚ゴシック Std M" charset="0"/>
            </a:endParaRPr>
          </a:p>
          <a:p>
            <a:pPr marL="990600" lvl="1" indent="-533400" eaLnBrk="1" hangingPunct="1">
              <a:lnSpc>
                <a:spcPct val="100000"/>
              </a:lnSpc>
              <a:buFontTx/>
              <a:buAutoNum type="arabicPeriod"/>
            </a:pPr>
            <a:r>
              <a:rPr lang="ja-JP" altLang="en-US" sz="2000">
                <a:latin typeface="小塚ゴシック Std M" charset="0"/>
                <a:ea typeface="小塚ゴシック Std M" charset="0"/>
                <a:cs typeface="小塚ゴシック Std M" charset="0"/>
              </a:rPr>
              <a:t>他の型の意味の同じ操作には別の名前をつける必要がある</a:t>
            </a:r>
            <a:endParaRPr lang="en-US" altLang="ja-JP" sz="2000">
              <a:latin typeface="小塚ゴシック Std M" charset="0"/>
              <a:ea typeface="小塚ゴシック Std M" charset="0"/>
              <a:cs typeface="小塚ゴシック Std M" charset="0"/>
            </a:endParaRPr>
          </a:p>
          <a:p>
            <a:pPr marL="990600" lvl="1" indent="-533400" eaLnBrk="1" hangingPunct="1">
              <a:lnSpc>
                <a:spcPct val="100000"/>
              </a:lnSpc>
              <a:buFontTx/>
              <a:buNone/>
            </a:pPr>
            <a:r>
              <a:rPr lang="en-US" altLang="ja-JP" sz="2000">
                <a:latin typeface="小塚ゴシック Std M" charset="0"/>
                <a:ea typeface="小塚ゴシック Std M" charset="0"/>
                <a:cs typeface="小塚ゴシック Std M" charset="0"/>
              </a:rPr>
              <a:t>	</a:t>
            </a:r>
            <a:r>
              <a:rPr lang="ja-JP" altLang="en-US" sz="2000">
                <a:latin typeface="小塚ゴシック Std M" charset="0"/>
                <a:ea typeface="小塚ゴシック Std M" charset="0"/>
                <a:cs typeface="小塚ゴシック Std M" charset="0"/>
              </a:rPr>
              <a:t>例</a:t>
            </a:r>
            <a:r>
              <a:rPr lang="en-US" altLang="ja-JP" sz="2000">
                <a:latin typeface="小塚ゴシック Std M" charset="0"/>
                <a:ea typeface="小塚ゴシック Std M" charset="0"/>
                <a:cs typeface="小塚ゴシック Std M" charset="0"/>
              </a:rPr>
              <a:t>) </a:t>
            </a:r>
            <a:r>
              <a:rPr lang="en-US" altLang="ja-JP" sz="2000">
                <a:latin typeface="Verdana" charset="0"/>
                <a:ea typeface="小塚ゴシック Std M" charset="0"/>
                <a:cs typeface="小塚ゴシック Std M" charset="0"/>
              </a:rPr>
              <a:t>addv2, addv3, addmatrix</a:t>
            </a:r>
            <a:br>
              <a:rPr lang="en-US" altLang="ja-JP" sz="2000">
                <a:latin typeface="Verdana" charset="0"/>
                <a:ea typeface="小塚ゴシック Std M" charset="0"/>
                <a:cs typeface="小塚ゴシック Std M" charset="0"/>
              </a:rPr>
            </a:br>
            <a:r>
              <a:rPr lang="ja-JP" altLang="en-US" sz="2000">
                <a:latin typeface="Verdana" charset="0"/>
                <a:ea typeface="小塚ゴシック Std M" charset="0"/>
                <a:cs typeface="小塚ゴシック Std M" charset="0"/>
              </a:rPr>
              <a:t>例）</a:t>
            </a:r>
            <a:r>
              <a:rPr lang="en-US" altLang="ja-JP" sz="2000">
                <a:latin typeface="Verdana" charset="0"/>
                <a:ea typeface="小塚ゴシック Std M" charset="0"/>
                <a:cs typeface="小塚ゴシック Std M" charset="0"/>
              </a:rPr>
              <a:t>set_add(myset, anelement)</a:t>
            </a:r>
          </a:p>
          <a:p>
            <a:pPr marL="609600" indent="-609600" eaLnBrk="1" hangingPunct="1">
              <a:lnSpc>
                <a:spcPct val="80000"/>
              </a:lnSpc>
            </a:pPr>
            <a:r>
              <a:rPr lang="ja-JP" altLang="en-US" sz="2400">
                <a:latin typeface="小塚ゴシック Std M" charset="0"/>
                <a:ea typeface="小塚ゴシック Std M" charset="0"/>
                <a:cs typeface="小塚ゴシック Std M" charset="0"/>
              </a:rPr>
              <a:t>クラス：データと関数をまとめたもの</a:t>
            </a:r>
            <a:endParaRPr lang="en-US" altLang="ja-JP" sz="2400">
              <a:latin typeface="小塚ゴシック Std M" charset="0"/>
              <a:ea typeface="小塚ゴシック Std M" charset="0"/>
              <a:cs typeface="小塚ゴシック Std M" charset="0"/>
            </a:endParaRPr>
          </a:p>
          <a:p>
            <a:pPr marL="609600" indent="-609600" eaLnBrk="1" hangingPunct="1">
              <a:lnSpc>
                <a:spcPct val="80000"/>
              </a:lnSpc>
              <a:buFontTx/>
              <a:buNone/>
            </a:pPr>
            <a:r>
              <a:rPr lang="ja-JP" altLang="en-US" sz="1600">
                <a:latin typeface="Verdana" charset="0"/>
                <a:ea typeface="小塚ゴシック Std M" charset="0"/>
                <a:cs typeface="小塚ゴシック Std M" charset="0"/>
              </a:rPr>
              <a:t>　　</a:t>
            </a:r>
            <a:r>
              <a:rPr lang="en-US" altLang="ja-JP" sz="1600">
                <a:latin typeface="Verdana" charset="0"/>
                <a:ea typeface="小塚ゴシック Std M" charset="0"/>
                <a:cs typeface="小塚ゴシック Std M" charset="0"/>
              </a:rPr>
              <a:t>class Vector2 {</a:t>
            </a:r>
          </a:p>
          <a:p>
            <a:pPr marL="609600" indent="-609600" eaLnBrk="1" hangingPunct="1">
              <a:lnSpc>
                <a:spcPct val="80000"/>
              </a:lnSpc>
              <a:buFontTx/>
              <a:buNone/>
            </a:pPr>
            <a:r>
              <a:rPr lang="en-US" altLang="ja-JP" sz="1600">
                <a:latin typeface="Verdana" charset="0"/>
                <a:ea typeface="小塚ゴシック Std M" charset="0"/>
                <a:cs typeface="小塚ゴシック Std M" charset="0"/>
              </a:rPr>
              <a:t>	private:    </a:t>
            </a:r>
            <a:r>
              <a:rPr lang="ja-JP" altLang="en-US" sz="1600">
                <a:solidFill>
                  <a:srgbClr val="CC3300"/>
                </a:solidFill>
                <a:latin typeface="Verdana" charset="0"/>
                <a:ea typeface="小塚ゴシック Std M" charset="0"/>
                <a:cs typeface="小塚ゴシック Std M" charset="0"/>
              </a:rPr>
              <a:t>外にみせない（デフォルト）</a:t>
            </a:r>
            <a:endParaRPr lang="en-US" altLang="ja-JP" sz="1600">
              <a:solidFill>
                <a:srgbClr val="CC3300"/>
              </a:solidFill>
              <a:latin typeface="Verdana" charset="0"/>
              <a:ea typeface="小塚ゴシック Std M" charset="0"/>
              <a:cs typeface="小塚ゴシック Std M" charset="0"/>
            </a:endParaRPr>
          </a:p>
          <a:p>
            <a:pPr marL="609600" indent="-609600" eaLnBrk="1" hangingPunct="1">
              <a:lnSpc>
                <a:spcPct val="80000"/>
              </a:lnSpc>
              <a:buFontTx/>
              <a:buNone/>
            </a:pPr>
            <a:r>
              <a:rPr lang="en-US" altLang="ja-JP" sz="1600">
                <a:latin typeface="Verdana" charset="0"/>
                <a:ea typeface="小塚ゴシック Std M" charset="0"/>
                <a:cs typeface="小塚ゴシック Std M" charset="0"/>
              </a:rPr>
              <a:t>		double x;</a:t>
            </a:r>
          </a:p>
          <a:p>
            <a:pPr marL="609600" indent="-609600" eaLnBrk="1" hangingPunct="1">
              <a:lnSpc>
                <a:spcPct val="80000"/>
              </a:lnSpc>
              <a:buFontTx/>
              <a:buNone/>
            </a:pPr>
            <a:r>
              <a:rPr lang="en-US" altLang="ja-JP" sz="1600">
                <a:latin typeface="Verdana" charset="0"/>
                <a:ea typeface="小塚ゴシック Std M" charset="0"/>
                <a:cs typeface="小塚ゴシック Std M" charset="0"/>
              </a:rPr>
              <a:t>		double y;</a:t>
            </a:r>
          </a:p>
          <a:p>
            <a:pPr marL="609600" indent="-609600" eaLnBrk="1" hangingPunct="1">
              <a:lnSpc>
                <a:spcPct val="80000"/>
              </a:lnSpc>
              <a:buFontTx/>
              <a:buNone/>
            </a:pPr>
            <a:r>
              <a:rPr lang="en-US" altLang="ja-JP" sz="1600">
                <a:latin typeface="Verdana" charset="0"/>
                <a:ea typeface="小塚ゴシック Std M" charset="0"/>
                <a:cs typeface="小塚ゴシック Std M" charset="0"/>
              </a:rPr>
              <a:t>	public:     </a:t>
            </a:r>
            <a:r>
              <a:rPr lang="ja-JP" altLang="en-US" sz="1600">
                <a:solidFill>
                  <a:srgbClr val="CC3300"/>
                </a:solidFill>
                <a:latin typeface="Verdana" charset="0"/>
                <a:ea typeface="小塚ゴシック Std M" charset="0"/>
                <a:cs typeface="小塚ゴシック Std M" charset="0"/>
              </a:rPr>
              <a:t>外からも使ってもらう</a:t>
            </a:r>
            <a:endParaRPr lang="en-US" altLang="ja-JP" sz="1600">
              <a:solidFill>
                <a:srgbClr val="CC3300"/>
              </a:solidFill>
              <a:latin typeface="Verdana" charset="0"/>
              <a:ea typeface="小塚ゴシック Std M" charset="0"/>
              <a:cs typeface="小塚ゴシック Std M" charset="0"/>
            </a:endParaRPr>
          </a:p>
          <a:p>
            <a:pPr marL="609600" indent="-609600" eaLnBrk="1" hangingPunct="1">
              <a:lnSpc>
                <a:spcPct val="80000"/>
              </a:lnSpc>
              <a:buFontTx/>
              <a:buNone/>
            </a:pPr>
            <a:r>
              <a:rPr lang="en-US" altLang="ja-JP" sz="1600">
                <a:latin typeface="Verdana" charset="0"/>
                <a:ea typeface="小塚ゴシック Std M" charset="0"/>
                <a:cs typeface="小塚ゴシック Std M" charset="0"/>
              </a:rPr>
              <a:t>		Vector2(…)	{ }</a:t>
            </a:r>
            <a:r>
              <a:rPr lang="ja-JP" altLang="en-US" sz="1600">
                <a:latin typeface="Verdana" charset="0"/>
                <a:ea typeface="小塚ゴシック Std M" charset="0"/>
                <a:cs typeface="小塚ゴシック Std M" charset="0"/>
              </a:rPr>
              <a:t>　　</a:t>
            </a:r>
            <a:r>
              <a:rPr lang="en-US" altLang="ja-JP" sz="1600">
                <a:latin typeface="Verdana" charset="0"/>
                <a:ea typeface="小塚ゴシック Std M" charset="0"/>
                <a:cs typeface="小塚ゴシック Std M" charset="0"/>
              </a:rPr>
              <a:t> </a:t>
            </a:r>
            <a:r>
              <a:rPr lang="ja-JP" altLang="en-US" sz="1600">
                <a:solidFill>
                  <a:srgbClr val="CC3300"/>
                </a:solidFill>
                <a:latin typeface="Verdana" charset="0"/>
                <a:ea typeface="小塚ゴシック Std M" charset="0"/>
                <a:cs typeface="小塚ゴシック Std M" charset="0"/>
              </a:rPr>
              <a:t>コンストラクタ（データを作るとき呼ばれる）</a:t>
            </a:r>
            <a:endParaRPr lang="en-US" altLang="ja-JP" sz="1600">
              <a:solidFill>
                <a:srgbClr val="CC3300"/>
              </a:solidFill>
              <a:latin typeface="Verdana" charset="0"/>
              <a:ea typeface="小塚ゴシック Std M" charset="0"/>
              <a:cs typeface="小塚ゴシック Std M" charset="0"/>
            </a:endParaRPr>
          </a:p>
          <a:p>
            <a:pPr marL="609600" indent="-609600" eaLnBrk="1" hangingPunct="1">
              <a:lnSpc>
                <a:spcPct val="80000"/>
              </a:lnSpc>
              <a:buFontTx/>
              <a:buNone/>
            </a:pPr>
            <a:r>
              <a:rPr lang="en-US" altLang="ja-JP" sz="1600">
                <a:solidFill>
                  <a:srgbClr val="CC3300"/>
                </a:solidFill>
                <a:latin typeface="Verdana" charset="0"/>
                <a:ea typeface="小塚ゴシック Std M" charset="0"/>
                <a:cs typeface="小塚ゴシック Std M" charset="0"/>
              </a:rPr>
              <a:t>		</a:t>
            </a:r>
            <a:r>
              <a:rPr lang="en-US" altLang="ja-JP" sz="1600">
                <a:latin typeface="Verdana" charset="0"/>
                <a:ea typeface="小塚ゴシック Std M" charset="0"/>
                <a:cs typeface="小塚ゴシック Std M" charset="0"/>
              </a:rPr>
              <a:t>Vector2(double x0, double y0); </a:t>
            </a:r>
            <a:r>
              <a:rPr lang="ja-JP" altLang="en-US" sz="1600">
                <a:solidFill>
                  <a:srgbClr val="CC3300"/>
                </a:solidFill>
                <a:latin typeface="Verdana" charset="0"/>
                <a:ea typeface="小塚ゴシック Std M" charset="0"/>
                <a:cs typeface="小塚ゴシック Std M" charset="0"/>
              </a:rPr>
              <a:t>引数付で変数宣言して初期化できる</a:t>
            </a:r>
            <a:endParaRPr lang="en-US" altLang="ja-JP" sz="1600">
              <a:solidFill>
                <a:srgbClr val="FF0000"/>
              </a:solidFill>
              <a:latin typeface="Verdana" charset="0"/>
              <a:ea typeface="小塚ゴシック Std M" charset="0"/>
              <a:cs typeface="小塚ゴシック Std M" charset="0"/>
            </a:endParaRPr>
          </a:p>
          <a:p>
            <a:pPr marL="609600" indent="-609600" eaLnBrk="1" hangingPunct="1">
              <a:lnSpc>
                <a:spcPct val="80000"/>
              </a:lnSpc>
              <a:buFontTx/>
              <a:buNone/>
            </a:pPr>
            <a:r>
              <a:rPr lang="en-US" altLang="ja-JP" sz="1600">
                <a:latin typeface="Verdana" charset="0"/>
                <a:ea typeface="小塚ゴシック Std M" charset="0"/>
                <a:cs typeface="小塚ゴシック Std M" charset="0"/>
              </a:rPr>
              <a:t>		Vector2 add(Vector2 u);</a:t>
            </a:r>
          </a:p>
          <a:p>
            <a:pPr marL="609600" indent="-609600" eaLnBrk="1" hangingPunct="1">
              <a:lnSpc>
                <a:spcPct val="80000"/>
              </a:lnSpc>
              <a:buFontTx/>
              <a:buNone/>
            </a:pPr>
            <a:r>
              <a:rPr lang="en-US" altLang="ja-JP" sz="1600">
                <a:solidFill>
                  <a:srgbClr val="CC3300"/>
                </a:solidFill>
                <a:latin typeface="Verdana" charset="0"/>
                <a:ea typeface="小塚ゴシック Std M" charset="0"/>
                <a:cs typeface="小塚ゴシック Std M" charset="0"/>
              </a:rPr>
              <a:t>		</a:t>
            </a:r>
            <a:r>
              <a:rPr lang="ja-JP" altLang="en-US" sz="1600">
                <a:solidFill>
                  <a:srgbClr val="CC3300"/>
                </a:solidFill>
                <a:latin typeface="Verdana" charset="0"/>
                <a:ea typeface="小塚ゴシック Std M" charset="0"/>
                <a:cs typeface="小塚ゴシック Std M" charset="0"/>
              </a:rPr>
              <a:t>メンバ関数はメンバ変数にアクセス可</a:t>
            </a:r>
            <a:r>
              <a:rPr lang="en-US" altLang="ja-JP" sz="1600">
                <a:solidFill>
                  <a:srgbClr val="CC3300"/>
                </a:solidFill>
                <a:latin typeface="Verdana" charset="0"/>
                <a:ea typeface="小塚ゴシック Std M" charset="0"/>
                <a:cs typeface="小塚ゴシック Std M" charset="0"/>
              </a:rPr>
              <a:t>, </a:t>
            </a:r>
            <a:r>
              <a:rPr lang="ja-JP" altLang="en-US" sz="1600">
                <a:solidFill>
                  <a:srgbClr val="CC3300"/>
                </a:solidFill>
                <a:latin typeface="Verdana" charset="0"/>
                <a:ea typeface="小塚ゴシック Std M" charset="0"/>
                <a:cs typeface="小塚ゴシック Std M" charset="0"/>
              </a:rPr>
              <a:t>第一引数は呼び出したデータ自身</a:t>
            </a:r>
            <a:endParaRPr lang="en-US" altLang="ja-JP" sz="1600">
              <a:solidFill>
                <a:srgbClr val="CC3300"/>
              </a:solidFill>
              <a:latin typeface="Verdana" charset="0"/>
              <a:ea typeface="小塚ゴシック Std M" charset="0"/>
              <a:cs typeface="小塚ゴシック Std M" charset="0"/>
            </a:endParaRPr>
          </a:p>
          <a:p>
            <a:pPr marL="609600" indent="-609600" eaLnBrk="1" hangingPunct="1">
              <a:lnSpc>
                <a:spcPct val="80000"/>
              </a:lnSpc>
              <a:buFontTx/>
              <a:buNone/>
            </a:pPr>
            <a:r>
              <a:rPr lang="ja-JP" altLang="en-US" sz="1600">
                <a:latin typeface="Verdana" charset="0"/>
                <a:ea typeface="小塚ゴシック Std M" charset="0"/>
                <a:cs typeface="小塚ゴシック Std M" charset="0"/>
              </a:rPr>
              <a:t>　　</a:t>
            </a:r>
            <a:r>
              <a:rPr lang="en-US" altLang="ja-JP" sz="1600">
                <a:latin typeface="Verdana" charset="0"/>
                <a:ea typeface="小塚ゴシック Std M" charset="0"/>
                <a:cs typeface="小塚ゴシック Std M" charset="0"/>
              </a:rPr>
              <a:t>};</a:t>
            </a:r>
            <a:endParaRPr lang="en-US" altLang="ja-JP" sz="1800">
              <a:latin typeface="Verdana"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EC4F2551-AE5D-9945-8E50-45E6B6A7EFC0}" type="slidenum">
              <a:rPr lang="en-US" altLang="ja-JP" smtClean="0">
                <a:latin typeface="小塚ゴシック Std M" charset="0"/>
                <a:ea typeface="小塚ゴシック Std M" charset="0"/>
                <a:cs typeface="小塚ゴシック Std M" charset="0"/>
              </a:rPr>
              <a:pPr eaLnBrk="1" hangingPunct="1">
                <a:defRPr/>
              </a:pPr>
              <a:t>12</a:t>
            </a:fld>
            <a:endParaRPr lang="en-US" altLang="ja-JP" smtClean="0">
              <a:latin typeface="小塚ゴシック Std M" charset="0"/>
              <a:ea typeface="小塚ゴシック Std M" charset="0"/>
              <a:cs typeface="小塚ゴシック Std M" charset="0"/>
            </a:endParaRPr>
          </a:p>
        </p:txBody>
      </p:sp>
      <p:sp>
        <p:nvSpPr>
          <p:cNvPr id="35842" name="Rectangle 2"/>
          <p:cNvSpPr>
            <a:spLocks noGrp="1" noChangeArrowheads="1"/>
          </p:cNvSpPr>
          <p:nvPr>
            <p:ph type="title"/>
          </p:nvPr>
        </p:nvSpPr>
        <p:spPr/>
        <p:txBody>
          <a:bodyPr/>
          <a:lstStyle/>
          <a:p>
            <a:pPr eaLnBrk="1" hangingPunct="1">
              <a:defRPr/>
            </a:pPr>
            <a:r>
              <a:rPr lang="en-US" altLang="ja-JP" sz="3600" dirty="0" smtClean="0">
                <a:latin typeface="小塚ゴシック Std M" charset="0"/>
                <a:ea typeface="小塚ゴシック Std M" charset="0"/>
                <a:cs typeface="小塚ゴシック Std M" charset="0"/>
              </a:rPr>
              <a:t>※</a:t>
            </a:r>
            <a:r>
              <a:rPr lang="ja-JP" altLang="en-US" sz="3600" dirty="0" smtClean="0">
                <a:latin typeface="小塚ゴシック Std M" charset="0"/>
                <a:ea typeface="小塚ゴシック Std M" charset="0"/>
                <a:cs typeface="小塚ゴシック Std M" charset="0"/>
              </a:rPr>
              <a:t>Ｃとの違い</a:t>
            </a:r>
            <a:endParaRPr lang="en-US" altLang="ja-JP" sz="3600" dirty="0">
              <a:latin typeface="小塚ゴシック Std M" charset="0"/>
              <a:ea typeface="小塚ゴシック Std M" charset="0"/>
              <a:cs typeface="小塚ゴシック Std M" charset="0"/>
            </a:endParaRPr>
          </a:p>
        </p:txBody>
      </p:sp>
      <p:sp>
        <p:nvSpPr>
          <p:cNvPr id="35843" name="Rectangle 3"/>
          <p:cNvSpPr>
            <a:spLocks noGrp="1" noChangeArrowheads="1"/>
          </p:cNvSpPr>
          <p:nvPr>
            <p:ph type="body" idx="1"/>
          </p:nvPr>
        </p:nvSpPr>
        <p:spPr/>
        <p:txBody>
          <a:bodyPr/>
          <a:lstStyle/>
          <a:p>
            <a:pPr marL="609600" indent="-609600" eaLnBrk="1" hangingPunct="1">
              <a:lnSpc>
                <a:spcPct val="80000"/>
              </a:lnSpc>
              <a:buFont typeface="Wingdings" charset="2"/>
              <a:buChar char=""/>
              <a:defRPr/>
            </a:pPr>
            <a:r>
              <a:rPr lang="en-US" altLang="ja-JP" sz="2400" dirty="0" smtClean="0">
                <a:latin typeface="小塚ゴシック Std M" charset="0"/>
                <a:ea typeface="小塚ゴシック Std M" charset="0"/>
                <a:cs typeface="小塚ゴシック Std M" charset="0"/>
              </a:rPr>
              <a:t>class/</a:t>
            </a:r>
            <a:r>
              <a:rPr lang="en-US" altLang="ja-JP" sz="2400" dirty="0" err="1" smtClean="0">
                <a:latin typeface="小塚ゴシック Std M" charset="0"/>
                <a:ea typeface="小塚ゴシック Std M" charset="0"/>
                <a:cs typeface="小塚ゴシック Std M" charset="0"/>
              </a:rPr>
              <a:t>struct</a:t>
            </a:r>
            <a:r>
              <a:rPr lang="en-US" altLang="ja-JP" sz="2400" dirty="0" smtClean="0">
                <a:latin typeface="小塚ゴシック Std M" charset="0"/>
                <a:ea typeface="小塚ゴシック Std M" charset="0"/>
                <a:cs typeface="小塚ゴシック Std M" charset="0"/>
              </a:rPr>
              <a:t> </a:t>
            </a:r>
            <a:r>
              <a:rPr lang="ja-JP" altLang="en-US" sz="2400" dirty="0" smtClean="0">
                <a:latin typeface="小塚ゴシック Std M" charset="0"/>
                <a:ea typeface="小塚ゴシック Std M" charset="0"/>
                <a:cs typeface="小塚ゴシック Std M" charset="0"/>
              </a:rPr>
              <a:t>の型名使用に</a:t>
            </a:r>
            <a:r>
              <a:rPr lang="en-US" altLang="ja-JP" sz="2400" dirty="0" smtClean="0">
                <a:latin typeface="小塚ゴシック Std M" charset="0"/>
                <a:ea typeface="小塚ゴシック Std M" charset="0"/>
                <a:cs typeface="小塚ゴシック Std M" charset="0"/>
              </a:rPr>
              <a:t> </a:t>
            </a:r>
            <a:r>
              <a:rPr lang="en-US" altLang="ja-JP" sz="2400" dirty="0" err="1" smtClean="0">
                <a:latin typeface="小塚ゴシック Std M" charset="0"/>
                <a:ea typeface="小塚ゴシック Std M" charset="0"/>
                <a:cs typeface="小塚ゴシック Std M" charset="0"/>
              </a:rPr>
              <a:t>typedef</a:t>
            </a:r>
            <a:r>
              <a:rPr lang="en-US" altLang="ja-JP" sz="2400" dirty="0" smtClean="0">
                <a:latin typeface="小塚ゴシック Std M" charset="0"/>
                <a:ea typeface="小塚ゴシック Std M" charset="0"/>
                <a:cs typeface="小塚ゴシック Std M" charset="0"/>
              </a:rPr>
              <a:t> </a:t>
            </a:r>
            <a:r>
              <a:rPr lang="ja-JP" altLang="en-US" sz="2400" dirty="0" smtClean="0">
                <a:latin typeface="小塚ゴシック Std M" charset="0"/>
                <a:ea typeface="小塚ゴシック Std M" charset="0"/>
                <a:cs typeface="小塚ゴシック Std M" charset="0"/>
              </a:rPr>
              <a:t>は不要．</a:t>
            </a:r>
            <a:r>
              <a:rPr lang="en-US" altLang="ja-JP" sz="2400" dirty="0">
                <a:latin typeface="Verdana" charset="0"/>
                <a:ea typeface="小塚ゴシック Std M" charset="0"/>
                <a:cs typeface="小塚ゴシック Std M" charset="0"/>
              </a:rPr>
              <a:t/>
            </a:r>
            <a:br>
              <a:rPr lang="en-US" altLang="ja-JP" sz="2400" dirty="0">
                <a:latin typeface="Verdana" charset="0"/>
                <a:ea typeface="小塚ゴシック Std M" charset="0"/>
                <a:cs typeface="小塚ゴシック Std M" charset="0"/>
              </a:rPr>
            </a:br>
            <a:endParaRPr lang="en-US" altLang="ja-JP" sz="2400" dirty="0" smtClean="0">
              <a:latin typeface="Verdana" charset="0"/>
              <a:ea typeface="小塚ゴシック Std M" charset="0"/>
              <a:cs typeface="小塚ゴシック Std M" charset="0"/>
            </a:endParaRPr>
          </a:p>
          <a:p>
            <a:pPr marL="0" indent="0" eaLnBrk="1" hangingPunct="1">
              <a:lnSpc>
                <a:spcPct val="80000"/>
              </a:lnSpc>
              <a:buFontTx/>
              <a:buNone/>
              <a:defRPr/>
            </a:pPr>
            <a:r>
              <a:rPr lang="en-US" altLang="ja-JP" sz="1600" dirty="0" smtClean="0">
                <a:latin typeface="Verdana" charset="0"/>
                <a:ea typeface="小塚ゴシック Std M" charset="0"/>
                <a:cs typeface="小塚ゴシック Std M" charset="0"/>
              </a:rPr>
              <a:t>class </a:t>
            </a:r>
            <a:r>
              <a:rPr lang="en-US" altLang="ja-JP" sz="1600" dirty="0">
                <a:latin typeface="Verdana" charset="0"/>
                <a:ea typeface="小塚ゴシック Std M" charset="0"/>
                <a:cs typeface="小塚ゴシック Std M" charset="0"/>
              </a:rPr>
              <a:t>Vector2 {</a:t>
            </a:r>
          </a:p>
          <a:p>
            <a:pPr marL="609600" indent="-609600"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smtClean="0">
                <a:latin typeface="Verdana" charset="0"/>
                <a:ea typeface="小塚ゴシック Std M" charset="0"/>
                <a:cs typeface="小塚ゴシック Std M" charset="0"/>
              </a:rPr>
              <a:t>…</a:t>
            </a:r>
          </a:p>
          <a:p>
            <a:pPr marL="609600" indent="-609600" eaLnBrk="1" hangingPunct="1">
              <a:lnSpc>
                <a:spcPct val="80000"/>
              </a:lnSpc>
              <a:buFontTx/>
              <a:buNone/>
              <a:defRPr/>
            </a:pPr>
            <a:r>
              <a:rPr lang="en-US" altLang="ja-JP" sz="1600" dirty="0" smtClean="0">
                <a:latin typeface="Verdana" charset="0"/>
                <a:ea typeface="小塚ゴシック Std M" charset="0"/>
                <a:cs typeface="小塚ゴシック Std M" charset="0"/>
              </a:rPr>
              <a:t>};</a:t>
            </a:r>
          </a:p>
          <a:p>
            <a:pPr marL="609600" indent="-609600" eaLnBrk="1" hangingPunct="1">
              <a:lnSpc>
                <a:spcPct val="80000"/>
              </a:lnSpc>
              <a:buFontTx/>
              <a:buNone/>
              <a:defRPr/>
            </a:pPr>
            <a:endParaRPr lang="en-US" altLang="ja-JP" sz="1600" dirty="0" smtClean="0">
              <a:latin typeface="Verdana" charset="0"/>
              <a:ea typeface="小塚ゴシック Std M" charset="0"/>
              <a:cs typeface="小塚ゴシック Std M" charset="0"/>
            </a:endParaRPr>
          </a:p>
          <a:p>
            <a:pPr marL="609600" indent="-609600" eaLnBrk="1" hangingPunct="1">
              <a:lnSpc>
                <a:spcPct val="80000"/>
              </a:lnSpc>
              <a:buFontTx/>
              <a:buNone/>
              <a:defRPr/>
            </a:pPr>
            <a:r>
              <a:rPr lang="en-US" altLang="ja-JP" sz="1600" dirty="0" err="1" smtClean="0">
                <a:latin typeface="Verdana" charset="0"/>
                <a:ea typeface="小塚ゴシック Std M" charset="0"/>
                <a:cs typeface="小塚ゴシック Std M" charset="0"/>
              </a:rPr>
              <a:t>int</a:t>
            </a:r>
            <a:r>
              <a:rPr lang="en-US" altLang="ja-JP" sz="1600" dirty="0" smtClean="0">
                <a:latin typeface="Verdana" charset="0"/>
                <a:ea typeface="小塚ゴシック Std M" charset="0"/>
                <a:cs typeface="小塚ゴシック Std M" charset="0"/>
              </a:rPr>
              <a:t> main(</a:t>
            </a:r>
            <a:r>
              <a:rPr lang="en-US" altLang="ja-JP" sz="1600" dirty="0" err="1" smtClean="0">
                <a:latin typeface="Verdana" charset="0"/>
                <a:ea typeface="小塚ゴシック Std M" charset="0"/>
                <a:cs typeface="小塚ゴシック Std M" charset="0"/>
              </a:rPr>
              <a:t>int</a:t>
            </a:r>
            <a:r>
              <a:rPr lang="en-US" altLang="ja-JP" sz="1600" dirty="0" smtClean="0">
                <a:latin typeface="Verdana" charset="0"/>
                <a:ea typeface="小塚ゴシック Std M" charset="0"/>
                <a:cs typeface="小塚ゴシック Std M" charset="0"/>
              </a:rPr>
              <a:t> </a:t>
            </a:r>
            <a:r>
              <a:rPr lang="en-US" altLang="ja-JP" sz="1600" dirty="0" err="1" smtClean="0">
                <a:latin typeface="Verdana" charset="0"/>
                <a:ea typeface="小塚ゴシック Std M" charset="0"/>
                <a:cs typeface="小塚ゴシック Std M" charset="0"/>
              </a:rPr>
              <a:t>argc</a:t>
            </a:r>
            <a:r>
              <a:rPr lang="en-US" altLang="ja-JP" sz="1600" dirty="0" smtClean="0">
                <a:latin typeface="Verdana" charset="0"/>
                <a:ea typeface="小塚ゴシック Std M" charset="0"/>
                <a:cs typeface="小塚ゴシック Std M" charset="0"/>
              </a:rPr>
              <a:t>, char * </a:t>
            </a:r>
            <a:r>
              <a:rPr lang="en-US" altLang="ja-JP" sz="1600" dirty="0" err="1" smtClean="0">
                <a:latin typeface="Verdana" charset="0"/>
                <a:ea typeface="小塚ゴシック Std M" charset="0"/>
                <a:cs typeface="小塚ゴシック Std M" charset="0"/>
              </a:rPr>
              <a:t>argv</a:t>
            </a:r>
            <a:r>
              <a:rPr lang="en-US" altLang="ja-JP" sz="1600" dirty="0" smtClean="0">
                <a:latin typeface="Verdana" charset="0"/>
                <a:ea typeface="小塚ゴシック Std M" charset="0"/>
                <a:cs typeface="小塚ゴシック Std M" charset="0"/>
              </a:rPr>
              <a:t>[]) {</a:t>
            </a:r>
          </a:p>
          <a:p>
            <a:pPr marL="609600" indent="-609600" eaLnBrk="1" hangingPunct="1">
              <a:lnSpc>
                <a:spcPct val="80000"/>
              </a:lnSpc>
              <a:buFontTx/>
              <a:buNone/>
              <a:defRPr/>
            </a:pPr>
            <a:r>
              <a:rPr lang="en-US" altLang="ja-JP" sz="1600" dirty="0" smtClean="0">
                <a:latin typeface="Verdana" charset="0"/>
                <a:ea typeface="小塚ゴシック Std M" charset="0"/>
                <a:cs typeface="小塚ゴシック Std M" charset="0"/>
              </a:rPr>
              <a:t>	Vector2 v, u;</a:t>
            </a:r>
          </a:p>
          <a:p>
            <a:pPr marL="609600" indent="-609600" eaLnBrk="1" hangingPunct="1">
              <a:lnSpc>
                <a:spcPct val="80000"/>
              </a:lnSpc>
              <a:buFontTx/>
              <a:buNone/>
              <a:defRPr/>
            </a:pPr>
            <a:r>
              <a:rPr lang="en-US" altLang="ja-JP" sz="1600" dirty="0" smtClean="0">
                <a:latin typeface="Verdana" charset="0"/>
                <a:ea typeface="小塚ゴシック Std M" charset="0"/>
                <a:cs typeface="小塚ゴシック Std M" charset="0"/>
              </a:rPr>
              <a:t>	…</a:t>
            </a:r>
          </a:p>
          <a:p>
            <a:pPr marL="609600" indent="-609600" eaLnBrk="1" hangingPunct="1">
              <a:lnSpc>
                <a:spcPct val="80000"/>
              </a:lnSpc>
              <a:buFontTx/>
              <a:buNone/>
              <a:defRPr/>
            </a:pPr>
            <a:endParaRPr lang="en-US" altLang="ja-JP" sz="1600" dirty="0" smtClean="0">
              <a:latin typeface="Verdana"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9D984C0C-CAB6-274A-BC9E-CE0CBD47EFE2}" type="slidenum">
              <a:rPr lang="en-US" altLang="ja-JP" smtClean="0">
                <a:latin typeface="小塚ゴシック Std M" charset="0"/>
                <a:ea typeface="小塚ゴシック Std M" charset="0"/>
                <a:cs typeface="小塚ゴシック Std M" charset="0"/>
              </a:rPr>
              <a:pPr eaLnBrk="1" hangingPunct="1">
                <a:defRPr/>
              </a:pPr>
              <a:t>13</a:t>
            </a:fld>
            <a:endParaRPr lang="en-US" altLang="ja-JP" smtClean="0">
              <a:latin typeface="小塚ゴシック Std M" charset="0"/>
              <a:ea typeface="小塚ゴシック Std M" charset="0"/>
              <a:cs typeface="小塚ゴシック Std M" charset="0"/>
            </a:endParaRPr>
          </a:p>
        </p:txBody>
      </p:sp>
      <p:sp>
        <p:nvSpPr>
          <p:cNvPr id="36866" name="Rectangle 2"/>
          <p:cNvSpPr>
            <a:spLocks noGrp="1" noChangeArrowheads="1"/>
          </p:cNvSpPr>
          <p:nvPr>
            <p:ph type="title"/>
          </p:nvPr>
        </p:nvSpPr>
        <p:spPr/>
        <p:txBody>
          <a:bodyPr/>
          <a:lstStyle/>
          <a:p>
            <a:pPr eaLnBrk="1" hangingPunct="1">
              <a:defRPr/>
            </a:pPr>
            <a:r>
              <a:rPr lang="ja-JP" altLang="en-US" sz="3600">
                <a:latin typeface="小塚ゴシック Std M" charset="0"/>
                <a:ea typeface="小塚ゴシック Std M" charset="0"/>
                <a:cs typeface="小塚ゴシック Std M" charset="0"/>
              </a:rPr>
              <a:t>演習</a:t>
            </a:r>
            <a:r>
              <a:rPr lang="en-US" altLang="ja-JP" sz="3600">
                <a:latin typeface="小塚ゴシック Std M" charset="0"/>
                <a:ea typeface="小塚ゴシック Std M" charset="0"/>
                <a:cs typeface="小塚ゴシック Std M" charset="0"/>
              </a:rPr>
              <a:t>2</a:t>
            </a:r>
            <a:r>
              <a:rPr lang="ja-JP" altLang="en-US" sz="3600">
                <a:latin typeface="小塚ゴシック Std M" charset="0"/>
                <a:ea typeface="小塚ゴシック Std M" charset="0"/>
                <a:cs typeface="小塚ゴシック Std M" charset="0"/>
              </a:rPr>
              <a:t>について</a:t>
            </a:r>
            <a:r>
              <a:rPr lang="en-US" altLang="ja-JP" sz="3600">
                <a:latin typeface="小塚ゴシック Std M" charset="0"/>
                <a:ea typeface="小塚ゴシック Std M" charset="0"/>
                <a:cs typeface="小塚ゴシック Std M" charset="0"/>
              </a:rPr>
              <a:t>(</a:t>
            </a:r>
            <a:r>
              <a:rPr lang="ja-JP" altLang="en-US" sz="3600">
                <a:latin typeface="小塚ゴシック Std M" charset="0"/>
                <a:ea typeface="小塚ゴシック Std M" charset="0"/>
                <a:cs typeface="小塚ゴシック Std M" charset="0"/>
              </a:rPr>
              <a:t>メンバ関数</a:t>
            </a:r>
            <a:r>
              <a:rPr lang="en-US" altLang="ja-JP" sz="3600">
                <a:latin typeface="小塚ゴシック Std M" charset="0"/>
                <a:ea typeface="小塚ゴシック Std M" charset="0"/>
                <a:cs typeface="小塚ゴシック Std M" charset="0"/>
              </a:rPr>
              <a:t>)</a:t>
            </a:r>
          </a:p>
        </p:txBody>
      </p:sp>
      <p:sp>
        <p:nvSpPr>
          <p:cNvPr id="36867" name="Rectangle 3"/>
          <p:cNvSpPr>
            <a:spLocks noGrp="1" noChangeArrowheads="1"/>
          </p:cNvSpPr>
          <p:nvPr>
            <p:ph type="body" idx="1"/>
          </p:nvPr>
        </p:nvSpPr>
        <p:spPr/>
        <p:txBody>
          <a:bodyPr/>
          <a:lstStyle/>
          <a:p>
            <a:pPr eaLnBrk="1" hangingPunct="1">
              <a:lnSpc>
                <a:spcPct val="80000"/>
              </a:lnSpc>
              <a:buFont typeface="Wingdings" charset="2"/>
              <a:buChar char=""/>
              <a:defRPr/>
            </a:pPr>
            <a:r>
              <a:rPr lang="ja-JP" altLang="en-US" sz="2000" dirty="0">
                <a:latin typeface="小塚ゴシック Std M" charset="0"/>
                <a:ea typeface="小塚ゴシック Std M" charset="0"/>
                <a:cs typeface="小塚ゴシック Std M" charset="0"/>
              </a:rPr>
              <a:t>メンバ変数の呼び出し方</a:t>
            </a:r>
            <a:endParaRPr lang="en-US" altLang="ja-JP" sz="2000"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Vector2 v1, v2, v3</a:t>
            </a:r>
            <a:r>
              <a:rPr lang="en-US" altLang="ja-JP" sz="1400" dirty="0" smtClean="0">
                <a:latin typeface="Verdana" charset="0"/>
                <a:ea typeface="小塚ゴシック Std M" charset="0"/>
                <a:cs typeface="小塚ゴシック Std M" charset="0"/>
              </a:rPr>
              <a:t>;</a:t>
            </a:r>
            <a:endParaRPr lang="en-US" altLang="ja-JP" sz="1400" dirty="0">
              <a:latin typeface="Verdana"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v3 = v1.add(v2);	</a:t>
            </a:r>
            <a:r>
              <a:rPr lang="ja-JP" altLang="en-US" sz="1400" dirty="0">
                <a:solidFill>
                  <a:srgbClr val="CC3300"/>
                </a:solidFill>
                <a:latin typeface="Verdana" charset="0"/>
                <a:ea typeface="小塚ゴシック Std M" charset="0"/>
                <a:cs typeface="小塚ゴシック Std M" charset="0"/>
              </a:rPr>
              <a:t>メンバ関数はオブジェクトに作用</a:t>
            </a:r>
            <a:r>
              <a:rPr lang="ja-JP" altLang="en-US" sz="1400" dirty="0" smtClean="0">
                <a:solidFill>
                  <a:srgbClr val="CC3300"/>
                </a:solidFill>
                <a:latin typeface="Verdana" charset="0"/>
                <a:ea typeface="小塚ゴシック Std M" charset="0"/>
                <a:cs typeface="小塚ゴシック Std M" charset="0"/>
              </a:rPr>
              <a:t>する</a:t>
            </a:r>
            <a:endParaRPr lang="en-US" altLang="ja-JP" sz="1400" dirty="0" smtClean="0">
              <a:solidFill>
                <a:srgbClr val="CC3300"/>
              </a:solidFill>
              <a:latin typeface="Verdana" charset="0"/>
              <a:ea typeface="小塚ゴシック Std M" charset="0"/>
              <a:cs typeface="小塚ゴシック Std M" charset="0"/>
            </a:endParaRPr>
          </a:p>
          <a:p>
            <a:pPr eaLnBrk="1" hangingPunct="1">
              <a:lnSpc>
                <a:spcPct val="80000"/>
              </a:lnSpc>
              <a:buFontTx/>
              <a:buNone/>
              <a:defRPr/>
            </a:pPr>
            <a:endParaRPr lang="en-US" altLang="ja-JP" sz="1400" dirty="0">
              <a:latin typeface="Verdana" charset="0"/>
              <a:ea typeface="小塚ゴシック Std M" charset="0"/>
              <a:cs typeface="小塚ゴシック Std M" charset="0"/>
            </a:endParaRPr>
          </a:p>
          <a:p>
            <a:pPr eaLnBrk="1" hangingPunct="1">
              <a:lnSpc>
                <a:spcPct val="80000"/>
              </a:lnSpc>
              <a:buFont typeface="Wingdings" charset="2"/>
              <a:buChar char=""/>
              <a:defRPr/>
            </a:pPr>
            <a:r>
              <a:rPr lang="ja-JP" altLang="en-US" sz="2000" dirty="0">
                <a:latin typeface="小塚ゴシック Std M" charset="0"/>
                <a:ea typeface="小塚ゴシック Std M" charset="0"/>
                <a:cs typeface="小塚ゴシック Std M" charset="0"/>
              </a:rPr>
              <a:t>Ｃ言語で相当するもの</a:t>
            </a:r>
            <a:r>
              <a:rPr lang="ja-JP" altLang="en-US" sz="2000" dirty="0" smtClean="0">
                <a:latin typeface="小塚ゴシック Std M" charset="0"/>
                <a:ea typeface="小塚ゴシック Std M" charset="0"/>
                <a:cs typeface="小塚ゴシック Std M" charset="0"/>
              </a:rPr>
              <a:t>は</a:t>
            </a:r>
            <a:endParaRPr lang="en-US" altLang="ja-JP" sz="2000" dirty="0" smtClean="0">
              <a:latin typeface="Verdana" charset="0"/>
              <a:ea typeface="小塚ゴシック Std M" charset="0"/>
              <a:cs typeface="小塚ゴシック Std M" charset="0"/>
            </a:endParaRPr>
          </a:p>
          <a:p>
            <a:pPr eaLnBrk="1" hangingPunct="1">
              <a:lnSpc>
                <a:spcPct val="80000"/>
              </a:lnSpc>
              <a:buFontTx/>
              <a:buNone/>
              <a:defRPr/>
            </a:pPr>
            <a:r>
              <a:rPr lang="en-US" altLang="ja-JP" sz="1400" dirty="0" smtClean="0">
                <a:latin typeface="Verdana" charset="0"/>
                <a:ea typeface="小塚ゴシック Std M" charset="0"/>
                <a:cs typeface="小塚ゴシック Std M" charset="0"/>
              </a:rPr>
              <a:t>	v3 = addv2(v1, v2);</a:t>
            </a:r>
            <a:br>
              <a:rPr lang="en-US" altLang="ja-JP" sz="1400" dirty="0" smtClean="0">
                <a:latin typeface="Verdana" charset="0"/>
                <a:ea typeface="小塚ゴシック Std M" charset="0"/>
                <a:cs typeface="小塚ゴシック Std M" charset="0"/>
              </a:rPr>
            </a:br>
            <a:endParaRPr lang="en-US" altLang="ja-JP" sz="1400" dirty="0" smtClean="0">
              <a:latin typeface="Verdana" charset="0"/>
              <a:ea typeface="小塚ゴシック Std M" charset="0"/>
              <a:cs typeface="小塚ゴシック Std M" charset="0"/>
            </a:endParaRPr>
          </a:p>
          <a:p>
            <a:pPr eaLnBrk="1" hangingPunct="1">
              <a:lnSpc>
                <a:spcPct val="80000"/>
              </a:lnSpc>
              <a:buFont typeface="Wingdings" charset="2"/>
              <a:buChar char=""/>
              <a:defRPr/>
            </a:pPr>
            <a:r>
              <a:rPr lang="ja-JP" altLang="en-US" sz="2000" dirty="0" smtClean="0">
                <a:latin typeface="小塚ゴシック Std M" charset="0"/>
                <a:ea typeface="小塚ゴシック Std M" charset="0"/>
                <a:cs typeface="小塚ゴシック Std M" charset="0"/>
              </a:rPr>
              <a:t>メンバ</a:t>
            </a:r>
            <a:r>
              <a:rPr lang="ja-JP" altLang="en-US" sz="2000" dirty="0">
                <a:latin typeface="小塚ゴシック Std M" charset="0"/>
                <a:ea typeface="小塚ゴシック Std M" charset="0"/>
                <a:cs typeface="小塚ゴシック Std M" charset="0"/>
              </a:rPr>
              <a:t>関数</a:t>
            </a:r>
            <a:r>
              <a:rPr lang="ja-JP" altLang="en-US" sz="2000" dirty="0">
                <a:latin typeface="Verdana" charset="0"/>
                <a:ea typeface="小塚ゴシック Std M" charset="0"/>
                <a:cs typeface="小塚ゴシック Std M" charset="0"/>
              </a:rPr>
              <a:t>では</a:t>
            </a:r>
            <a:r>
              <a:rPr lang="en-US" altLang="ja-JP" sz="2000" dirty="0">
                <a:latin typeface="Verdana" charset="0"/>
                <a:ea typeface="小塚ゴシック Std M" charset="0"/>
                <a:cs typeface="小塚ゴシック Std M" charset="0"/>
              </a:rPr>
              <a:t>C</a:t>
            </a:r>
            <a:r>
              <a:rPr lang="ja-JP" altLang="en-US" sz="2000" dirty="0">
                <a:latin typeface="Verdana" charset="0"/>
                <a:ea typeface="小塚ゴシック Std M" charset="0"/>
                <a:cs typeface="小塚ゴシック Std M" charset="0"/>
              </a:rPr>
              <a:t>言語の関数より引数が１つ</a:t>
            </a:r>
            <a:r>
              <a:rPr lang="ja-JP" altLang="en-US" sz="2000" dirty="0" smtClean="0">
                <a:latin typeface="Verdana" charset="0"/>
                <a:ea typeface="小塚ゴシック Std M" charset="0"/>
                <a:cs typeface="小塚ゴシック Std M" charset="0"/>
              </a:rPr>
              <a:t>減る</a:t>
            </a:r>
            <a:endParaRPr lang="en-US" altLang="ja-JP" sz="2000" dirty="0">
              <a:latin typeface="Verdana" charset="0"/>
              <a:ea typeface="小塚ゴシック Std M" charset="0"/>
              <a:cs typeface="小塚ゴシック Std M" charset="0"/>
            </a:endParaRPr>
          </a:p>
          <a:p>
            <a:pPr eaLnBrk="1" hangingPunct="1">
              <a:lnSpc>
                <a:spcPct val="80000"/>
              </a:lnSpc>
              <a:buFont typeface="Wingdings" charset="2"/>
              <a:buChar char=""/>
              <a:defRPr/>
            </a:pPr>
            <a:r>
              <a:rPr lang="ja-JP" altLang="en-US" sz="2000" dirty="0">
                <a:latin typeface="小塚ゴシック Std M" charset="0"/>
                <a:ea typeface="小塚ゴシック Std M" charset="0"/>
                <a:cs typeface="小塚ゴシック Std M" charset="0"/>
              </a:rPr>
              <a:t>２次元ベクトルの加法演算</a:t>
            </a:r>
            <a:endParaRPr lang="en-US" altLang="ja-JP" sz="2000"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Vector2 Vector2::add(Vector2 u</a:t>
            </a:r>
            <a:r>
              <a:rPr lang="en-US" altLang="ja-JP" sz="1600" dirty="0" smtClean="0">
                <a:latin typeface="Verdana" charset="0"/>
                <a:ea typeface="小塚ゴシック Std M" charset="0"/>
                <a:cs typeface="小塚ゴシック Std M" charset="0"/>
              </a:rPr>
              <a:t>) {</a:t>
            </a:r>
            <a:endParaRPr lang="en-US" altLang="ja-JP" sz="1600" dirty="0">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Vector2 ret</a:t>
            </a:r>
            <a:r>
              <a:rPr lang="en-US" altLang="ja-JP" sz="1600" dirty="0" smtClean="0">
                <a:latin typeface="Verdana" charset="0"/>
                <a:ea typeface="小塚ゴシック Std M" charset="0"/>
                <a:cs typeface="小塚ゴシック Std M" charset="0"/>
              </a:rPr>
              <a:t>;</a:t>
            </a:r>
            <a:endParaRPr lang="en-US" altLang="ja-JP" sz="1600" dirty="0">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ret.x</a:t>
            </a:r>
            <a:r>
              <a:rPr lang="en-US" altLang="ja-JP" sz="1600" dirty="0">
                <a:latin typeface="Verdana" charset="0"/>
                <a:ea typeface="小塚ゴシック Std M" charset="0"/>
                <a:cs typeface="小塚ゴシック Std M" charset="0"/>
              </a:rPr>
              <a:t> = x + </a:t>
            </a:r>
            <a:r>
              <a:rPr lang="en-US" altLang="ja-JP" sz="1600" dirty="0" err="1">
                <a:latin typeface="Verdana" charset="0"/>
                <a:ea typeface="小塚ゴシック Std M" charset="0"/>
                <a:cs typeface="小塚ゴシック Std M" charset="0"/>
              </a:rPr>
              <a:t>u.x</a:t>
            </a:r>
            <a:r>
              <a:rPr lang="en-US" altLang="ja-JP" sz="1600" dirty="0">
                <a:latin typeface="Verdana" charset="0"/>
                <a:ea typeface="小塚ゴシック Std M" charset="0"/>
                <a:cs typeface="小塚ゴシック Std M" charset="0"/>
              </a:rPr>
              <a:t>;</a:t>
            </a: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ret.y</a:t>
            </a:r>
            <a:r>
              <a:rPr lang="en-US" altLang="ja-JP" sz="1600" dirty="0">
                <a:latin typeface="Verdana" charset="0"/>
                <a:ea typeface="小塚ゴシック Std M" charset="0"/>
                <a:cs typeface="小塚ゴシック Std M" charset="0"/>
              </a:rPr>
              <a:t> = y + </a:t>
            </a:r>
            <a:r>
              <a:rPr lang="en-US" altLang="ja-JP" sz="1600" dirty="0" err="1">
                <a:latin typeface="Verdana" charset="0"/>
                <a:ea typeface="小塚ゴシック Std M" charset="0"/>
                <a:cs typeface="小塚ゴシック Std M" charset="0"/>
              </a:rPr>
              <a:t>u.y</a:t>
            </a:r>
            <a:r>
              <a:rPr lang="en-US" altLang="ja-JP" sz="1600" dirty="0">
                <a:latin typeface="Verdana" charset="0"/>
                <a:ea typeface="小塚ゴシック Std M" charset="0"/>
                <a:cs typeface="小塚ゴシック Std M" charset="0"/>
              </a:rPr>
              <a:t>;</a:t>
            </a:r>
          </a:p>
          <a:p>
            <a:pPr eaLnBrk="1" hangingPunct="1">
              <a:lnSpc>
                <a:spcPct val="80000"/>
              </a:lnSpc>
              <a:buFontTx/>
              <a:buNone/>
              <a:defRPr/>
            </a:pPr>
            <a:r>
              <a:rPr lang="en-US" altLang="ja-JP" sz="1600" dirty="0">
                <a:solidFill>
                  <a:srgbClr val="CC3300"/>
                </a:solidFill>
                <a:latin typeface="Verdana" charset="0"/>
                <a:ea typeface="小塚ゴシック Std M" charset="0"/>
                <a:cs typeface="小塚ゴシック Std M" charset="0"/>
              </a:rPr>
              <a:t>			</a:t>
            </a:r>
            <a:r>
              <a:rPr lang="ja-JP" altLang="en-US" sz="1600" dirty="0">
                <a:solidFill>
                  <a:srgbClr val="CC3300"/>
                </a:solidFill>
                <a:latin typeface="Verdana" charset="0"/>
                <a:ea typeface="小塚ゴシック Std M" charset="0"/>
                <a:cs typeface="小塚ゴシック Std M" charset="0"/>
              </a:rPr>
              <a:t>メンバ関数からはメンバ変数に</a:t>
            </a:r>
            <a:r>
              <a:rPr lang="ja-JP" altLang="en-US" sz="1600" dirty="0" smtClean="0">
                <a:solidFill>
                  <a:srgbClr val="CC3300"/>
                </a:solidFill>
                <a:latin typeface="Verdana" charset="0"/>
                <a:ea typeface="小塚ゴシック Std M" charset="0"/>
                <a:cs typeface="小塚ゴシック Std M" charset="0"/>
              </a:rPr>
              <a:t>アクセス可</a:t>
            </a:r>
            <a:endParaRPr lang="en-US" altLang="ja-JP" sz="1600" dirty="0">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return ret;</a:t>
            </a: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D47FBC36-DF6B-3A48-837A-7BCF7DBCA738}" type="slidenum">
              <a:rPr lang="en-US" altLang="ja-JP" smtClean="0">
                <a:latin typeface="小塚ゴシック Std M" charset="0"/>
                <a:ea typeface="小塚ゴシック Std M" charset="0"/>
                <a:cs typeface="小塚ゴシック Std M" charset="0"/>
              </a:rPr>
              <a:pPr eaLnBrk="1" hangingPunct="1">
                <a:defRPr/>
              </a:pPr>
              <a:t>14</a:t>
            </a:fld>
            <a:endParaRPr lang="en-US" altLang="ja-JP" smtClean="0">
              <a:latin typeface="小塚ゴシック Std M" charset="0"/>
              <a:ea typeface="小塚ゴシック Std M" charset="0"/>
              <a:cs typeface="小塚ゴシック Std M" charset="0"/>
            </a:endParaRPr>
          </a:p>
        </p:txBody>
      </p:sp>
      <p:sp>
        <p:nvSpPr>
          <p:cNvPr id="37890" name="Rectangle 2"/>
          <p:cNvSpPr>
            <a:spLocks noGrp="1" noChangeArrowheads="1"/>
          </p:cNvSpPr>
          <p:nvPr>
            <p:ph type="title"/>
          </p:nvPr>
        </p:nvSpPr>
        <p:spPr/>
        <p:txBody>
          <a:bodyPr/>
          <a:lstStyle/>
          <a:p>
            <a:pPr eaLnBrk="1" hangingPunct="1">
              <a:defRPr/>
            </a:pPr>
            <a:r>
              <a:rPr lang="ja-JP" altLang="en-US" sz="3600">
                <a:latin typeface="小塚ゴシック Std M" charset="0"/>
                <a:ea typeface="小塚ゴシック Std M" charset="0"/>
                <a:cs typeface="小塚ゴシック Std M" charset="0"/>
              </a:rPr>
              <a:t>演習</a:t>
            </a:r>
            <a:r>
              <a:rPr lang="en-US" altLang="ja-JP" sz="3600">
                <a:latin typeface="小塚ゴシック Std M" charset="0"/>
                <a:ea typeface="小塚ゴシック Std M" charset="0"/>
                <a:cs typeface="小塚ゴシック Std M" charset="0"/>
              </a:rPr>
              <a:t>3</a:t>
            </a:r>
            <a:r>
              <a:rPr lang="ja-JP" altLang="en-US" sz="3600">
                <a:latin typeface="小塚ゴシック Std M" charset="0"/>
                <a:ea typeface="小塚ゴシック Std M" charset="0"/>
                <a:cs typeface="小塚ゴシック Std M" charset="0"/>
              </a:rPr>
              <a:t>について</a:t>
            </a:r>
            <a:r>
              <a:rPr lang="en-US" altLang="ja-JP" sz="3600">
                <a:latin typeface="小塚ゴシック Std M" charset="0"/>
                <a:ea typeface="小塚ゴシック Std M" charset="0"/>
                <a:cs typeface="小塚ゴシック Std M" charset="0"/>
              </a:rPr>
              <a:t>(</a:t>
            </a:r>
            <a:r>
              <a:rPr lang="ja-JP" altLang="en-US" sz="3600">
                <a:latin typeface="小塚ゴシック Std M" charset="0"/>
                <a:ea typeface="小塚ゴシック Std M" charset="0"/>
                <a:cs typeface="小塚ゴシック Std M" charset="0"/>
              </a:rPr>
              <a:t>コンストラクタ</a:t>
            </a:r>
            <a:r>
              <a:rPr lang="en-US" altLang="ja-JP" sz="3600">
                <a:latin typeface="小塚ゴシック Std M" charset="0"/>
                <a:ea typeface="小塚ゴシック Std M" charset="0"/>
                <a:cs typeface="小塚ゴシック Std M" charset="0"/>
              </a:rPr>
              <a:t>)</a:t>
            </a:r>
          </a:p>
        </p:txBody>
      </p:sp>
      <p:sp>
        <p:nvSpPr>
          <p:cNvPr id="37891" name="Rectangle 3"/>
          <p:cNvSpPr>
            <a:spLocks noGrp="1" noChangeArrowheads="1"/>
          </p:cNvSpPr>
          <p:nvPr>
            <p:ph type="body" idx="1"/>
          </p:nvPr>
        </p:nvSpPr>
        <p:spPr/>
        <p:txBody>
          <a:bodyPr/>
          <a:lstStyle/>
          <a:p>
            <a:pPr eaLnBrk="1" hangingPunct="1">
              <a:lnSpc>
                <a:spcPct val="90000"/>
              </a:lnSpc>
            </a:pPr>
            <a:r>
              <a:rPr lang="ja-JP" altLang="en-US">
                <a:latin typeface="小塚ゴシック Std M" charset="0"/>
                <a:ea typeface="小塚ゴシック Std M" charset="0"/>
                <a:cs typeface="小塚ゴシック Std M" charset="0"/>
              </a:rPr>
              <a:t>メンバ変数を初期化</a:t>
            </a:r>
            <a:endParaRPr lang="en-US" altLang="ja-JP">
              <a:latin typeface="小塚ゴシック Std M" charset="0"/>
              <a:ea typeface="小塚ゴシック Std M" charset="0"/>
              <a:cs typeface="小塚ゴシック Std M" charset="0"/>
            </a:endParaRPr>
          </a:p>
          <a:p>
            <a:pPr lvl="1" eaLnBrk="1" hangingPunct="1">
              <a:lnSpc>
                <a:spcPct val="90000"/>
              </a:lnSpc>
            </a:pPr>
            <a:r>
              <a:rPr lang="ja-JP" altLang="en-US">
                <a:latin typeface="小塚ゴシック Std M" charset="0"/>
                <a:ea typeface="小塚ゴシック Std M" charset="0"/>
                <a:cs typeface="小塚ゴシック Std M" charset="0"/>
              </a:rPr>
              <a:t>関数の名前をクラス名と同じにする</a:t>
            </a:r>
            <a:endParaRPr lang="en-US" altLang="ja-JP">
              <a:latin typeface="小塚ゴシック Std M" charset="0"/>
              <a:ea typeface="小塚ゴシック Std M" charset="0"/>
              <a:cs typeface="小塚ゴシック Std M" charset="0"/>
            </a:endParaRPr>
          </a:p>
          <a:p>
            <a:pPr lvl="1" eaLnBrk="1" hangingPunct="1">
              <a:lnSpc>
                <a:spcPct val="90000"/>
              </a:lnSpc>
            </a:pPr>
            <a:r>
              <a:rPr lang="en-US" altLang="ja-JP">
                <a:latin typeface="小塚ゴシック Std M" charset="0"/>
                <a:ea typeface="小塚ゴシック Std M" charset="0"/>
                <a:cs typeface="小塚ゴシック Std M" charset="0"/>
              </a:rPr>
              <a:t>public</a:t>
            </a:r>
            <a:r>
              <a:rPr lang="ja-JP" altLang="en-US">
                <a:latin typeface="小塚ゴシック Std M" charset="0"/>
                <a:ea typeface="小塚ゴシック Std M" charset="0"/>
                <a:cs typeface="小塚ゴシック Std M" charset="0"/>
              </a:rPr>
              <a:t>で宣言する</a:t>
            </a:r>
            <a:endParaRPr lang="en-US" altLang="ja-JP">
              <a:latin typeface="小塚ゴシック Std M" charset="0"/>
              <a:ea typeface="小塚ゴシック Std M" charset="0"/>
              <a:cs typeface="小塚ゴシック Std M" charset="0"/>
            </a:endParaRPr>
          </a:p>
          <a:p>
            <a:pPr lvl="1" eaLnBrk="1" hangingPunct="1">
              <a:lnSpc>
                <a:spcPct val="90000"/>
              </a:lnSpc>
            </a:pPr>
            <a:r>
              <a:rPr lang="ja-JP" altLang="en-US">
                <a:latin typeface="小塚ゴシック Std M" charset="0"/>
                <a:ea typeface="小塚ゴシック Std M" charset="0"/>
                <a:cs typeface="小塚ゴシック Std M" charset="0"/>
              </a:rPr>
              <a:t>型指定はない</a:t>
            </a:r>
            <a:r>
              <a:rPr lang="en-US" altLang="ja-JP">
                <a:latin typeface="小塚ゴシック Std M" charset="0"/>
                <a:ea typeface="小塚ゴシック Std M" charset="0"/>
                <a:cs typeface="小塚ゴシック Std M" charset="0"/>
              </a:rPr>
              <a:t>(</a:t>
            </a:r>
            <a:r>
              <a:rPr lang="ja-JP" altLang="en-US">
                <a:latin typeface="小塚ゴシック Std M" charset="0"/>
                <a:ea typeface="小塚ゴシック Std M" charset="0"/>
                <a:cs typeface="小塚ゴシック Std M" charset="0"/>
              </a:rPr>
              <a:t>すなわち値は返さない</a:t>
            </a:r>
            <a:r>
              <a:rPr lang="en-US" altLang="ja-JP">
                <a:latin typeface="小塚ゴシック Std M" charset="0"/>
                <a:ea typeface="小塚ゴシック Std M" charset="0"/>
                <a:cs typeface="小塚ゴシック Std M" charset="0"/>
              </a:rPr>
              <a:t>)</a:t>
            </a:r>
          </a:p>
          <a:p>
            <a:pPr lvl="1" eaLnBrk="1" hangingPunct="1">
              <a:lnSpc>
                <a:spcPct val="90000"/>
              </a:lnSpc>
            </a:pPr>
            <a:r>
              <a:rPr lang="ja-JP" altLang="en-US">
                <a:latin typeface="小塚ゴシック Std M" charset="0"/>
                <a:ea typeface="小塚ゴシック Std M" charset="0"/>
                <a:cs typeface="小塚ゴシック Std M" charset="0"/>
              </a:rPr>
              <a:t>引数をとるのは自由</a:t>
            </a:r>
            <a:endParaRPr lang="en-US" altLang="ja-JP">
              <a:latin typeface="小塚ゴシック Std M" charset="0"/>
              <a:ea typeface="小塚ゴシック Std M" charset="0"/>
              <a:cs typeface="小塚ゴシック Std M" charset="0"/>
            </a:endParaRPr>
          </a:p>
          <a:p>
            <a:pPr lvl="2" eaLnBrk="1" hangingPunct="1">
              <a:lnSpc>
                <a:spcPct val="90000"/>
              </a:lnSpc>
            </a:pPr>
            <a:r>
              <a:rPr lang="ja-JP" altLang="en-US">
                <a:latin typeface="小塚ゴシック Std M" charset="0"/>
                <a:ea typeface="小塚ゴシック Std M" charset="0"/>
                <a:cs typeface="小塚ゴシック Std M" charset="0"/>
              </a:rPr>
              <a:t>引数のないコンストラクタ：デフォルトコンストラクタ</a:t>
            </a:r>
            <a:endParaRPr lang="en-US" altLang="ja-JP">
              <a:latin typeface="小塚ゴシック Std M" charset="0"/>
              <a:ea typeface="小塚ゴシック Std M" charset="0"/>
              <a:cs typeface="小塚ゴシック Std M" charset="0"/>
            </a:endParaRPr>
          </a:p>
          <a:p>
            <a:pPr lvl="2" eaLnBrk="1" hangingPunct="1">
              <a:lnSpc>
                <a:spcPct val="90000"/>
              </a:lnSpc>
            </a:pPr>
            <a:r>
              <a:rPr lang="ja-JP" altLang="en-US">
                <a:latin typeface="小塚ゴシック Std M" charset="0"/>
                <a:ea typeface="小塚ゴシック Std M" charset="0"/>
                <a:cs typeface="小塚ゴシック Std M" charset="0"/>
              </a:rPr>
              <a:t>代入やコピーをする：コピーコンストラクタ</a:t>
            </a:r>
            <a:endParaRPr lang="en-US" altLang="ja-JP">
              <a:latin typeface="小塚ゴシック Std M" charset="0"/>
              <a:ea typeface="小塚ゴシック Std M" charset="0"/>
              <a:cs typeface="小塚ゴシック Std M" charset="0"/>
            </a:endParaRPr>
          </a:p>
          <a:p>
            <a:pPr lvl="3" eaLnBrk="1" hangingPunct="1">
              <a:lnSpc>
                <a:spcPct val="90000"/>
              </a:lnSpc>
            </a:pPr>
            <a:r>
              <a:rPr lang="en-US" altLang="ja-JP">
                <a:latin typeface="小塚ゴシック Std M" charset="0"/>
                <a:ea typeface="小塚ゴシック Std M" charset="0"/>
                <a:cs typeface="小塚ゴシック Std M" charset="0"/>
              </a:rPr>
              <a:t>Vector2 b=a; </a:t>
            </a:r>
            <a:r>
              <a:rPr lang="ja-JP" altLang="en-US">
                <a:latin typeface="小塚ゴシック Std M" charset="0"/>
                <a:ea typeface="小塚ゴシック Std M" charset="0"/>
                <a:cs typeface="小塚ゴシック Std M" charset="0"/>
              </a:rPr>
              <a:t>　　</a:t>
            </a:r>
            <a:r>
              <a:rPr lang="en-US" altLang="ja-JP">
                <a:latin typeface="小塚ゴシック Std M" charset="0"/>
                <a:ea typeface="小塚ゴシック Std M" charset="0"/>
                <a:cs typeface="小塚ゴシック Std M" charset="0"/>
              </a:rPr>
              <a:t>// </a:t>
            </a:r>
            <a:r>
              <a:rPr lang="ja-JP" altLang="en-US">
                <a:latin typeface="小塚ゴシック Std M" charset="0"/>
                <a:ea typeface="小塚ゴシック Std M" charset="0"/>
                <a:cs typeface="小塚ゴシック Std M" charset="0"/>
              </a:rPr>
              <a:t>但し、</a:t>
            </a:r>
            <a:r>
              <a:rPr lang="en-US" altLang="ja-JP">
                <a:latin typeface="小塚ゴシック Std M" charset="0"/>
                <a:ea typeface="小塚ゴシック Std M" charset="0"/>
                <a:cs typeface="小塚ゴシック Std M" charset="0"/>
              </a:rPr>
              <a:t>a</a:t>
            </a:r>
            <a:r>
              <a:rPr lang="ja-JP" altLang="en-US">
                <a:latin typeface="小塚ゴシック Std M" charset="0"/>
                <a:ea typeface="小塚ゴシック Std M" charset="0"/>
                <a:cs typeface="小塚ゴシック Std M" charset="0"/>
              </a:rPr>
              <a:t>は初期化済み</a:t>
            </a:r>
            <a:endParaRPr lang="en-US" altLang="ja-JP">
              <a:latin typeface="小塚ゴシック Std M" charset="0"/>
              <a:ea typeface="小塚ゴシック Std M" charset="0"/>
              <a:cs typeface="小塚ゴシック Std M" charset="0"/>
            </a:endParaRPr>
          </a:p>
          <a:p>
            <a:pPr lvl="2" eaLnBrk="1" hangingPunct="1">
              <a:lnSpc>
                <a:spcPct val="90000"/>
              </a:lnSpc>
            </a:pPr>
            <a:endParaRPr lang="en-US" altLang="ja-JP">
              <a:latin typeface="小塚ゴシック Std M" charset="0"/>
              <a:ea typeface="小塚ゴシック Std M" charset="0"/>
              <a:cs typeface="小塚ゴシック Std M" charset="0"/>
            </a:endParaRPr>
          </a:p>
          <a:p>
            <a:pPr eaLnBrk="1" hangingPunct="1">
              <a:lnSpc>
                <a:spcPct val="90000"/>
              </a:lnSpc>
            </a:pPr>
            <a:r>
              <a:rPr lang="ja-JP" altLang="en-US">
                <a:latin typeface="小塚ゴシック Std M" charset="0"/>
                <a:ea typeface="小塚ゴシック Std M" charset="0"/>
                <a:cs typeface="小塚ゴシック Std M" charset="0"/>
              </a:rPr>
              <a:t>コンストラクタを作る習慣を！</a:t>
            </a:r>
            <a:endParaRPr lang="en-US" altLang="ja-JP">
              <a:latin typeface="小塚ゴシック Std M" charset="0"/>
              <a:ea typeface="小塚ゴシック Std M" charset="0"/>
              <a:cs typeface="小塚ゴシック Std M" charset="0"/>
            </a:endParaRPr>
          </a:p>
          <a:p>
            <a:pPr eaLnBrk="1" hangingPunct="1">
              <a:lnSpc>
                <a:spcPct val="90000"/>
              </a:lnSpc>
            </a:pPr>
            <a:endParaRPr lang="ja-JP" altLang="en-US">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フッター プレースホルダー 3"/>
          <p:cNvSpPr>
            <a:spLocks noGrp="1"/>
          </p:cNvSpPr>
          <p:nvPr>
            <p:ph type="ftr" sz="quarter" idx="11"/>
          </p:nvPr>
        </p:nvSpPr>
        <p:spPr/>
        <p:txBody>
          <a:bodyPr/>
          <a:lstStyle/>
          <a:p>
            <a:pPr>
              <a:defRPr/>
            </a:pPr>
            <a:r>
              <a:rPr lang="en-US" altLang="ja-JP"/>
              <a:t>C++演習</a:t>
            </a:r>
          </a:p>
        </p:txBody>
      </p:sp>
      <p:sp>
        <p:nvSpPr>
          <p:cNvPr id="18" name="スライド番号プレースホルダー 4"/>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9E13B89C-3F33-AE45-AEB2-DD07616A8691}" type="slidenum">
              <a:rPr lang="en-US" altLang="ja-JP" smtClean="0">
                <a:latin typeface="小塚ゴシック Std M" charset="0"/>
                <a:ea typeface="小塚ゴシック Std M" charset="0"/>
                <a:cs typeface="小塚ゴシック Std M" charset="0"/>
              </a:rPr>
              <a:pPr eaLnBrk="1" hangingPunct="1">
                <a:defRPr/>
              </a:pPr>
              <a:t>15</a:t>
            </a:fld>
            <a:endParaRPr lang="en-US" altLang="ja-JP" smtClean="0">
              <a:latin typeface="小塚ゴシック Std M" charset="0"/>
              <a:ea typeface="小塚ゴシック Std M" charset="0"/>
              <a:cs typeface="小塚ゴシック Std M" charset="0"/>
            </a:endParaRPr>
          </a:p>
        </p:txBody>
      </p:sp>
      <p:sp>
        <p:nvSpPr>
          <p:cNvPr id="38916" name="Rectangle 4"/>
          <p:cNvSpPr>
            <a:spLocks noGrp="1" noChangeArrowheads="1"/>
          </p:cNvSpPr>
          <p:nvPr>
            <p:ph type="title"/>
          </p:nvPr>
        </p:nvSpPr>
        <p:spPr/>
        <p:txBody>
          <a:bodyPr/>
          <a:lstStyle/>
          <a:p>
            <a:pPr eaLnBrk="1" hangingPunct="1">
              <a:defRPr/>
            </a:pPr>
            <a:r>
              <a:rPr lang="ja-JP" altLang="en-US" sz="3600" smtClean="0"/>
              <a:t>演習</a:t>
            </a:r>
            <a:r>
              <a:rPr lang="en-US" altLang="ja-JP" sz="3600" smtClean="0"/>
              <a:t>3</a:t>
            </a:r>
            <a:r>
              <a:rPr lang="ja-JP" altLang="en-US" sz="3600" smtClean="0"/>
              <a:t>について</a:t>
            </a:r>
            <a:r>
              <a:rPr lang="en-US" altLang="ja-JP" sz="3600" smtClean="0"/>
              <a:t>(</a:t>
            </a:r>
            <a:r>
              <a:rPr lang="ja-JP" altLang="en-US" sz="3600" smtClean="0"/>
              <a:t>コンストラクタ</a:t>
            </a:r>
            <a:r>
              <a:rPr lang="en-US" altLang="ja-JP" sz="3600" smtClean="0"/>
              <a:t>)</a:t>
            </a:r>
            <a:r>
              <a:rPr lang="ja-JP" altLang="en-US" sz="3600" smtClean="0"/>
              <a:t>：続き</a:t>
            </a:r>
          </a:p>
        </p:txBody>
      </p:sp>
      <p:sp>
        <p:nvSpPr>
          <p:cNvPr id="38917" name="Text Box 5"/>
          <p:cNvSpPr txBox="1">
            <a:spLocks noChangeArrowheads="1"/>
          </p:cNvSpPr>
          <p:nvPr/>
        </p:nvSpPr>
        <p:spPr bwMode="auto">
          <a:xfrm>
            <a:off x="179388" y="1558925"/>
            <a:ext cx="4549775" cy="4838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r>
              <a:rPr lang="en-US" altLang="ja-JP" sz="2400" smtClean="0">
                <a:latin typeface="Times New Roman" charset="0"/>
              </a:rPr>
              <a:t>public:</a:t>
            </a:r>
            <a:endParaRPr lang="en-US" altLang="ja-JP" sz="2400" smtClean="0">
              <a:solidFill>
                <a:srgbClr val="CC3300"/>
              </a:solidFill>
              <a:latin typeface="Times New Roman" charset="0"/>
            </a:endParaRPr>
          </a:p>
          <a:p>
            <a:pPr eaLnBrk="1" hangingPunct="1">
              <a:defRPr/>
            </a:pPr>
            <a:r>
              <a:rPr lang="en-US" altLang="ja-JP" sz="2400" smtClean="0">
                <a:latin typeface="Times New Roman" charset="0"/>
              </a:rPr>
              <a:t>        Vector2(){ }</a:t>
            </a:r>
          </a:p>
          <a:p>
            <a:pPr eaLnBrk="1" hangingPunct="1">
              <a:defRPr/>
            </a:pPr>
            <a:endParaRPr lang="en-US" altLang="ja-JP" sz="2400" smtClean="0">
              <a:solidFill>
                <a:srgbClr val="CC3300"/>
              </a:solidFill>
              <a:latin typeface="Times New Roman" charset="0"/>
            </a:endParaRPr>
          </a:p>
          <a:p>
            <a:pPr eaLnBrk="1" hangingPunct="1">
              <a:defRPr/>
            </a:pPr>
            <a:r>
              <a:rPr lang="en-US" altLang="ja-JP" sz="2400" smtClean="0">
                <a:latin typeface="Times New Roman" charset="0"/>
              </a:rPr>
              <a:t>        Vector2(double x0, double y0)</a:t>
            </a:r>
          </a:p>
          <a:p>
            <a:pPr eaLnBrk="1" hangingPunct="1">
              <a:defRPr/>
            </a:pPr>
            <a:r>
              <a:rPr lang="en-US" altLang="ja-JP" sz="2400" smtClean="0">
                <a:latin typeface="Times New Roman" charset="0"/>
              </a:rPr>
              <a:t>       {</a:t>
            </a:r>
          </a:p>
          <a:p>
            <a:pPr eaLnBrk="1" hangingPunct="1">
              <a:defRPr/>
            </a:pPr>
            <a:r>
              <a:rPr lang="en-US" altLang="ja-JP" sz="2400" smtClean="0">
                <a:latin typeface="Times New Roman" charset="0"/>
              </a:rPr>
              <a:t>               x = x0;</a:t>
            </a:r>
          </a:p>
          <a:p>
            <a:pPr eaLnBrk="1" hangingPunct="1">
              <a:defRPr/>
            </a:pPr>
            <a:r>
              <a:rPr lang="en-US" altLang="ja-JP" sz="2400" smtClean="0">
                <a:latin typeface="Times New Roman" charset="0"/>
              </a:rPr>
              <a:t>               y = y0;</a:t>
            </a:r>
          </a:p>
          <a:p>
            <a:pPr eaLnBrk="1" hangingPunct="1">
              <a:defRPr/>
            </a:pPr>
            <a:r>
              <a:rPr lang="en-US" altLang="ja-JP" sz="2400" smtClean="0">
                <a:latin typeface="Times New Roman" charset="0"/>
              </a:rPr>
              <a:t>               </a:t>
            </a:r>
            <a:r>
              <a:rPr lang="en-US" altLang="ja-JP" sz="2400" smtClean="0">
                <a:solidFill>
                  <a:srgbClr val="FF0000"/>
                </a:solidFill>
                <a:latin typeface="Times New Roman" charset="0"/>
              </a:rPr>
              <a:t>printf(</a:t>
            </a:r>
            <a:r>
              <a:rPr lang="ja-JP" altLang="en-US" sz="2400" smtClean="0">
                <a:solidFill>
                  <a:srgbClr val="FF0000"/>
                </a:solidFill>
              </a:rPr>
              <a:t>“</a:t>
            </a:r>
            <a:r>
              <a:rPr lang="ja-JP" altLang="en-US" sz="2400" smtClean="0">
                <a:solidFill>
                  <a:srgbClr val="FF0000"/>
                </a:solidFill>
                <a:latin typeface="Times New Roman" charset="0"/>
              </a:rPr>
              <a:t>引数あり</a:t>
            </a:r>
            <a:r>
              <a:rPr lang="ja-JP" altLang="en-US" sz="2400" smtClean="0">
                <a:solidFill>
                  <a:srgbClr val="FF0000"/>
                </a:solidFill>
              </a:rPr>
              <a:t>”</a:t>
            </a:r>
            <a:r>
              <a:rPr lang="en-US" altLang="ja-JP" sz="2400" smtClean="0">
                <a:solidFill>
                  <a:srgbClr val="FF0000"/>
                </a:solidFill>
                <a:latin typeface="Times New Roman" charset="0"/>
              </a:rPr>
              <a:t>);</a:t>
            </a:r>
          </a:p>
          <a:p>
            <a:pPr eaLnBrk="1" hangingPunct="1">
              <a:defRPr/>
            </a:pPr>
            <a:r>
              <a:rPr lang="en-US" altLang="ja-JP" sz="2400" smtClean="0">
                <a:latin typeface="Times New Roman" charset="0"/>
              </a:rPr>
              <a:t>        }</a:t>
            </a:r>
          </a:p>
          <a:p>
            <a:pPr eaLnBrk="1" hangingPunct="1">
              <a:defRPr/>
            </a:pPr>
            <a:endParaRPr lang="en-US" altLang="ja-JP" sz="2400" smtClean="0">
              <a:latin typeface="Times New Roman" charset="0"/>
            </a:endParaRPr>
          </a:p>
          <a:p>
            <a:pPr eaLnBrk="1" hangingPunct="1">
              <a:defRPr/>
            </a:pPr>
            <a:r>
              <a:rPr lang="en-US" altLang="ja-JP" sz="2400" smtClean="0">
                <a:latin typeface="Times New Roman" charset="0"/>
              </a:rPr>
              <a:t>        Vector2(Vector2 &amp;v)</a:t>
            </a:r>
            <a:r>
              <a:rPr lang="ja-JP" altLang="en-US" sz="2400" smtClean="0">
                <a:latin typeface="Times New Roman" charset="0"/>
              </a:rPr>
              <a:t>｛</a:t>
            </a:r>
            <a:endParaRPr lang="en-US" altLang="ja-JP" sz="2400" smtClean="0">
              <a:latin typeface="Times New Roman" charset="0"/>
            </a:endParaRPr>
          </a:p>
          <a:p>
            <a:pPr eaLnBrk="1" hangingPunct="1">
              <a:defRPr/>
            </a:pPr>
            <a:r>
              <a:rPr lang="ja-JP" altLang="en-US" sz="2400" smtClean="0">
                <a:latin typeface="Times New Roman" charset="0"/>
              </a:rPr>
              <a:t>　　　</a:t>
            </a:r>
            <a:r>
              <a:rPr lang="en-US" altLang="ja-JP" sz="2400" smtClean="0">
                <a:latin typeface="Times New Roman" charset="0"/>
              </a:rPr>
              <a:t>     .....</a:t>
            </a:r>
          </a:p>
          <a:p>
            <a:pPr eaLnBrk="1" hangingPunct="1">
              <a:defRPr/>
            </a:pPr>
            <a:r>
              <a:rPr lang="en-US" altLang="ja-JP" sz="2400" smtClean="0">
                <a:latin typeface="Times New Roman" charset="0"/>
              </a:rPr>
              <a:t>        }</a:t>
            </a:r>
          </a:p>
        </p:txBody>
      </p:sp>
      <p:sp>
        <p:nvSpPr>
          <p:cNvPr id="38918" name="Rectangle 6"/>
          <p:cNvSpPr>
            <a:spLocks noChangeArrowheads="1"/>
          </p:cNvSpPr>
          <p:nvPr/>
        </p:nvSpPr>
        <p:spPr bwMode="auto">
          <a:xfrm>
            <a:off x="4140200" y="1341438"/>
            <a:ext cx="4535488" cy="579437"/>
          </a:xfrm>
          <a:prstGeom prst="rect">
            <a:avLst/>
          </a:prstGeom>
          <a:solidFill>
            <a:schemeClr val="folHlink">
              <a:alpha val="3411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spAutoFit/>
          </a:bodyPr>
          <a:lstStyle/>
          <a:p>
            <a:pPr>
              <a:defRPr/>
            </a:pPr>
            <a:r>
              <a:rPr lang="en-US" altLang="ja-JP" sz="3200">
                <a:latin typeface="Times New Roman" charset="0"/>
              </a:rPr>
              <a:t>Vector2  v,  u(2, 3),  w(u);</a:t>
            </a:r>
          </a:p>
        </p:txBody>
      </p:sp>
      <p:grpSp>
        <p:nvGrpSpPr>
          <p:cNvPr id="38919" name="Group 7"/>
          <p:cNvGrpSpPr>
            <a:grpSpLocks/>
          </p:cNvGrpSpPr>
          <p:nvPr/>
        </p:nvGrpSpPr>
        <p:grpSpPr bwMode="auto">
          <a:xfrm>
            <a:off x="2771775" y="1414463"/>
            <a:ext cx="5256213" cy="3887787"/>
            <a:chOff x="1746" y="1253"/>
            <a:chExt cx="3311" cy="2449"/>
          </a:xfrm>
        </p:grpSpPr>
        <p:grpSp>
          <p:nvGrpSpPr>
            <p:cNvPr id="29704" name="Group 8"/>
            <p:cNvGrpSpPr>
              <a:grpSpLocks/>
            </p:cNvGrpSpPr>
            <p:nvPr/>
          </p:nvGrpSpPr>
          <p:grpSpPr bwMode="auto">
            <a:xfrm>
              <a:off x="1746" y="1253"/>
              <a:ext cx="2086" cy="499"/>
              <a:chOff x="1746" y="1253"/>
              <a:chExt cx="2086" cy="499"/>
            </a:xfrm>
          </p:grpSpPr>
          <p:sp>
            <p:nvSpPr>
              <p:cNvPr id="38921" name="Oval 9"/>
              <p:cNvSpPr>
                <a:spLocks noChangeArrowheads="1"/>
              </p:cNvSpPr>
              <p:nvPr/>
            </p:nvSpPr>
            <p:spPr bwMode="auto">
              <a:xfrm>
                <a:off x="3560" y="1253"/>
                <a:ext cx="272" cy="273"/>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38922" name="Line 10"/>
              <p:cNvSpPr>
                <a:spLocks noChangeShapeType="1"/>
              </p:cNvSpPr>
              <p:nvPr/>
            </p:nvSpPr>
            <p:spPr bwMode="auto">
              <a:xfrm flipH="1">
                <a:off x="1746" y="1434"/>
                <a:ext cx="1814" cy="318"/>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grpSp>
          <p:nvGrpSpPr>
            <p:cNvPr id="29705" name="Group 11"/>
            <p:cNvGrpSpPr>
              <a:grpSpLocks/>
            </p:cNvGrpSpPr>
            <p:nvPr/>
          </p:nvGrpSpPr>
          <p:grpSpPr bwMode="auto">
            <a:xfrm>
              <a:off x="2925" y="1253"/>
              <a:ext cx="1225" cy="952"/>
              <a:chOff x="2925" y="1253"/>
              <a:chExt cx="1225" cy="952"/>
            </a:xfrm>
          </p:grpSpPr>
          <p:sp>
            <p:nvSpPr>
              <p:cNvPr id="38924" name="Oval 12"/>
              <p:cNvSpPr>
                <a:spLocks noChangeArrowheads="1"/>
              </p:cNvSpPr>
              <p:nvPr/>
            </p:nvSpPr>
            <p:spPr bwMode="auto">
              <a:xfrm>
                <a:off x="3878" y="1253"/>
                <a:ext cx="272" cy="273"/>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38925" name="Line 13"/>
              <p:cNvSpPr>
                <a:spLocks noChangeShapeType="1"/>
              </p:cNvSpPr>
              <p:nvPr/>
            </p:nvSpPr>
            <p:spPr bwMode="auto">
              <a:xfrm flipH="1">
                <a:off x="2925" y="1480"/>
                <a:ext cx="998" cy="725"/>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grpSp>
          <p:nvGrpSpPr>
            <p:cNvPr id="29706" name="Group 14"/>
            <p:cNvGrpSpPr>
              <a:grpSpLocks/>
            </p:cNvGrpSpPr>
            <p:nvPr/>
          </p:nvGrpSpPr>
          <p:grpSpPr bwMode="auto">
            <a:xfrm>
              <a:off x="2200" y="1253"/>
              <a:ext cx="2857" cy="2449"/>
              <a:chOff x="2200" y="1253"/>
              <a:chExt cx="2857" cy="2449"/>
            </a:xfrm>
          </p:grpSpPr>
          <p:sp>
            <p:nvSpPr>
              <p:cNvPr id="38927" name="Oval 15"/>
              <p:cNvSpPr>
                <a:spLocks noChangeArrowheads="1"/>
              </p:cNvSpPr>
              <p:nvPr/>
            </p:nvSpPr>
            <p:spPr bwMode="auto">
              <a:xfrm>
                <a:off x="4785" y="1253"/>
                <a:ext cx="272" cy="273"/>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38928" name="Line 16"/>
              <p:cNvSpPr>
                <a:spLocks noChangeShapeType="1"/>
              </p:cNvSpPr>
              <p:nvPr/>
            </p:nvSpPr>
            <p:spPr bwMode="auto">
              <a:xfrm flipH="1">
                <a:off x="2200" y="1480"/>
                <a:ext cx="2630" cy="2222"/>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grpSp>
      <p:sp>
        <p:nvSpPr>
          <p:cNvPr id="38936" name="Text Box 24"/>
          <p:cNvSpPr txBox="1">
            <a:spLocks noChangeArrowheads="1"/>
          </p:cNvSpPr>
          <p:nvPr/>
        </p:nvSpPr>
        <p:spPr bwMode="auto">
          <a:xfrm>
            <a:off x="1116013" y="5949950"/>
            <a:ext cx="49736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ja-JP" altLang="en-US" sz="2400">
                <a:solidFill>
                  <a:srgbClr val="FF0000"/>
                </a:solidFill>
                <a:latin typeface="Times New Roman" charset="0"/>
              </a:rPr>
              <a:t>関数の引数</a:t>
            </a:r>
            <a:r>
              <a:rPr lang="en-US" altLang="ja-JP" sz="2400">
                <a:solidFill>
                  <a:srgbClr val="FF0000"/>
                </a:solidFill>
                <a:latin typeface="Times New Roman" charset="0"/>
              </a:rPr>
              <a:t>(</a:t>
            </a:r>
            <a:r>
              <a:rPr lang="ja-JP" altLang="en-US" sz="2400">
                <a:solidFill>
                  <a:srgbClr val="FF0000"/>
                </a:solidFill>
                <a:latin typeface="Times New Roman" charset="0"/>
              </a:rPr>
              <a:t>値渡し</a:t>
            </a:r>
            <a:r>
              <a:rPr lang="en-US" altLang="ja-JP" sz="2400">
                <a:solidFill>
                  <a:srgbClr val="FF0000"/>
                </a:solidFill>
                <a:latin typeface="Times New Roman" charset="0"/>
              </a:rPr>
              <a:t>)</a:t>
            </a:r>
            <a:r>
              <a:rPr lang="ja-JP" altLang="en-US" sz="2400">
                <a:solidFill>
                  <a:srgbClr val="FF0000"/>
                </a:solidFill>
                <a:latin typeface="Times New Roman" charset="0"/>
              </a:rPr>
              <a:t>のときも呼ばれる</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8919"/>
                                        </p:tgtEl>
                                        <p:attrNameLst>
                                          <p:attrName>style.visibility</p:attrName>
                                        </p:attrNameLst>
                                      </p:cBhvr>
                                      <p:to>
                                        <p:strVal val="visible"/>
                                      </p:to>
                                    </p:set>
                                    <p:animEffect transition="in" filter="wipe(up)">
                                      <p:cBhvr>
                                        <p:cTn id="7" dur="500"/>
                                        <p:tgtEl>
                                          <p:spTgt spid="389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36"/>
                                        </p:tgtEl>
                                        <p:attrNameLst>
                                          <p:attrName>style.visibility</p:attrName>
                                        </p:attrNameLst>
                                      </p:cBhvr>
                                      <p:to>
                                        <p:strVal val="visible"/>
                                      </p:to>
                                    </p:set>
                                    <p:animEffect transition="in" filter="wipe(left)">
                                      <p:cBhvr>
                                        <p:cTn id="12" dur="500"/>
                                        <p:tgtEl>
                                          <p:spTgt spid="389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8917">
                                            <p:txEl>
                                              <p:pRg st="7" end="7"/>
                                            </p:txEl>
                                          </p:spTgt>
                                        </p:tgtEl>
                                        <p:attrNameLst>
                                          <p:attrName>style.visibility</p:attrName>
                                        </p:attrNameLst>
                                      </p:cBhvr>
                                      <p:to>
                                        <p:strVal val="visible"/>
                                      </p:to>
                                    </p:set>
                                    <p:animEffect transition="in" filter="checkerboard(across)">
                                      <p:cBhvr>
                                        <p:cTn id="17" dur="500"/>
                                        <p:tgtEl>
                                          <p:spTgt spid="389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フッター プレースホルダー 4"/>
          <p:cNvSpPr>
            <a:spLocks noGrp="1"/>
          </p:cNvSpPr>
          <p:nvPr>
            <p:ph type="ftr" sz="quarter" idx="11"/>
          </p:nvPr>
        </p:nvSpPr>
        <p:spPr/>
        <p:txBody>
          <a:bodyPr/>
          <a:lstStyle/>
          <a:p>
            <a:pPr>
              <a:defRPr/>
            </a:pPr>
            <a:r>
              <a:rPr lang="en-US" altLang="ja-JP"/>
              <a:t>C++演習</a:t>
            </a:r>
          </a:p>
        </p:txBody>
      </p:sp>
      <p:sp>
        <p:nvSpPr>
          <p:cNvPr id="12"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CDBFA3B2-5003-C841-9828-5D10FF13E3C2}" type="slidenum">
              <a:rPr lang="en-US" altLang="ja-JP" smtClean="0">
                <a:latin typeface="小塚ゴシック Std M" charset="0"/>
                <a:ea typeface="小塚ゴシック Std M" charset="0"/>
                <a:cs typeface="小塚ゴシック Std M" charset="0"/>
              </a:rPr>
              <a:pPr eaLnBrk="1" hangingPunct="1">
                <a:defRPr/>
              </a:pPr>
              <a:t>16</a:t>
            </a:fld>
            <a:endParaRPr lang="en-US" altLang="ja-JP" smtClean="0">
              <a:latin typeface="小塚ゴシック Std M" charset="0"/>
              <a:ea typeface="小塚ゴシック Std M" charset="0"/>
              <a:cs typeface="小塚ゴシック Std M" charset="0"/>
            </a:endParaRPr>
          </a:p>
        </p:txBody>
      </p:sp>
      <p:sp>
        <p:nvSpPr>
          <p:cNvPr id="43010" name="Rectangle 2"/>
          <p:cNvSpPr>
            <a:spLocks noGrp="1" noChangeArrowheads="1"/>
          </p:cNvSpPr>
          <p:nvPr>
            <p:ph type="title"/>
          </p:nvPr>
        </p:nvSpPr>
        <p:spPr/>
        <p:txBody>
          <a:bodyPr/>
          <a:lstStyle/>
          <a:p>
            <a:pPr eaLnBrk="1" hangingPunct="1">
              <a:defRPr/>
            </a:pPr>
            <a:r>
              <a:rPr lang="ja-JP" altLang="en-US" sz="3600" smtClean="0"/>
              <a:t>コンストラクタ（補足）</a:t>
            </a:r>
          </a:p>
        </p:txBody>
      </p:sp>
      <p:sp>
        <p:nvSpPr>
          <p:cNvPr id="43011" name="Rectangle 3"/>
          <p:cNvSpPr>
            <a:spLocks noGrp="1" noChangeArrowheads="1"/>
          </p:cNvSpPr>
          <p:nvPr>
            <p:ph type="body" idx="1"/>
          </p:nvPr>
        </p:nvSpPr>
        <p:spPr/>
        <p:txBody>
          <a:bodyPr/>
          <a:lstStyle/>
          <a:p>
            <a:pPr eaLnBrk="1" hangingPunct="1"/>
            <a:r>
              <a:rPr lang="ja-JP" altLang="en-US">
                <a:latin typeface="小塚ゴシック Std M" charset="0"/>
                <a:ea typeface="小塚ゴシック Std M" charset="0"/>
                <a:cs typeface="小塚ゴシック Std M" charset="0"/>
              </a:rPr>
              <a:t>クラスが生成されたときに自動的に呼び出される</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引数の有無などによって適切に呼び出される</a:t>
            </a:r>
          </a:p>
        </p:txBody>
      </p:sp>
      <p:sp>
        <p:nvSpPr>
          <p:cNvPr id="43015" name="Text Box 7"/>
          <p:cNvSpPr txBox="1">
            <a:spLocks noChangeArrowheads="1"/>
          </p:cNvSpPr>
          <p:nvPr/>
        </p:nvSpPr>
        <p:spPr bwMode="auto">
          <a:xfrm>
            <a:off x="1187450" y="2781300"/>
            <a:ext cx="3460750" cy="3662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r>
              <a:rPr lang="en-US" altLang="ja-JP" smtClean="0">
                <a:latin typeface="Times New Roman" charset="0"/>
              </a:rPr>
              <a:t>class Vector2 {</a:t>
            </a:r>
          </a:p>
          <a:p>
            <a:pPr eaLnBrk="1" hangingPunct="1">
              <a:defRPr/>
            </a:pPr>
            <a:r>
              <a:rPr lang="en-US" altLang="ja-JP" smtClean="0">
                <a:latin typeface="Times New Roman" charset="0"/>
              </a:rPr>
              <a:t>    private:</a:t>
            </a:r>
          </a:p>
          <a:p>
            <a:pPr eaLnBrk="1" hangingPunct="1">
              <a:defRPr/>
            </a:pPr>
            <a:r>
              <a:rPr lang="en-US" altLang="ja-JP" smtClean="0">
                <a:latin typeface="Times New Roman" charset="0"/>
              </a:rPr>
              <a:t>        double x;</a:t>
            </a:r>
          </a:p>
          <a:p>
            <a:pPr eaLnBrk="1" hangingPunct="1">
              <a:defRPr/>
            </a:pPr>
            <a:r>
              <a:rPr lang="en-US" altLang="ja-JP" smtClean="0">
                <a:latin typeface="Times New Roman" charset="0"/>
              </a:rPr>
              <a:t>        double y;</a:t>
            </a:r>
          </a:p>
          <a:p>
            <a:pPr eaLnBrk="1" hangingPunct="1">
              <a:defRPr/>
            </a:pPr>
            <a:r>
              <a:rPr lang="en-US" altLang="ja-JP" smtClean="0">
                <a:latin typeface="Times New Roman" charset="0"/>
              </a:rPr>
              <a:t>    public:</a:t>
            </a:r>
            <a:endParaRPr lang="en-US" altLang="ja-JP" smtClean="0">
              <a:solidFill>
                <a:srgbClr val="CC3300"/>
              </a:solidFill>
              <a:latin typeface="Times New Roman" charset="0"/>
            </a:endParaRPr>
          </a:p>
          <a:p>
            <a:pPr eaLnBrk="1" hangingPunct="1">
              <a:defRPr/>
            </a:pPr>
            <a:r>
              <a:rPr lang="en-US" altLang="ja-JP" smtClean="0">
                <a:latin typeface="Times New Roman" charset="0"/>
              </a:rPr>
              <a:t>        Vector2(){ }</a:t>
            </a:r>
            <a:endParaRPr lang="en-US" altLang="ja-JP" smtClean="0">
              <a:solidFill>
                <a:srgbClr val="CC3300"/>
              </a:solidFill>
              <a:latin typeface="Times New Roman" charset="0"/>
            </a:endParaRPr>
          </a:p>
          <a:p>
            <a:pPr eaLnBrk="1" hangingPunct="1">
              <a:defRPr/>
            </a:pPr>
            <a:r>
              <a:rPr lang="en-US" altLang="ja-JP" smtClean="0">
                <a:latin typeface="Times New Roman" charset="0"/>
              </a:rPr>
              <a:t>        Vector2(double x0, double y0)</a:t>
            </a:r>
          </a:p>
          <a:p>
            <a:pPr eaLnBrk="1" hangingPunct="1">
              <a:defRPr/>
            </a:pPr>
            <a:r>
              <a:rPr lang="en-US" altLang="ja-JP" smtClean="0">
                <a:latin typeface="Times New Roman" charset="0"/>
              </a:rPr>
              <a:t>	{ x = x0;  y = y0; }</a:t>
            </a:r>
          </a:p>
          <a:p>
            <a:pPr eaLnBrk="1" hangingPunct="1">
              <a:defRPr/>
            </a:pPr>
            <a:r>
              <a:rPr lang="en-US" altLang="ja-JP" smtClean="0">
                <a:latin typeface="Times New Roman" charset="0"/>
              </a:rPr>
              <a:t>        Vector2(const Vector2 &amp; v)</a:t>
            </a:r>
          </a:p>
          <a:p>
            <a:pPr eaLnBrk="1" hangingPunct="1">
              <a:defRPr/>
            </a:pPr>
            <a:r>
              <a:rPr lang="en-US" altLang="ja-JP" smtClean="0">
                <a:latin typeface="Times New Roman" charset="0"/>
              </a:rPr>
              <a:t>	{ x = v.x;  y = v.y; }</a:t>
            </a:r>
          </a:p>
          <a:p>
            <a:pPr eaLnBrk="1" hangingPunct="1">
              <a:defRPr/>
            </a:pPr>
            <a:r>
              <a:rPr lang="en-US" altLang="ja-JP" smtClean="0">
                <a:latin typeface="Times New Roman" charset="0"/>
              </a:rPr>
              <a:t>        void print()</a:t>
            </a:r>
          </a:p>
          <a:p>
            <a:pPr eaLnBrk="1" hangingPunct="1">
              <a:defRPr/>
            </a:pPr>
            <a:r>
              <a:rPr lang="en-US" altLang="ja-JP" smtClean="0">
                <a:latin typeface="Times New Roman" charset="0"/>
              </a:rPr>
              <a:t>            { printf(</a:t>
            </a:r>
            <a:r>
              <a:rPr lang="ja-JP" altLang="en-US" smtClean="0"/>
              <a:t>“</a:t>
            </a:r>
            <a:r>
              <a:rPr lang="en-US" altLang="ja-JP" smtClean="0">
                <a:latin typeface="Times New Roman" charset="0"/>
              </a:rPr>
              <a:t>( %f %f )</a:t>
            </a:r>
            <a:r>
              <a:rPr lang="ja-JP" altLang="en-US" smtClean="0"/>
              <a:t>”</a:t>
            </a:r>
            <a:r>
              <a:rPr lang="en-US" altLang="ja-JP" smtClean="0">
                <a:latin typeface="Times New Roman" charset="0"/>
              </a:rPr>
              <a:t>, x, y); }</a:t>
            </a:r>
            <a:endParaRPr lang="en-US" altLang="ja-JP" smtClean="0">
              <a:solidFill>
                <a:srgbClr val="FF0000"/>
              </a:solidFill>
              <a:latin typeface="Times New Roman" charset="0"/>
            </a:endParaRPr>
          </a:p>
          <a:p>
            <a:pPr eaLnBrk="1" hangingPunct="1">
              <a:defRPr/>
            </a:pPr>
            <a:r>
              <a:rPr lang="en-US" altLang="ja-JP" smtClean="0">
                <a:latin typeface="Times New Roman" charset="0"/>
              </a:rPr>
              <a:t> };</a:t>
            </a:r>
          </a:p>
        </p:txBody>
      </p:sp>
      <p:sp>
        <p:nvSpPr>
          <p:cNvPr id="43017" name="Rectangle 9"/>
          <p:cNvSpPr>
            <a:spLocks noChangeArrowheads="1"/>
          </p:cNvSpPr>
          <p:nvPr/>
        </p:nvSpPr>
        <p:spPr bwMode="auto">
          <a:xfrm>
            <a:off x="5667375" y="2781300"/>
            <a:ext cx="2505075" cy="3600450"/>
          </a:xfrm>
          <a:prstGeom prst="rect">
            <a:avLst/>
          </a:prstGeom>
          <a:solidFill>
            <a:srgbClr val="CC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r>
              <a:rPr lang="en-US" altLang="ja-JP">
                <a:latin typeface="Times New Roman" charset="0"/>
              </a:rPr>
              <a:t>int main() {</a:t>
            </a:r>
          </a:p>
          <a:p>
            <a:pPr>
              <a:defRPr/>
            </a:pPr>
            <a:r>
              <a:rPr lang="en-US" altLang="ja-JP">
                <a:latin typeface="Times New Roman" charset="0"/>
              </a:rPr>
              <a:t>    Vector2 v1;</a:t>
            </a:r>
          </a:p>
          <a:p>
            <a:pPr>
              <a:defRPr/>
            </a:pPr>
            <a:r>
              <a:rPr lang="en-US" altLang="ja-JP">
                <a:latin typeface="Times New Roman" charset="0"/>
              </a:rPr>
              <a:t>    Vector2 v2(2.4,  5.5);</a:t>
            </a:r>
          </a:p>
          <a:p>
            <a:pPr>
              <a:defRPr/>
            </a:pPr>
            <a:r>
              <a:rPr lang="en-US" altLang="ja-JP">
                <a:latin typeface="Times New Roman" charset="0"/>
              </a:rPr>
              <a:t>    Vector2 v3=v2;</a:t>
            </a:r>
          </a:p>
          <a:p>
            <a:pPr>
              <a:defRPr/>
            </a:pPr>
            <a:r>
              <a:rPr lang="en-US" altLang="ja-JP">
                <a:latin typeface="Times New Roman" charset="0"/>
              </a:rPr>
              <a:t>    v1.print();</a:t>
            </a:r>
          </a:p>
          <a:p>
            <a:pPr>
              <a:defRPr/>
            </a:pPr>
            <a:r>
              <a:rPr lang="en-US" altLang="ja-JP">
                <a:latin typeface="Times New Roman" charset="0"/>
              </a:rPr>
              <a:t>    v2.print();</a:t>
            </a:r>
          </a:p>
          <a:p>
            <a:pPr>
              <a:defRPr/>
            </a:pPr>
            <a:r>
              <a:rPr lang="en-US" altLang="ja-JP">
                <a:latin typeface="Times New Roman" charset="0"/>
              </a:rPr>
              <a:t>    v3.print();</a:t>
            </a:r>
          </a:p>
          <a:p>
            <a:pPr>
              <a:defRPr/>
            </a:pPr>
            <a:r>
              <a:rPr lang="en-US" altLang="ja-JP">
                <a:latin typeface="Times New Roman" charset="0"/>
              </a:rPr>
              <a:t>};</a:t>
            </a:r>
          </a:p>
        </p:txBody>
      </p:sp>
      <p:sp>
        <p:nvSpPr>
          <p:cNvPr id="43018" name="Text Box 10"/>
          <p:cNvSpPr txBox="1">
            <a:spLocks noChangeArrowheads="1"/>
          </p:cNvSpPr>
          <p:nvPr/>
        </p:nvSpPr>
        <p:spPr bwMode="auto">
          <a:xfrm>
            <a:off x="5667375" y="5157788"/>
            <a:ext cx="2505075" cy="1223962"/>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altLang="ja-JP">
                <a:latin typeface="Times New Roman" charset="0"/>
              </a:rPr>
              <a:t>%./a.out</a:t>
            </a:r>
          </a:p>
          <a:p>
            <a:pPr>
              <a:defRPr/>
            </a:pPr>
            <a:r>
              <a:rPr lang="en-US" altLang="ja-JP">
                <a:latin typeface="Times New Roman" charset="0"/>
              </a:rPr>
              <a:t>( </a:t>
            </a:r>
            <a:r>
              <a:rPr lang="en-US" altLang="ja-JP">
                <a:solidFill>
                  <a:srgbClr val="FF0000"/>
                </a:solidFill>
                <a:latin typeface="Times New Roman" charset="0"/>
              </a:rPr>
              <a:t>?? ??</a:t>
            </a:r>
            <a:r>
              <a:rPr lang="en-US" altLang="ja-JP">
                <a:latin typeface="Times New Roman" charset="0"/>
              </a:rPr>
              <a:t> )</a:t>
            </a:r>
          </a:p>
          <a:p>
            <a:pPr>
              <a:defRPr/>
            </a:pPr>
            <a:r>
              <a:rPr lang="en-US" altLang="ja-JP">
                <a:latin typeface="Times New Roman" charset="0"/>
              </a:rPr>
              <a:t>( 2.4 5.5)</a:t>
            </a:r>
          </a:p>
          <a:p>
            <a:pPr>
              <a:defRPr/>
            </a:pPr>
            <a:r>
              <a:rPr lang="en-US" altLang="ja-JP">
                <a:latin typeface="Times New Roman" charset="0"/>
              </a:rPr>
              <a:t>( 2.4 5.5)</a:t>
            </a:r>
          </a:p>
        </p:txBody>
      </p:sp>
      <p:sp>
        <p:nvSpPr>
          <p:cNvPr id="43019" name="Line 11"/>
          <p:cNvSpPr>
            <a:spLocks noChangeShapeType="1"/>
          </p:cNvSpPr>
          <p:nvPr/>
        </p:nvSpPr>
        <p:spPr bwMode="auto">
          <a:xfrm flipH="1">
            <a:off x="2987675" y="3213100"/>
            <a:ext cx="2849563" cy="1008063"/>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43020" name="Line 12"/>
          <p:cNvSpPr>
            <a:spLocks noChangeShapeType="1"/>
          </p:cNvSpPr>
          <p:nvPr/>
        </p:nvSpPr>
        <p:spPr bwMode="auto">
          <a:xfrm flipH="1">
            <a:off x="3851275" y="3500438"/>
            <a:ext cx="1987550" cy="93662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43021" name="Line 13"/>
          <p:cNvSpPr>
            <a:spLocks noChangeShapeType="1"/>
          </p:cNvSpPr>
          <p:nvPr/>
        </p:nvSpPr>
        <p:spPr bwMode="auto">
          <a:xfrm flipH="1">
            <a:off x="4140200" y="3860800"/>
            <a:ext cx="1800225" cy="115252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ー 4"/>
          <p:cNvSpPr>
            <a:spLocks noGrp="1"/>
          </p:cNvSpPr>
          <p:nvPr>
            <p:ph type="ftr" sz="quarter" idx="11"/>
          </p:nvPr>
        </p:nvSpPr>
        <p:spPr/>
        <p:txBody>
          <a:bodyPr/>
          <a:lstStyle/>
          <a:p>
            <a:pPr>
              <a:defRPr/>
            </a:pPr>
            <a:r>
              <a:rPr lang="en-US" altLang="ja-JP"/>
              <a:t>C++演習</a:t>
            </a:r>
          </a:p>
        </p:txBody>
      </p:sp>
      <p:sp>
        <p:nvSpPr>
          <p:cNvPr id="7"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5035DF58-2A73-1A4D-8342-03202E9F9D29}" type="slidenum">
              <a:rPr lang="en-US" altLang="ja-JP" smtClean="0">
                <a:latin typeface="小塚ゴシック Std M" charset="0"/>
                <a:ea typeface="小塚ゴシック Std M" charset="0"/>
                <a:cs typeface="小塚ゴシック Std M" charset="0"/>
              </a:rPr>
              <a:pPr eaLnBrk="1" hangingPunct="1">
                <a:defRPr/>
              </a:pPr>
              <a:t>17</a:t>
            </a:fld>
            <a:endParaRPr lang="en-US" altLang="ja-JP" smtClean="0">
              <a:latin typeface="小塚ゴシック Std M" charset="0"/>
              <a:ea typeface="小塚ゴシック Std M" charset="0"/>
              <a:cs typeface="小塚ゴシック Std M" charset="0"/>
            </a:endParaRPr>
          </a:p>
        </p:txBody>
      </p:sp>
      <p:sp>
        <p:nvSpPr>
          <p:cNvPr id="70658" name="Rectangle 2"/>
          <p:cNvSpPr>
            <a:spLocks noGrp="1" noChangeArrowheads="1"/>
          </p:cNvSpPr>
          <p:nvPr>
            <p:ph type="title"/>
          </p:nvPr>
        </p:nvSpPr>
        <p:spPr/>
        <p:txBody>
          <a:bodyPr/>
          <a:lstStyle/>
          <a:p>
            <a:pPr eaLnBrk="1" hangingPunct="1">
              <a:defRPr/>
            </a:pPr>
            <a:r>
              <a:rPr lang="ja-JP" altLang="en-US" sz="3600" smtClean="0"/>
              <a:t>演習</a:t>
            </a:r>
            <a:r>
              <a:rPr lang="en-US" altLang="ja-JP" sz="3600" smtClean="0"/>
              <a:t>4</a:t>
            </a:r>
            <a:r>
              <a:rPr lang="ja-JP" altLang="en-US" sz="3600" smtClean="0"/>
              <a:t>について</a:t>
            </a:r>
          </a:p>
        </p:txBody>
      </p:sp>
      <p:sp>
        <p:nvSpPr>
          <p:cNvPr id="70659" name="Rectangle 3"/>
          <p:cNvSpPr>
            <a:spLocks noGrp="1" noChangeArrowheads="1"/>
          </p:cNvSpPr>
          <p:nvPr>
            <p:ph type="body" idx="1"/>
          </p:nvPr>
        </p:nvSpPr>
        <p:spPr/>
        <p:txBody>
          <a:bodyPr/>
          <a:lstStyle/>
          <a:p>
            <a:pPr eaLnBrk="1" hangingPunct="1"/>
            <a:r>
              <a:rPr lang="en-US" altLang="ja-JP">
                <a:latin typeface="小塚ゴシック Std M" charset="0"/>
                <a:ea typeface="小塚ゴシック Std M" charset="0"/>
                <a:cs typeface="小塚ゴシック Std M" charset="0"/>
              </a:rPr>
              <a:t>2</a:t>
            </a:r>
            <a:r>
              <a:rPr lang="ja-JP" altLang="en-US">
                <a:latin typeface="小塚ゴシック Std M" charset="0"/>
                <a:ea typeface="小塚ゴシック Std M" charset="0"/>
                <a:cs typeface="小塚ゴシック Std M" charset="0"/>
              </a:rPr>
              <a:t>次正方行列のクラス</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実現には</a:t>
            </a:r>
            <a:r>
              <a:rPr lang="en-US" altLang="ja-JP">
                <a:latin typeface="小塚ゴシック Std M" charset="0"/>
                <a:ea typeface="小塚ゴシック Std M" charset="0"/>
                <a:cs typeface="小塚ゴシック Std M" charset="0"/>
              </a:rPr>
              <a:t>2×2</a:t>
            </a:r>
            <a:r>
              <a:rPr lang="ja-JP" altLang="en-US">
                <a:latin typeface="小塚ゴシック Std M" charset="0"/>
                <a:ea typeface="小塚ゴシック Std M" charset="0"/>
                <a:cs typeface="小塚ゴシック Std M" charset="0"/>
              </a:rPr>
              <a:t>の</a:t>
            </a:r>
            <a:r>
              <a:rPr lang="en-US" altLang="ja-JP">
                <a:latin typeface="小塚ゴシック Std M" charset="0"/>
                <a:ea typeface="小塚ゴシック Std M" charset="0"/>
                <a:cs typeface="小塚ゴシック Std M" charset="0"/>
              </a:rPr>
              <a:t>2</a:t>
            </a:r>
            <a:r>
              <a:rPr lang="ja-JP" altLang="en-US">
                <a:latin typeface="小塚ゴシック Std M" charset="0"/>
                <a:ea typeface="小塚ゴシック Std M" charset="0"/>
                <a:cs typeface="小塚ゴシック Std M" charset="0"/>
              </a:rPr>
              <a:t>次元配列を</a:t>
            </a:r>
            <a:endParaRPr lang="en-US" altLang="ja-JP">
              <a:latin typeface="小塚ゴシック Std M" charset="0"/>
              <a:ea typeface="小塚ゴシック Std M" charset="0"/>
              <a:cs typeface="小塚ゴシック Std M" charset="0"/>
            </a:endParaRPr>
          </a:p>
          <a:p>
            <a:pPr eaLnBrk="1" hangingPunct="1"/>
            <a:r>
              <a:rPr lang="ja-JP" altLang="en-US">
                <a:latin typeface="小塚ゴシック Std M" charset="0"/>
                <a:ea typeface="小塚ゴシック Std M" charset="0"/>
                <a:cs typeface="小塚ゴシック Std M" charset="0"/>
              </a:rPr>
              <a:t>メンバ関数</a:t>
            </a:r>
            <a:endParaRPr lang="en-US" altLang="ja-JP">
              <a:latin typeface="小塚ゴシック Std M" charset="0"/>
              <a:ea typeface="小塚ゴシック Std M" charset="0"/>
              <a:cs typeface="小塚ゴシック Std M" charset="0"/>
            </a:endParaRPr>
          </a:p>
          <a:p>
            <a:pPr lvl="1" eaLnBrk="1" hangingPunct="1"/>
            <a:r>
              <a:rPr lang="en-US" altLang="ja-JP">
                <a:latin typeface="小塚ゴシック Std M" charset="0"/>
                <a:ea typeface="小塚ゴシック Std M" charset="0"/>
                <a:cs typeface="小塚ゴシック Std M" charset="0"/>
              </a:rPr>
              <a:t>add, sub, mul, print, scan</a:t>
            </a:r>
          </a:p>
          <a:p>
            <a:pPr lvl="1" eaLnBrk="1" hangingPunct="1"/>
            <a:r>
              <a:rPr lang="en-US" altLang="ja-JP">
                <a:latin typeface="小塚ゴシック Std M" charset="0"/>
                <a:ea typeface="小塚ゴシック Std M" charset="0"/>
                <a:cs typeface="小塚ゴシック Std M" charset="0"/>
              </a:rPr>
              <a:t>Vector2 </a:t>
            </a:r>
            <a:r>
              <a:rPr lang="ja-JP" altLang="en-US">
                <a:latin typeface="小塚ゴシック Std M" charset="0"/>
                <a:ea typeface="小塚ゴシック Std M" charset="0"/>
                <a:cs typeface="小塚ゴシック Std M" charset="0"/>
              </a:rPr>
              <a:t>を参考にすればよい</a:t>
            </a:r>
          </a:p>
        </p:txBody>
      </p:sp>
      <p:sp>
        <p:nvSpPr>
          <p:cNvPr id="70660" name="Rectangle 4"/>
          <p:cNvSpPr>
            <a:spLocks noChangeArrowheads="1"/>
          </p:cNvSpPr>
          <p:nvPr/>
        </p:nvSpPr>
        <p:spPr bwMode="auto">
          <a:xfrm>
            <a:off x="5940425" y="1196975"/>
            <a:ext cx="2970213" cy="14779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lvl="1">
              <a:defRPr/>
            </a:pPr>
            <a:r>
              <a:rPr lang="en-US" altLang="ja-JP"/>
              <a:t>Class Matrix22{</a:t>
            </a:r>
          </a:p>
          <a:p>
            <a:pPr lvl="1">
              <a:defRPr/>
            </a:pPr>
            <a:r>
              <a:rPr lang="en-US" altLang="ja-JP"/>
              <a:t>	private:</a:t>
            </a:r>
          </a:p>
          <a:p>
            <a:pPr lvl="1">
              <a:defRPr/>
            </a:pPr>
            <a:r>
              <a:rPr lang="en-US" altLang="ja-JP"/>
              <a:t>		  x[2][2];</a:t>
            </a:r>
          </a:p>
          <a:p>
            <a:pPr lvl="1">
              <a:defRPr/>
            </a:pPr>
            <a:r>
              <a:rPr lang="en-US" altLang="ja-JP"/>
              <a:t>	public:</a:t>
            </a:r>
          </a:p>
          <a:p>
            <a:pPr lvl="1">
              <a:defRPr/>
            </a:pPr>
            <a:r>
              <a:rPr lang="en-US" altLang="ja-JP"/>
              <a:t>		  .......</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3480481A-B982-6F46-9FD7-4F1E8CB265BD}" type="slidenum">
              <a:rPr lang="en-US" altLang="ja-JP" smtClean="0">
                <a:latin typeface="小塚ゴシック Std M" charset="0"/>
                <a:ea typeface="小塚ゴシック Std M" charset="0"/>
                <a:cs typeface="小塚ゴシック Std M" charset="0"/>
              </a:rPr>
              <a:pPr eaLnBrk="1" hangingPunct="1">
                <a:defRPr/>
              </a:pPr>
              <a:t>18</a:t>
            </a:fld>
            <a:endParaRPr lang="en-US" altLang="ja-JP" smtClean="0">
              <a:latin typeface="小塚ゴシック Std M" charset="0"/>
              <a:ea typeface="小塚ゴシック Std M" charset="0"/>
              <a:cs typeface="小塚ゴシック Std M" charset="0"/>
            </a:endParaRPr>
          </a:p>
        </p:txBody>
      </p:sp>
      <p:sp>
        <p:nvSpPr>
          <p:cNvPr id="40962" name="Rectangle 2"/>
          <p:cNvSpPr>
            <a:spLocks noGrp="1" noChangeArrowheads="1"/>
          </p:cNvSpPr>
          <p:nvPr>
            <p:ph type="title"/>
          </p:nvPr>
        </p:nvSpPr>
        <p:spPr/>
        <p:txBody>
          <a:bodyPr/>
          <a:lstStyle/>
          <a:p>
            <a:pPr eaLnBrk="1" hangingPunct="1">
              <a:defRPr/>
            </a:pPr>
            <a:r>
              <a:rPr lang="ja-JP" altLang="en-US" sz="3600">
                <a:latin typeface="小塚ゴシック Std M" charset="0"/>
                <a:ea typeface="小塚ゴシック Std M" charset="0"/>
                <a:cs typeface="小塚ゴシック Std M" charset="0"/>
              </a:rPr>
              <a:t>演習</a:t>
            </a:r>
            <a:r>
              <a:rPr lang="en-US" altLang="ja-JP" sz="3600">
                <a:latin typeface="小塚ゴシック Std M" charset="0"/>
                <a:ea typeface="小塚ゴシック Std M" charset="0"/>
                <a:cs typeface="小塚ゴシック Std M" charset="0"/>
              </a:rPr>
              <a:t>5</a:t>
            </a:r>
            <a:r>
              <a:rPr lang="ja-JP" altLang="en-US" sz="3600">
                <a:latin typeface="小塚ゴシック Std M" charset="0"/>
                <a:ea typeface="小塚ゴシック Std M" charset="0"/>
                <a:cs typeface="小塚ゴシック Std M" charset="0"/>
              </a:rPr>
              <a:t>について</a:t>
            </a:r>
            <a:r>
              <a:rPr lang="en-US" altLang="ja-JP" sz="3600">
                <a:latin typeface="小塚ゴシック Std M" charset="0"/>
                <a:ea typeface="小塚ゴシック Std M" charset="0"/>
                <a:cs typeface="小塚ゴシック Std M" charset="0"/>
              </a:rPr>
              <a:t>(</a:t>
            </a:r>
            <a:r>
              <a:rPr lang="ja-JP" altLang="en-US" sz="3600">
                <a:latin typeface="小塚ゴシック Std M" charset="0"/>
                <a:ea typeface="小塚ゴシック Std M" charset="0"/>
                <a:cs typeface="小塚ゴシック Std M" charset="0"/>
              </a:rPr>
              <a:t>ポリモルフィズム</a:t>
            </a:r>
            <a:r>
              <a:rPr lang="en-US" altLang="ja-JP" sz="3600">
                <a:latin typeface="小塚ゴシック Std M" charset="0"/>
                <a:ea typeface="小塚ゴシック Std M" charset="0"/>
                <a:cs typeface="小塚ゴシック Std M" charset="0"/>
              </a:rPr>
              <a:t>)</a:t>
            </a:r>
          </a:p>
        </p:txBody>
      </p:sp>
      <p:sp>
        <p:nvSpPr>
          <p:cNvPr id="40963" name="Rectangle 3"/>
          <p:cNvSpPr>
            <a:spLocks noGrp="1" noChangeArrowheads="1"/>
          </p:cNvSpPr>
          <p:nvPr>
            <p:ph type="body" idx="1"/>
          </p:nvPr>
        </p:nvSpPr>
        <p:spPr/>
        <p:txBody>
          <a:bodyPr/>
          <a:lstStyle/>
          <a:p>
            <a:pPr eaLnBrk="1" hangingPunct="1">
              <a:lnSpc>
                <a:spcPct val="90000"/>
              </a:lnSpc>
            </a:pPr>
            <a:r>
              <a:rPr lang="ja-JP" altLang="en-US" sz="2800">
                <a:latin typeface="小塚ゴシック Std M" charset="0"/>
                <a:ea typeface="小塚ゴシック Std M" charset="0"/>
                <a:cs typeface="小塚ゴシック Std M" charset="0"/>
              </a:rPr>
              <a:t>ポリモルフィズム</a:t>
            </a:r>
            <a:endParaRPr lang="en-US" altLang="ja-JP" sz="2800">
              <a:latin typeface="小塚ゴシック Std M" charset="0"/>
              <a:ea typeface="小塚ゴシック Std M" charset="0"/>
              <a:cs typeface="小塚ゴシック Std M" charset="0"/>
            </a:endParaRPr>
          </a:p>
          <a:p>
            <a:pPr lvl="1" eaLnBrk="1" hangingPunct="1">
              <a:lnSpc>
                <a:spcPct val="90000"/>
              </a:lnSpc>
            </a:pPr>
            <a:r>
              <a:rPr lang="ja-JP" altLang="en-US" sz="2400">
                <a:latin typeface="小塚ゴシック Std M" charset="0"/>
                <a:ea typeface="小塚ゴシック Std M" charset="0"/>
                <a:cs typeface="小塚ゴシック Std M" charset="0"/>
              </a:rPr>
              <a:t>関数名が同じでも引数が違えば別の関数</a:t>
            </a:r>
            <a:endParaRPr lang="en-US" altLang="ja-JP" sz="2400">
              <a:latin typeface="小塚ゴシック Std M" charset="0"/>
              <a:ea typeface="小塚ゴシック Std M" charset="0"/>
              <a:cs typeface="小塚ゴシック Std M" charset="0"/>
            </a:endParaRPr>
          </a:p>
          <a:p>
            <a:pPr lvl="1" eaLnBrk="1" hangingPunct="1">
              <a:lnSpc>
                <a:spcPct val="90000"/>
              </a:lnSpc>
            </a:pPr>
            <a:r>
              <a:rPr lang="ja-JP" altLang="en-US" sz="2400">
                <a:latin typeface="小塚ゴシック Std M" charset="0"/>
                <a:ea typeface="小塚ゴシック Std M" charset="0"/>
                <a:cs typeface="小塚ゴシック Std M" charset="0"/>
              </a:rPr>
              <a:t>人間にとって分かりやすい</a:t>
            </a:r>
            <a:endParaRPr lang="en-US" altLang="ja-JP" sz="2400">
              <a:latin typeface="小塚ゴシック Std M" charset="0"/>
              <a:ea typeface="小塚ゴシック Std M" charset="0"/>
              <a:cs typeface="小塚ゴシック Std M" charset="0"/>
            </a:endParaRPr>
          </a:p>
          <a:p>
            <a:pPr lvl="2" eaLnBrk="1" hangingPunct="1">
              <a:lnSpc>
                <a:spcPct val="90000"/>
              </a:lnSpc>
            </a:pPr>
            <a:r>
              <a:rPr lang="ja-JP" altLang="en-US" sz="2000">
                <a:latin typeface="小塚ゴシック Std M" charset="0"/>
                <a:ea typeface="小塚ゴシック Std M" charset="0"/>
                <a:cs typeface="小塚ゴシック Std M" charset="0"/>
              </a:rPr>
              <a:t>例えば，足し算なら全てに</a:t>
            </a:r>
            <a:r>
              <a:rPr lang="en-US" altLang="ja-JP" sz="2000">
                <a:latin typeface="小塚ゴシック Std M" charset="0"/>
                <a:ea typeface="小塚ゴシック Std M" charset="0"/>
                <a:cs typeface="小塚ゴシック Std M" charset="0"/>
              </a:rPr>
              <a:t>add</a:t>
            </a:r>
            <a:r>
              <a:rPr lang="ja-JP" altLang="en-US" sz="2000">
                <a:latin typeface="小塚ゴシック Std M" charset="0"/>
                <a:ea typeface="小塚ゴシック Std M" charset="0"/>
                <a:cs typeface="小塚ゴシック Std M" charset="0"/>
              </a:rPr>
              <a:t>と名付けて良い</a:t>
            </a:r>
            <a:endParaRPr lang="en-US" altLang="ja-JP" sz="2000">
              <a:latin typeface="小塚ゴシック Std M" charset="0"/>
              <a:ea typeface="小塚ゴシック Std M" charset="0"/>
              <a:cs typeface="小塚ゴシック Std M" charset="0"/>
            </a:endParaRPr>
          </a:p>
          <a:p>
            <a:pPr lvl="2" eaLnBrk="1" hangingPunct="1">
              <a:lnSpc>
                <a:spcPct val="90000"/>
              </a:lnSpc>
            </a:pPr>
            <a:r>
              <a:rPr lang="ja-JP" altLang="en-US" sz="2000">
                <a:latin typeface="小塚ゴシック Std M" charset="0"/>
                <a:ea typeface="小塚ゴシック Std M" charset="0"/>
                <a:cs typeface="小塚ゴシック Std M" charset="0"/>
              </a:rPr>
              <a:t>変数の足し算</a:t>
            </a:r>
            <a:r>
              <a:rPr lang="en-US" altLang="ja-JP" sz="2000">
                <a:latin typeface="小塚ゴシック Std M" charset="0"/>
                <a:ea typeface="小塚ゴシック Std M" charset="0"/>
                <a:cs typeface="小塚ゴシック Std M" charset="0"/>
              </a:rPr>
              <a:t>: add(double i)</a:t>
            </a:r>
          </a:p>
          <a:p>
            <a:pPr lvl="2" eaLnBrk="1" hangingPunct="1">
              <a:lnSpc>
                <a:spcPct val="90000"/>
              </a:lnSpc>
            </a:pPr>
            <a:r>
              <a:rPr lang="ja-JP" altLang="en-US" sz="2000">
                <a:latin typeface="小塚ゴシック Std M" charset="0"/>
                <a:ea typeface="小塚ゴシック Std M" charset="0"/>
                <a:cs typeface="小塚ゴシック Std M" charset="0"/>
              </a:rPr>
              <a:t>ベクトルの足し算</a:t>
            </a:r>
            <a:r>
              <a:rPr lang="en-US" altLang="ja-JP" sz="2000">
                <a:latin typeface="小塚ゴシック Std M" charset="0"/>
                <a:ea typeface="小塚ゴシック Std M" charset="0"/>
                <a:cs typeface="小塚ゴシック Std M" charset="0"/>
              </a:rPr>
              <a:t>: add(Vector2 u)</a:t>
            </a:r>
          </a:p>
          <a:p>
            <a:pPr lvl="2" eaLnBrk="1" hangingPunct="1">
              <a:lnSpc>
                <a:spcPct val="90000"/>
              </a:lnSpc>
            </a:pPr>
            <a:r>
              <a:rPr lang="ja-JP" altLang="en-US" sz="2000">
                <a:latin typeface="小塚ゴシック Std M" charset="0"/>
                <a:ea typeface="小塚ゴシック Std M" charset="0"/>
                <a:cs typeface="小塚ゴシック Std M" charset="0"/>
              </a:rPr>
              <a:t>行列の足し算</a:t>
            </a:r>
            <a:r>
              <a:rPr lang="en-US" altLang="ja-JP" sz="2000">
                <a:latin typeface="小塚ゴシック Std M" charset="0"/>
                <a:ea typeface="小塚ゴシック Std M" charset="0"/>
                <a:cs typeface="小塚ゴシック Std M" charset="0"/>
              </a:rPr>
              <a:t>: add(Matrix a)</a:t>
            </a:r>
          </a:p>
          <a:p>
            <a:pPr lvl="1" eaLnBrk="1" hangingPunct="1">
              <a:lnSpc>
                <a:spcPct val="90000"/>
              </a:lnSpc>
            </a:pPr>
            <a:r>
              <a:rPr lang="ja-JP" altLang="en-US" sz="2400">
                <a:latin typeface="小塚ゴシック Std M" charset="0"/>
                <a:ea typeface="小塚ゴシック Std M" charset="0"/>
                <a:cs typeface="小塚ゴシック Std M" charset="0"/>
              </a:rPr>
              <a:t>異なる意味や機能に同じ名前をつけると混乱のもと</a:t>
            </a:r>
            <a:endParaRPr lang="en-US" altLang="ja-JP" sz="2400">
              <a:latin typeface="小塚ゴシック Std M" charset="0"/>
              <a:ea typeface="小塚ゴシック Std M" charset="0"/>
              <a:cs typeface="小塚ゴシック Std M" charset="0"/>
            </a:endParaRPr>
          </a:p>
          <a:p>
            <a:pPr lvl="1" eaLnBrk="1" hangingPunct="1">
              <a:lnSpc>
                <a:spcPct val="90000"/>
              </a:lnSpc>
            </a:pPr>
            <a:endParaRPr lang="en-US" altLang="ja-JP" sz="2400">
              <a:latin typeface="小塚ゴシック Std M" charset="0"/>
              <a:ea typeface="小塚ゴシック Std M" charset="0"/>
              <a:cs typeface="小塚ゴシック Std M" charset="0"/>
            </a:endParaRPr>
          </a:p>
          <a:p>
            <a:pPr eaLnBrk="1" hangingPunct="1">
              <a:lnSpc>
                <a:spcPct val="90000"/>
              </a:lnSpc>
            </a:pPr>
            <a:r>
              <a:rPr lang="en-US" altLang="ja-JP" sz="2800">
                <a:latin typeface="小塚ゴシック Std M" charset="0"/>
                <a:ea typeface="小塚ゴシック Std M" charset="0"/>
                <a:cs typeface="小塚ゴシック Std M" charset="0"/>
              </a:rPr>
              <a:t>Vector2</a:t>
            </a:r>
            <a:r>
              <a:rPr lang="ja-JP" altLang="en-US" sz="2800">
                <a:latin typeface="小塚ゴシック Std M" charset="0"/>
                <a:ea typeface="小塚ゴシック Std M" charset="0"/>
                <a:cs typeface="小塚ゴシック Std M" charset="0"/>
              </a:rPr>
              <a:t>の</a:t>
            </a:r>
            <a:r>
              <a:rPr lang="en-US" altLang="ja-JP" sz="2800">
                <a:latin typeface="小塚ゴシック Std M" charset="0"/>
                <a:ea typeface="小塚ゴシック Std M" charset="0"/>
                <a:cs typeface="小塚ゴシック Std M" charset="0"/>
              </a:rPr>
              <a:t>add</a:t>
            </a:r>
            <a:r>
              <a:rPr lang="ja-JP" altLang="en-US" sz="2800">
                <a:latin typeface="小塚ゴシック Std M" charset="0"/>
                <a:ea typeface="小塚ゴシック Std M" charset="0"/>
                <a:cs typeface="小塚ゴシック Std M" charset="0"/>
              </a:rPr>
              <a:t>と</a:t>
            </a:r>
            <a:r>
              <a:rPr lang="en-US" altLang="ja-JP" sz="2800">
                <a:latin typeface="小塚ゴシック Std M" charset="0"/>
                <a:ea typeface="小塚ゴシック Std M" charset="0"/>
                <a:cs typeface="小塚ゴシック Std M" charset="0"/>
              </a:rPr>
              <a:t>Matrix</a:t>
            </a:r>
            <a:r>
              <a:rPr lang="ja-JP" altLang="en-US" sz="2800">
                <a:latin typeface="小塚ゴシック Std M" charset="0"/>
                <a:ea typeface="小塚ゴシック Std M" charset="0"/>
                <a:cs typeface="小塚ゴシック Std M" charset="0"/>
              </a:rPr>
              <a:t>の</a:t>
            </a:r>
            <a:r>
              <a:rPr lang="en-US" altLang="ja-JP" sz="2800">
                <a:latin typeface="小塚ゴシック Std M" charset="0"/>
                <a:ea typeface="小塚ゴシック Std M" charset="0"/>
                <a:cs typeface="小塚ゴシック Std M" charset="0"/>
              </a:rPr>
              <a:t>add</a:t>
            </a:r>
            <a:r>
              <a:rPr lang="ja-JP" altLang="en-US" sz="2800">
                <a:latin typeface="小塚ゴシック Std M" charset="0"/>
                <a:ea typeface="小塚ゴシック Std M" charset="0"/>
                <a:cs typeface="小塚ゴシック Std M" charset="0"/>
              </a:rPr>
              <a:t>は別物</a:t>
            </a:r>
            <a:endParaRPr lang="en-US" altLang="ja-JP" sz="2800">
              <a:latin typeface="小塚ゴシック Std M" charset="0"/>
              <a:ea typeface="小塚ゴシック Std M" charset="0"/>
              <a:cs typeface="小塚ゴシック Std M" charset="0"/>
            </a:endParaRPr>
          </a:p>
          <a:p>
            <a:pPr lvl="1" eaLnBrk="1" hangingPunct="1">
              <a:lnSpc>
                <a:spcPct val="90000"/>
              </a:lnSpc>
            </a:pPr>
            <a:r>
              <a:rPr lang="ja-JP" altLang="en-US" sz="2400">
                <a:latin typeface="小塚ゴシック Std M" charset="0"/>
                <a:ea typeface="小塚ゴシック Std M" charset="0"/>
                <a:cs typeface="小塚ゴシック Std M" charset="0"/>
              </a:rPr>
              <a:t>プログラムを混ぜ合わせても正しく動くことを確認する</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5EB9DA09-870C-BD47-B417-3D3205CD1409}" type="slidenum">
              <a:rPr lang="en-US" altLang="ja-JP" smtClean="0">
                <a:latin typeface="小塚ゴシック Std M" charset="0"/>
                <a:ea typeface="小塚ゴシック Std M" charset="0"/>
                <a:cs typeface="小塚ゴシック Std M" charset="0"/>
              </a:rPr>
              <a:pPr eaLnBrk="1" hangingPunct="1">
                <a:defRPr/>
              </a:pPr>
              <a:t>19</a:t>
            </a:fld>
            <a:endParaRPr lang="en-US" altLang="ja-JP" smtClean="0">
              <a:latin typeface="小塚ゴシック Std M" charset="0"/>
              <a:ea typeface="小塚ゴシック Std M" charset="0"/>
              <a:cs typeface="小塚ゴシック Std M" charset="0"/>
            </a:endParaRPr>
          </a:p>
        </p:txBody>
      </p:sp>
      <p:sp>
        <p:nvSpPr>
          <p:cNvPr id="41986" name="Rectangle 2"/>
          <p:cNvSpPr>
            <a:spLocks noGrp="1" noChangeArrowheads="1"/>
          </p:cNvSpPr>
          <p:nvPr>
            <p:ph type="title"/>
          </p:nvPr>
        </p:nvSpPr>
        <p:spPr/>
        <p:txBody>
          <a:bodyPr/>
          <a:lstStyle/>
          <a:p>
            <a:pPr eaLnBrk="1" hangingPunct="1">
              <a:defRPr/>
            </a:pPr>
            <a:r>
              <a:rPr lang="ja-JP" altLang="en-US" sz="3600" dirty="0" smtClean="0"/>
              <a:t>本日の達成目標</a:t>
            </a:r>
          </a:p>
        </p:txBody>
      </p:sp>
      <p:sp>
        <p:nvSpPr>
          <p:cNvPr id="41987" name="Rectangle 3"/>
          <p:cNvSpPr>
            <a:spLocks noGrp="1" noChangeArrowheads="1"/>
          </p:cNvSpPr>
          <p:nvPr>
            <p:ph type="body" idx="1"/>
          </p:nvPr>
        </p:nvSpPr>
        <p:spPr/>
        <p:txBody>
          <a:bodyPr/>
          <a:lstStyle/>
          <a:p>
            <a:pPr eaLnBrk="1" hangingPunct="1">
              <a:lnSpc>
                <a:spcPct val="90000"/>
              </a:lnSpc>
            </a:pPr>
            <a:r>
              <a:rPr lang="ja-JP" altLang="en-US" dirty="0">
                <a:latin typeface="小塚ゴシック Std M" charset="0"/>
                <a:ea typeface="小塚ゴシック Std M" charset="0"/>
                <a:cs typeface="小塚ゴシック Std M" charset="0"/>
              </a:rPr>
              <a:t>演習</a:t>
            </a:r>
            <a:r>
              <a:rPr lang="en-US" altLang="ja-JP" dirty="0">
                <a:latin typeface="小塚ゴシック Std M" charset="0"/>
                <a:ea typeface="小塚ゴシック Std M" charset="0"/>
                <a:cs typeface="小塚ゴシック Std M" charset="0"/>
              </a:rPr>
              <a:t>5</a:t>
            </a:r>
            <a:r>
              <a:rPr lang="ja-JP" altLang="en-US" dirty="0" smtClean="0">
                <a:latin typeface="小塚ゴシック Std M" charset="0"/>
                <a:ea typeface="小塚ゴシック Std M" charset="0"/>
                <a:cs typeface="小塚ゴシック Std M" charset="0"/>
              </a:rPr>
              <a:t>まで</a:t>
            </a:r>
            <a:r>
              <a:rPr lang="ja-JP" altLang="en-US" dirty="0" smtClean="0">
                <a:latin typeface="小塚ゴシック Std M" charset="0"/>
                <a:ea typeface="小塚ゴシック Std M" charset="0"/>
                <a:cs typeface="小塚ゴシック Std M" charset="0"/>
              </a:rPr>
              <a:t>終了し、レポートを書きはじめる．</a:t>
            </a:r>
            <a:endParaRPr lang="en-US" altLang="ja-JP" dirty="0">
              <a:latin typeface="小塚ゴシック Std M" charset="0"/>
              <a:ea typeface="小塚ゴシック Std M" charset="0"/>
              <a:cs typeface="小塚ゴシック Std M" charset="0"/>
            </a:endParaRPr>
          </a:p>
          <a:p>
            <a:pPr lvl="1" eaLnBrk="1" hangingPunct="1">
              <a:lnSpc>
                <a:spcPct val="90000"/>
              </a:lnSpc>
            </a:pPr>
            <a:r>
              <a:rPr lang="ja-JP" altLang="en-US" dirty="0" smtClean="0">
                <a:latin typeface="小塚ゴシック Std M" charset="0"/>
                <a:ea typeface="小塚ゴシック Std M" charset="0"/>
                <a:cs typeface="小塚ゴシック Std M" charset="0"/>
              </a:rPr>
              <a:t>できたかどうか、</a:t>
            </a:r>
            <a:r>
              <a:rPr lang="en-US" altLang="ja-JP" dirty="0" smtClean="0">
                <a:latin typeface="小塚ゴシック Std M" charset="0"/>
                <a:ea typeface="小塚ゴシック Std M" charset="0"/>
                <a:cs typeface="小塚ゴシック Std M" charset="0"/>
              </a:rPr>
              <a:t>TA</a:t>
            </a:r>
            <a:r>
              <a:rPr lang="ja-JP" altLang="en-US" dirty="0">
                <a:latin typeface="小塚ゴシック Std M" charset="0"/>
                <a:ea typeface="小塚ゴシック Std M" charset="0"/>
                <a:cs typeface="小塚ゴシック Std M" charset="0"/>
              </a:rPr>
              <a:t>に確認してもらうこと</a:t>
            </a:r>
            <a:endParaRPr lang="en-US" altLang="ja-JP" dirty="0">
              <a:latin typeface="小塚ゴシック Std M" charset="0"/>
              <a:ea typeface="小塚ゴシック Std M" charset="0"/>
              <a:cs typeface="小塚ゴシック Std M" charset="0"/>
            </a:endParaRPr>
          </a:p>
          <a:p>
            <a:pPr lvl="1" eaLnBrk="1" hangingPunct="1">
              <a:lnSpc>
                <a:spcPct val="90000"/>
              </a:lnSpc>
            </a:pPr>
            <a:r>
              <a:rPr lang="ja-JP" altLang="en-US" dirty="0" smtClean="0">
                <a:latin typeface="小塚ゴシック Std M" charset="0"/>
                <a:ea typeface="小塚ゴシック Std M" charset="0"/>
                <a:cs typeface="小塚ゴシック Std M" charset="0"/>
              </a:rPr>
              <a:t>すんだら、</a:t>
            </a:r>
            <a:r>
              <a:rPr lang="ja-JP" altLang="en-US" dirty="0" smtClean="0">
                <a:latin typeface="小塚ゴシック Std M" charset="0"/>
                <a:ea typeface="小塚ゴシック Std M" charset="0"/>
                <a:cs typeface="小塚ゴシック Std M" charset="0"/>
              </a:rPr>
              <a:t>次回</a:t>
            </a:r>
            <a:r>
              <a:rPr lang="ja-JP" altLang="en-US" dirty="0">
                <a:latin typeface="小塚ゴシック Std M" charset="0"/>
                <a:ea typeface="小塚ゴシック Std M" charset="0"/>
                <a:cs typeface="小塚ゴシック Std M" charset="0"/>
              </a:rPr>
              <a:t>以降の内容を自習しても可</a:t>
            </a:r>
            <a:endParaRPr lang="en-US" altLang="ja-JP" dirty="0">
              <a:latin typeface="小塚ゴシック Std M" charset="0"/>
              <a:ea typeface="小塚ゴシック Std M" charset="0"/>
              <a:cs typeface="小塚ゴシック Std M" charset="0"/>
            </a:endParaRPr>
          </a:p>
          <a:p>
            <a:pPr lvl="1" eaLnBrk="1" hangingPunct="1">
              <a:lnSpc>
                <a:spcPct val="90000"/>
              </a:lnSpc>
            </a:pPr>
            <a:r>
              <a:rPr lang="ja-JP" altLang="en-US" smtClean="0">
                <a:latin typeface="小塚ゴシック Std M" charset="0"/>
                <a:ea typeface="小塚ゴシック Std M" charset="0"/>
                <a:cs typeface="小塚ゴシック Std M" charset="0"/>
              </a:rPr>
              <a:t>終わらなかった場合、自分で時間をみつけてすませておくこと．</a:t>
            </a:r>
            <a:endParaRPr lang="en-US" altLang="ja-JP" u="sng" dirty="0" smtClean="0">
              <a:solidFill>
                <a:schemeClr val="bg1"/>
              </a:solidFill>
              <a:latin typeface="小塚ゴシック Std M" charset="0"/>
              <a:ea typeface="小塚ゴシック Std M" charset="0"/>
              <a:cs typeface="小塚ゴシック Std M" charset="0"/>
            </a:endParaRPr>
          </a:p>
          <a:p>
            <a:pPr eaLnBrk="1" hangingPunct="1">
              <a:lnSpc>
                <a:spcPct val="90000"/>
              </a:lnSpc>
            </a:pPr>
            <a:endParaRPr lang="en-US" altLang="ja-JP" dirty="0">
              <a:latin typeface="小塚ゴシック Std M" charset="0"/>
              <a:ea typeface="小塚ゴシック Std M" charset="0"/>
              <a:cs typeface="小塚ゴシック Std M" charset="0"/>
            </a:endParaRPr>
          </a:p>
          <a:p>
            <a:pPr eaLnBrk="1" hangingPunct="1">
              <a:lnSpc>
                <a:spcPct val="90000"/>
              </a:lnSpc>
            </a:pPr>
            <a:r>
              <a:rPr lang="ja-JP" altLang="en-US" dirty="0">
                <a:latin typeface="小塚ゴシック Std M" charset="0"/>
                <a:ea typeface="小塚ゴシック Std M" charset="0"/>
                <a:cs typeface="小塚ゴシック Std M" charset="0"/>
              </a:rPr>
              <a:t>次回の最初は，</a:t>
            </a:r>
            <a:r>
              <a:rPr lang="en-US" altLang="ja-JP" dirty="0">
                <a:latin typeface="小塚ゴシック Std M" charset="0"/>
                <a:ea typeface="小塚ゴシック Std M" charset="0"/>
                <a:cs typeface="小塚ゴシック Std M" charset="0"/>
              </a:rPr>
              <a:t>4</a:t>
            </a:r>
            <a:r>
              <a:rPr lang="ja-JP" altLang="en-US" dirty="0">
                <a:latin typeface="小塚ゴシック Std M" charset="0"/>
                <a:ea typeface="小塚ゴシック Std M" charset="0"/>
                <a:cs typeface="小塚ゴシック Std M" charset="0"/>
              </a:rPr>
              <a:t>節</a:t>
            </a:r>
            <a:r>
              <a:rPr lang="en-US" altLang="ja-JP" dirty="0">
                <a:latin typeface="小塚ゴシック Std M" charset="0"/>
                <a:ea typeface="小塚ゴシック Std M" charset="0"/>
                <a:cs typeface="小塚ゴシック Std M" charset="0"/>
              </a:rPr>
              <a:t>(</a:t>
            </a:r>
            <a:r>
              <a:rPr lang="ja-JP" altLang="en-US" dirty="0">
                <a:latin typeface="小塚ゴシック Std M" charset="0"/>
                <a:ea typeface="小塚ゴシック Std M" charset="0"/>
                <a:cs typeface="小塚ゴシック Std M" charset="0"/>
              </a:rPr>
              <a:t>クラスで集合を表す</a:t>
            </a:r>
            <a:r>
              <a:rPr lang="en-US" altLang="ja-JP" dirty="0">
                <a:latin typeface="小塚ゴシック Std M" charset="0"/>
                <a:ea typeface="小塚ゴシック Std M" charset="0"/>
                <a:cs typeface="小塚ゴシック Std M" charset="0"/>
              </a:rPr>
              <a:t>)</a:t>
            </a:r>
            <a:r>
              <a:rPr lang="ja-JP" altLang="en-US" dirty="0">
                <a:latin typeface="小塚ゴシック Std M" charset="0"/>
                <a:ea typeface="小塚ゴシック Std M" charset="0"/>
                <a:cs typeface="小塚ゴシック Std M" charset="0"/>
              </a:rPr>
              <a:t>以降の説明を行います</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1987">
                                            <p:txEl>
                                              <p:pRg st="5" end="5"/>
                                            </p:txEl>
                                          </p:spTgt>
                                        </p:tgtEl>
                                        <p:attrNameLst>
                                          <p:attrName>style.visibility</p:attrName>
                                        </p:attrNameLst>
                                      </p:cBhvr>
                                      <p:to>
                                        <p:strVal val="visible"/>
                                      </p:to>
                                    </p:set>
                                    <p:animEffect transition="in" filter="checkerboard(across)">
                                      <p:cBhvr>
                                        <p:cTn id="7" dur="500"/>
                                        <p:tgtEl>
                                          <p:spTgt spid="41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BBC91299-431A-F44D-9BC8-2FEE14F0C4D2}" type="slidenum">
              <a:rPr lang="en-US" altLang="ja-JP" smtClean="0">
                <a:latin typeface="小塚ゴシック Std M" charset="0"/>
                <a:ea typeface="小塚ゴシック Std M" charset="0"/>
                <a:cs typeface="小塚ゴシック Std M" charset="0"/>
              </a:rPr>
              <a:pPr eaLnBrk="1" hangingPunct="1">
                <a:defRPr/>
              </a:pPr>
              <a:t>2</a:t>
            </a:fld>
            <a:endParaRPr lang="en-US" altLang="ja-JP" smtClean="0">
              <a:latin typeface="小塚ゴシック Std M" charset="0"/>
              <a:ea typeface="小塚ゴシック Std M" charset="0"/>
              <a:cs typeface="小塚ゴシック Std M" charset="0"/>
            </a:endParaRPr>
          </a:p>
        </p:txBody>
      </p:sp>
      <p:sp>
        <p:nvSpPr>
          <p:cNvPr id="3074" name="Rectangle 2"/>
          <p:cNvSpPr>
            <a:spLocks noGrp="1" noChangeArrowheads="1"/>
          </p:cNvSpPr>
          <p:nvPr>
            <p:ph type="title"/>
          </p:nvPr>
        </p:nvSpPr>
        <p:spPr/>
        <p:txBody>
          <a:bodyPr/>
          <a:lstStyle/>
          <a:p>
            <a:pPr eaLnBrk="1" hangingPunct="1">
              <a:defRPr/>
            </a:pPr>
            <a:r>
              <a:rPr lang="ja-JP" altLang="en-US" smtClean="0"/>
              <a:t>演習の目的と内容</a:t>
            </a:r>
          </a:p>
        </p:txBody>
      </p:sp>
      <p:sp>
        <p:nvSpPr>
          <p:cNvPr id="3075" name="Rectangle 3"/>
          <p:cNvSpPr>
            <a:spLocks noGrp="1" noChangeArrowheads="1"/>
          </p:cNvSpPr>
          <p:nvPr>
            <p:ph type="body" idx="1"/>
          </p:nvPr>
        </p:nvSpPr>
        <p:spPr/>
        <p:txBody>
          <a:bodyPr/>
          <a:lstStyle/>
          <a:p>
            <a:pPr eaLnBrk="1" hangingPunct="1">
              <a:lnSpc>
                <a:spcPct val="90000"/>
              </a:lnSpc>
            </a:pPr>
            <a:r>
              <a:rPr lang="ja-JP" altLang="en-US" dirty="0">
                <a:latin typeface="小塚ゴシック Std M" charset="0"/>
                <a:ea typeface="小塚ゴシック Std M" charset="0"/>
                <a:cs typeface="小塚ゴシック Std M" charset="0"/>
              </a:rPr>
              <a:t>前半：</a:t>
            </a:r>
            <a:r>
              <a:rPr lang="en-US" altLang="ja-JP" dirty="0">
                <a:latin typeface="小塚ゴシック Std M" charset="0"/>
                <a:ea typeface="小塚ゴシック Std M" charset="0"/>
                <a:cs typeface="小塚ゴシック Std M" charset="0"/>
              </a:rPr>
              <a:t>C++</a:t>
            </a:r>
            <a:r>
              <a:rPr lang="ja-JP" altLang="en-US" dirty="0">
                <a:latin typeface="小塚ゴシック Std M" charset="0"/>
                <a:ea typeface="小塚ゴシック Std M" charset="0"/>
                <a:cs typeface="小塚ゴシック Std M" charset="0"/>
              </a:rPr>
              <a:t> 言語プログラミング演習</a:t>
            </a:r>
            <a:endParaRPr lang="en-US" altLang="ja-JP" dirty="0">
              <a:latin typeface="小塚ゴシック Std M" charset="0"/>
              <a:ea typeface="小塚ゴシック Std M" charset="0"/>
              <a:cs typeface="小塚ゴシック Std M" charset="0"/>
            </a:endParaRPr>
          </a:p>
          <a:p>
            <a:pPr lvl="1" eaLnBrk="1" hangingPunct="1">
              <a:lnSpc>
                <a:spcPct val="90000"/>
              </a:lnSpc>
            </a:pPr>
            <a:r>
              <a:rPr lang="ja-JP" altLang="en-US" dirty="0">
                <a:latin typeface="小塚ゴシック Std M" charset="0"/>
                <a:ea typeface="小塚ゴシック Std M" charset="0"/>
                <a:cs typeface="小塚ゴシック Std M" charset="0"/>
              </a:rPr>
              <a:t>データの抽象化からオブジェクト指向プログラミングへ</a:t>
            </a:r>
            <a:endParaRPr lang="en-US" altLang="ja-JP" dirty="0">
              <a:latin typeface="小塚ゴシック Std M" charset="0"/>
              <a:ea typeface="小塚ゴシック Std M" charset="0"/>
              <a:cs typeface="小塚ゴシック Std M" charset="0"/>
            </a:endParaRPr>
          </a:p>
          <a:p>
            <a:pPr lvl="1" eaLnBrk="1" hangingPunct="1">
              <a:lnSpc>
                <a:spcPct val="90000"/>
              </a:lnSpc>
              <a:buFontTx/>
              <a:buNone/>
            </a:pPr>
            <a:endParaRPr lang="en-US" altLang="ja-JP" dirty="0">
              <a:latin typeface="小塚ゴシック Std M" charset="0"/>
              <a:ea typeface="小塚ゴシック Std M" charset="0"/>
              <a:cs typeface="小塚ゴシック Std M" charset="0"/>
            </a:endParaRPr>
          </a:p>
          <a:p>
            <a:pPr eaLnBrk="1" hangingPunct="1">
              <a:lnSpc>
                <a:spcPct val="90000"/>
              </a:lnSpc>
            </a:pPr>
            <a:r>
              <a:rPr lang="ja-JP" altLang="en-US" dirty="0">
                <a:latin typeface="小塚ゴシック Std M" charset="0"/>
                <a:ea typeface="小塚ゴシック Std M" charset="0"/>
                <a:cs typeface="小塚ゴシック Std M" charset="0"/>
              </a:rPr>
              <a:t>後半：</a:t>
            </a:r>
            <a:r>
              <a:rPr lang="ja-JP" altLang="en-US" dirty="0" smtClean="0">
                <a:latin typeface="小塚ゴシック Std M" charset="0"/>
                <a:ea typeface="小塚ゴシック Std M" charset="0"/>
                <a:cs typeface="小塚ゴシック Std M" charset="0"/>
              </a:rPr>
              <a:t>グループワーク</a:t>
            </a:r>
            <a:endParaRPr lang="en-US" altLang="ja-JP" dirty="0">
              <a:latin typeface="小塚ゴシック Std M" charset="0"/>
              <a:ea typeface="小塚ゴシック Std M" charset="0"/>
              <a:cs typeface="小塚ゴシック Std M" charset="0"/>
            </a:endParaRPr>
          </a:p>
          <a:p>
            <a:pPr lvl="1" eaLnBrk="1" hangingPunct="1">
              <a:lnSpc>
                <a:spcPct val="90000"/>
              </a:lnSpc>
            </a:pPr>
            <a:r>
              <a:rPr lang="ja-JP" altLang="en-US" dirty="0">
                <a:latin typeface="小塚ゴシック Std M" charset="0"/>
                <a:ea typeface="小塚ゴシック Std M" charset="0"/>
                <a:cs typeface="小塚ゴシック Std M" charset="0"/>
              </a:rPr>
              <a:t>前半使った</a:t>
            </a:r>
            <a:r>
              <a:rPr lang="ja-JP" altLang="en-US" dirty="0" smtClean="0">
                <a:latin typeface="小塚ゴシック Std M" charset="0"/>
                <a:ea typeface="小塚ゴシック Std M" charset="0"/>
                <a:cs typeface="小塚ゴシック Std M" charset="0"/>
              </a:rPr>
              <a:t>プログラムを利用</a:t>
            </a:r>
            <a:r>
              <a:rPr lang="ja-JP" altLang="en-US" dirty="0">
                <a:latin typeface="小塚ゴシック Std M" charset="0"/>
                <a:ea typeface="小塚ゴシック Std M" charset="0"/>
                <a:cs typeface="小塚ゴシック Std M" charset="0"/>
              </a:rPr>
              <a:t>しながら</a:t>
            </a:r>
            <a:r>
              <a:rPr lang="en-US" altLang="ja-JP" dirty="0">
                <a:latin typeface="小塚ゴシック Std M" charset="0"/>
                <a:ea typeface="小塚ゴシック Std M" charset="0"/>
                <a:cs typeface="小塚ゴシック Std M" charset="0"/>
              </a:rPr>
              <a:t/>
            </a:r>
            <a:br>
              <a:rPr lang="en-US" altLang="ja-JP" dirty="0">
                <a:latin typeface="小塚ゴシック Std M" charset="0"/>
                <a:ea typeface="小塚ゴシック Std M" charset="0"/>
                <a:cs typeface="小塚ゴシック Std M" charset="0"/>
              </a:rPr>
            </a:br>
            <a:r>
              <a:rPr lang="ja-JP" altLang="en-US" dirty="0">
                <a:latin typeface="小塚ゴシック Std M" charset="0"/>
                <a:ea typeface="小塚ゴシック Std M" charset="0"/>
                <a:cs typeface="小塚ゴシック Std M" charset="0"/>
              </a:rPr>
              <a:t>グループでカードゲームの思考ルーチン作成</a:t>
            </a:r>
            <a:endParaRPr lang="en-US" altLang="ja-JP" dirty="0">
              <a:latin typeface="小塚ゴシック Std M" charset="0"/>
              <a:ea typeface="小塚ゴシック Std M" charset="0"/>
              <a:cs typeface="小塚ゴシック Std M" charset="0"/>
            </a:endParaRPr>
          </a:p>
          <a:p>
            <a:pPr lvl="1" eaLnBrk="1" hangingPunct="1">
              <a:lnSpc>
                <a:spcPct val="90000"/>
              </a:lnSpc>
            </a:pPr>
            <a:endParaRPr lang="en-US" altLang="ja-JP" dirty="0">
              <a:latin typeface="小塚ゴシック Std M" charset="0"/>
              <a:ea typeface="小塚ゴシック Std M" charset="0"/>
              <a:cs typeface="小塚ゴシック Std M" charset="0"/>
            </a:endParaRPr>
          </a:p>
          <a:p>
            <a:pPr eaLnBrk="1" hangingPunct="1">
              <a:lnSpc>
                <a:spcPct val="90000"/>
              </a:lnSpc>
              <a:buFontTx/>
              <a:buNone/>
            </a:pPr>
            <a:r>
              <a:rPr lang="en-US" altLang="ja-JP" dirty="0">
                <a:latin typeface="小塚ゴシック Std M" charset="0"/>
                <a:ea typeface="小塚ゴシック Std M" charset="0"/>
                <a:cs typeface="小塚ゴシック Std M" charset="0"/>
              </a:rPr>
              <a:t>※</a:t>
            </a:r>
            <a:r>
              <a:rPr lang="ja-JP" altLang="en-US" dirty="0">
                <a:latin typeface="小塚ゴシック Std M" charset="0"/>
                <a:ea typeface="小塚ゴシック Std M" charset="0"/>
                <a:cs typeface="小塚ゴシック Std M" charset="0"/>
              </a:rPr>
              <a:t>このスライド</a:t>
            </a:r>
            <a:endParaRPr lang="en-US" altLang="ja-JP" dirty="0">
              <a:latin typeface="小塚ゴシック Std M" charset="0"/>
              <a:ea typeface="小塚ゴシック Std M" charset="0"/>
              <a:cs typeface="小塚ゴシック Std M" charset="0"/>
            </a:endParaRPr>
          </a:p>
          <a:p>
            <a:pPr lvl="1" eaLnBrk="1" hangingPunct="1">
              <a:lnSpc>
                <a:spcPct val="90000"/>
              </a:lnSpc>
              <a:buFont typeface="Wingdings" charset="0"/>
              <a:buNone/>
            </a:pPr>
            <a:r>
              <a:rPr lang="en-US" altLang="ja-JP" dirty="0">
                <a:latin typeface="小塚ゴシック Std M" charset="0"/>
                <a:ea typeface="小塚ゴシック Std M" charset="0"/>
                <a:cs typeface="小塚ゴシック Std M" charset="0"/>
              </a:rPr>
              <a:t>~</a:t>
            </a:r>
            <a:r>
              <a:rPr lang="en-US" altLang="ja-JP" dirty="0" smtClean="0">
                <a:latin typeface="小塚ゴシック Std M" charset="0"/>
                <a:ea typeface="小塚ゴシック Std M" charset="0"/>
                <a:cs typeface="小塚ゴシック Std M" charset="0"/>
              </a:rPr>
              <a:t>sin</a:t>
            </a:r>
            <a:r>
              <a:rPr lang="en-US" altLang="ja-JP" dirty="0">
                <a:latin typeface="小塚ゴシック Std M" charset="0"/>
                <a:ea typeface="小塚ゴシック Std M" charset="0"/>
                <a:cs typeface="小塚ゴシック Std M" charset="0"/>
              </a:rPr>
              <a:t>/C+</a:t>
            </a:r>
            <a:r>
              <a:rPr lang="en-US" altLang="ja-JP" dirty="0" smtClean="0">
                <a:latin typeface="小塚ゴシック Std M" charset="0"/>
                <a:ea typeface="小塚ゴシック Std M" charset="0"/>
                <a:cs typeface="小塚ゴシック Std M" charset="0"/>
              </a:rPr>
              <a:t>+/</a:t>
            </a:r>
            <a:r>
              <a:rPr lang="en-US" altLang="ja-JP" dirty="0">
                <a:latin typeface="小塚ゴシック Std M" charset="0"/>
                <a:ea typeface="小塚ゴシック Std M" charset="0"/>
                <a:cs typeface="小塚ゴシック Std M" charset="0"/>
              </a:rPr>
              <a:t>C++</a:t>
            </a:r>
            <a:r>
              <a:rPr lang="en-US" altLang="ja-JP" dirty="0" smtClean="0">
                <a:latin typeface="小塚ゴシック Std M" charset="0"/>
                <a:ea typeface="小塚ゴシック Std M" charset="0"/>
                <a:cs typeface="小塚ゴシック Std M" charset="0"/>
              </a:rPr>
              <a:t>2015.</a:t>
            </a:r>
            <a:r>
              <a:rPr lang="en-US" altLang="ja-JP" dirty="0">
                <a:latin typeface="小塚ゴシック Std M" charset="0"/>
                <a:ea typeface="小塚ゴシック Std M" charset="0"/>
                <a:cs typeface="小塚ゴシック Std M" charset="0"/>
              </a:rPr>
              <a:t>pdf</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EE4DC56C-F727-A949-A50E-0BF1D85C19C2}" type="slidenum">
              <a:rPr lang="en-US" altLang="ja-JP" smtClean="0">
                <a:latin typeface="小塚ゴシック Std M" charset="0"/>
                <a:ea typeface="小塚ゴシック Std M" charset="0"/>
                <a:cs typeface="小塚ゴシック Std M" charset="0"/>
              </a:rPr>
              <a:pPr eaLnBrk="1" hangingPunct="1">
                <a:defRPr/>
              </a:pPr>
              <a:t>20</a:t>
            </a:fld>
            <a:endParaRPr lang="en-US" altLang="ja-JP" smtClean="0">
              <a:latin typeface="小塚ゴシック Std M" charset="0"/>
              <a:ea typeface="小塚ゴシック Std M" charset="0"/>
              <a:cs typeface="小塚ゴシック Std M" charset="0"/>
            </a:endParaRPr>
          </a:p>
        </p:txBody>
      </p:sp>
      <p:sp>
        <p:nvSpPr>
          <p:cNvPr id="76802" name="Rectangle 2"/>
          <p:cNvSpPr>
            <a:spLocks noGrp="1" noChangeArrowheads="1"/>
          </p:cNvSpPr>
          <p:nvPr>
            <p:ph type="title"/>
          </p:nvPr>
        </p:nvSpPr>
        <p:spPr/>
        <p:txBody>
          <a:bodyPr/>
          <a:lstStyle/>
          <a:p>
            <a:pPr eaLnBrk="1" hangingPunct="1">
              <a:defRPr/>
            </a:pPr>
            <a:r>
              <a:rPr lang="ja-JP" altLang="en-US" sz="3600" smtClean="0"/>
              <a:t>レポートについて</a:t>
            </a:r>
          </a:p>
        </p:txBody>
      </p:sp>
      <p:sp>
        <p:nvSpPr>
          <p:cNvPr id="76803" name="Rectangle 3"/>
          <p:cNvSpPr>
            <a:spLocks noGrp="1" noChangeArrowheads="1"/>
          </p:cNvSpPr>
          <p:nvPr>
            <p:ph type="body" idx="1"/>
          </p:nvPr>
        </p:nvSpPr>
        <p:spPr/>
        <p:txBody>
          <a:bodyPr/>
          <a:lstStyle/>
          <a:p>
            <a:pPr eaLnBrk="1" hangingPunct="1"/>
            <a:r>
              <a:rPr lang="ja-JP" altLang="en-US" dirty="0">
                <a:latin typeface="小塚ゴシック Std M" charset="0"/>
                <a:ea typeface="小塚ゴシック Std M" charset="0"/>
                <a:cs typeface="小塚ゴシック Std M" charset="0"/>
              </a:rPr>
              <a:t>実行結果（出力）</a:t>
            </a:r>
            <a:r>
              <a:rPr lang="ja-JP" altLang="en-US" dirty="0" smtClean="0">
                <a:latin typeface="小塚ゴシック Std M" charset="0"/>
                <a:ea typeface="小塚ゴシック Std M" charset="0"/>
                <a:cs typeface="小塚ゴシック Std M" charset="0"/>
              </a:rPr>
              <a:t>を</a:t>
            </a:r>
            <a:r>
              <a:rPr lang="en-US" altLang="en-US" dirty="0" smtClean="0">
                <a:latin typeface="小塚ゴシック Std M" charset="0"/>
                <a:ea typeface="小塚ゴシック Std M" charset="0"/>
                <a:cs typeface="小塚ゴシック Std M" charset="0"/>
              </a:rPr>
              <a:t>つけるだけでは報告になりません！</a:t>
            </a:r>
          </a:p>
          <a:p>
            <a:pPr lvl="1" eaLnBrk="1" hangingPunct="1"/>
            <a:r>
              <a:rPr lang="en-US" altLang="en-US" dirty="0" smtClean="0">
                <a:latin typeface="小塚ゴシック Std M" charset="0"/>
                <a:ea typeface="小塚ゴシック Std M" charset="0"/>
                <a:cs typeface="小塚ゴシック Std M" charset="0"/>
              </a:rPr>
              <a:t>実験装置（プログラム）と実験を簡潔に説明し，予想を立てて，結果から確かめること．</a:t>
            </a:r>
            <a:endParaRPr lang="en-US" altLang="ja-JP" dirty="0">
              <a:latin typeface="小塚ゴシック Std M" charset="0"/>
              <a:ea typeface="小塚ゴシック Std M" charset="0"/>
              <a:cs typeface="小塚ゴシック Std M" charset="0"/>
            </a:endParaRPr>
          </a:p>
          <a:p>
            <a:pPr eaLnBrk="1" hangingPunct="1"/>
            <a:r>
              <a:rPr lang="ja-JP" altLang="en-US" dirty="0">
                <a:latin typeface="小塚ゴシック Std M" charset="0"/>
                <a:ea typeface="小塚ゴシック Std M" charset="0"/>
                <a:cs typeface="小塚ゴシック Std M" charset="0"/>
              </a:rPr>
              <a:t>なぜ，そうなるのかをプログラムと実行結果を照らし合わせて説明すること</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6803">
                                            <p:txEl>
                                              <p:pRg st="2" end="2"/>
                                            </p:txEl>
                                          </p:spTgt>
                                        </p:tgtEl>
                                        <p:attrNameLst>
                                          <p:attrName>style.visibility</p:attrName>
                                        </p:attrNameLst>
                                      </p:cBhvr>
                                      <p:to>
                                        <p:strVal val="visible"/>
                                      </p:to>
                                    </p:set>
                                    <p:animEffect transition="in" filter="checkerboard(across)">
                                      <p:cBhvr>
                                        <p:cTn id="7" dur="500"/>
                                        <p:tgtEl>
                                          <p:spTgt spid="768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ftr" sz="quarter" idx="11"/>
          </p:nvPr>
        </p:nvSpPr>
        <p:spPr/>
        <p:txBody>
          <a:bodyPr/>
          <a:lstStyle/>
          <a:p>
            <a:pPr>
              <a:defRPr/>
            </a:pPr>
            <a:r>
              <a:rPr lang="en-US" altLang="ja-JP"/>
              <a:t>C++演習</a:t>
            </a:r>
          </a:p>
        </p:txBody>
      </p:sp>
      <p:sp>
        <p:nvSpPr>
          <p:cNvPr id="2050" name="Rectangle 2"/>
          <p:cNvSpPr>
            <a:spLocks noGrp="1" noChangeArrowheads="1"/>
          </p:cNvSpPr>
          <p:nvPr>
            <p:ph type="ctrTitle"/>
          </p:nvPr>
        </p:nvSpPr>
        <p:spPr/>
        <p:txBody>
          <a:bodyPr/>
          <a:lstStyle/>
          <a:p>
            <a:pPr eaLnBrk="1" hangingPunct="1">
              <a:defRPr/>
            </a:pPr>
            <a:r>
              <a:rPr lang="ja-JP" altLang="en-US" dirty="0" smtClean="0"/>
              <a:t>知能情報工学実験演習</a:t>
            </a:r>
            <a:r>
              <a:rPr lang="en-US" altLang="ja-JP" dirty="0" smtClean="0"/>
              <a:t>II</a:t>
            </a:r>
            <a:br>
              <a:rPr lang="en-US" altLang="ja-JP" dirty="0" smtClean="0"/>
            </a:br>
            <a:r>
              <a:rPr lang="en-US" altLang="ja-JP" dirty="0" smtClean="0"/>
              <a:t>C++</a:t>
            </a:r>
            <a:r>
              <a:rPr lang="ja-JP" altLang="en-US" dirty="0" smtClean="0"/>
              <a:t>演習（２）</a:t>
            </a:r>
          </a:p>
        </p:txBody>
      </p:sp>
      <p:sp>
        <p:nvSpPr>
          <p:cNvPr id="2051" name="Rectangle 3"/>
          <p:cNvSpPr>
            <a:spLocks noGrp="1" noChangeArrowheads="1"/>
          </p:cNvSpPr>
          <p:nvPr>
            <p:ph type="subTitle" idx="1"/>
          </p:nvPr>
        </p:nvSpPr>
        <p:spPr/>
        <p:txBody>
          <a:bodyPr/>
          <a:lstStyle/>
          <a:p>
            <a:pPr eaLnBrk="1" hangingPunct="1">
              <a:defRPr/>
            </a:pPr>
            <a:r>
              <a:rPr lang="ja-JP" altLang="en-US" dirty="0" smtClean="0"/>
              <a:t>下薗</a:t>
            </a:r>
            <a:r>
              <a:rPr lang="ja-JP" altLang="en-US" dirty="0"/>
              <a:t>／</a:t>
            </a:r>
            <a:r>
              <a:rPr lang="ja-JP" altLang="en-US" dirty="0" smtClean="0"/>
              <a:t>中村</a:t>
            </a:r>
            <a:endParaRPr lang="en-US" altLang="ja-JP" dirty="0" smtClean="0"/>
          </a:p>
          <a:p>
            <a:pPr eaLnBrk="1" hangingPunct="1">
              <a:defRPr/>
            </a:pPr>
            <a:r>
              <a:rPr lang="ja-JP" altLang="en-US" dirty="0" smtClean="0"/>
              <a:t>ＴＡ：</a:t>
            </a:r>
            <a:r>
              <a:rPr lang="ja-JP" altLang="en-US" dirty="0"/>
              <a:t>佐藤誠／古野雅大</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A9F5A5C7-D4F4-BA44-A73B-0E8F7197368B}" type="slidenum">
              <a:rPr lang="en-US" altLang="ja-JP" smtClean="0">
                <a:latin typeface="小塚ゴシック Std M" charset="0"/>
                <a:ea typeface="小塚ゴシック Std M" charset="0"/>
                <a:cs typeface="小塚ゴシック Std M" charset="0"/>
              </a:rPr>
              <a:pPr eaLnBrk="1" hangingPunct="1">
                <a:defRPr/>
              </a:pPr>
              <a:t>22</a:t>
            </a:fld>
            <a:endParaRPr lang="en-US" altLang="ja-JP" smtClean="0">
              <a:latin typeface="小塚ゴシック Std M" charset="0"/>
              <a:ea typeface="小塚ゴシック Std M" charset="0"/>
              <a:cs typeface="小塚ゴシック Std M" charset="0"/>
            </a:endParaRPr>
          </a:p>
        </p:txBody>
      </p:sp>
      <p:sp>
        <p:nvSpPr>
          <p:cNvPr id="46082" name="Rectangle 2"/>
          <p:cNvSpPr>
            <a:spLocks noGrp="1" noChangeArrowheads="1"/>
          </p:cNvSpPr>
          <p:nvPr>
            <p:ph type="title"/>
          </p:nvPr>
        </p:nvSpPr>
        <p:spPr/>
        <p:txBody>
          <a:bodyPr/>
          <a:lstStyle/>
          <a:p>
            <a:pPr eaLnBrk="1" hangingPunct="1">
              <a:defRPr/>
            </a:pPr>
            <a:r>
              <a:rPr lang="ja-JP" altLang="en-US" smtClean="0"/>
              <a:t>集合の実現</a:t>
            </a:r>
          </a:p>
        </p:txBody>
      </p:sp>
      <p:sp>
        <p:nvSpPr>
          <p:cNvPr id="46083" name="Rectangle 3"/>
          <p:cNvSpPr>
            <a:spLocks noGrp="1" noChangeArrowheads="1"/>
          </p:cNvSpPr>
          <p:nvPr>
            <p:ph type="body" idx="1"/>
          </p:nvPr>
        </p:nvSpPr>
        <p:spPr/>
        <p:txBody>
          <a:bodyPr/>
          <a:lstStyle/>
          <a:p>
            <a:pPr eaLnBrk="1" hangingPunct="1">
              <a:lnSpc>
                <a:spcPct val="105000"/>
              </a:lnSpc>
            </a:pPr>
            <a:r>
              <a:rPr lang="ja-JP" altLang="en-US" dirty="0">
                <a:latin typeface="小塚ゴシック Std M" charset="0"/>
                <a:ea typeface="小塚ゴシック Std M" charset="0"/>
                <a:cs typeface="小塚ゴシック Std M" charset="0"/>
              </a:rPr>
              <a:t>トランプカードの手は</a:t>
            </a:r>
            <a:r>
              <a:rPr lang="ja-JP" altLang="en-US" dirty="0">
                <a:solidFill>
                  <a:srgbClr val="FF0000"/>
                </a:solidFill>
                <a:latin typeface="小塚ゴシック Std M" charset="0"/>
                <a:ea typeface="小塚ゴシック Std M" charset="0"/>
                <a:cs typeface="小塚ゴシック Std M" charset="0"/>
              </a:rPr>
              <a:t>カードの</a:t>
            </a:r>
            <a:r>
              <a:rPr lang="ja-JP" altLang="en-US" dirty="0" smtClean="0">
                <a:solidFill>
                  <a:srgbClr val="FF0000"/>
                </a:solidFill>
                <a:latin typeface="小塚ゴシック Std M" charset="0"/>
                <a:ea typeface="小塚ゴシック Std M" charset="0"/>
                <a:cs typeface="小塚ゴシック Std M" charset="0"/>
              </a:rPr>
              <a:t>集合</a:t>
            </a:r>
            <a:endParaRPr lang="en-US" altLang="ja-JP" dirty="0">
              <a:latin typeface="小塚ゴシック Std M" charset="0"/>
              <a:ea typeface="小塚ゴシック Std M" charset="0"/>
              <a:cs typeface="小塚ゴシック Std M" charset="0"/>
            </a:endParaRPr>
          </a:p>
          <a:p>
            <a:pPr eaLnBrk="1" hangingPunct="1">
              <a:lnSpc>
                <a:spcPct val="105000"/>
              </a:lnSpc>
            </a:pPr>
            <a:r>
              <a:rPr lang="ja-JP" altLang="en-US" dirty="0" smtClean="0">
                <a:latin typeface="小塚ゴシック Std M" charset="0"/>
                <a:ea typeface="小塚ゴシック Std M" charset="0"/>
                <a:cs typeface="小塚ゴシック Std M" charset="0"/>
              </a:rPr>
              <a:t>集合は列、連結リスト、木などで表せる</a:t>
            </a:r>
            <a:endParaRPr lang="en-US" altLang="ja-JP" dirty="0">
              <a:latin typeface="小塚ゴシック Std M" charset="0"/>
              <a:ea typeface="小塚ゴシック Std M" charset="0"/>
              <a:cs typeface="小塚ゴシック Std M" charset="0"/>
            </a:endParaRPr>
          </a:p>
          <a:p>
            <a:pPr lvl="1" eaLnBrk="1" hangingPunct="1">
              <a:lnSpc>
                <a:spcPct val="105000"/>
              </a:lnSpc>
            </a:pPr>
            <a:r>
              <a:rPr lang="ja-JP" altLang="en-US" dirty="0">
                <a:latin typeface="小塚ゴシック Std M" charset="0"/>
                <a:ea typeface="小塚ゴシック Std M" charset="0"/>
                <a:cs typeface="小塚ゴシック Std M" charset="0"/>
              </a:rPr>
              <a:t>どのようなデータ</a:t>
            </a:r>
            <a:r>
              <a:rPr lang="ja-JP" altLang="en-US" dirty="0" smtClean="0">
                <a:latin typeface="小塚ゴシック Std M" charset="0"/>
                <a:ea typeface="小塚ゴシック Std M" charset="0"/>
                <a:cs typeface="小塚ゴシック Std M" charset="0"/>
              </a:rPr>
              <a:t>構造がよい</a:t>
            </a:r>
            <a:r>
              <a:rPr lang="ja-JP" altLang="en-US" dirty="0">
                <a:latin typeface="小塚ゴシック Std M" charset="0"/>
                <a:ea typeface="小塚ゴシック Std M" charset="0"/>
                <a:cs typeface="小塚ゴシック Std M" charset="0"/>
              </a:rPr>
              <a:t>かは問題ごとに異なる</a:t>
            </a:r>
            <a:endParaRPr lang="en-US" altLang="ja-JP" dirty="0">
              <a:latin typeface="小塚ゴシック Std M" charset="0"/>
              <a:ea typeface="小塚ゴシック Std M" charset="0"/>
              <a:cs typeface="小塚ゴシック Std M" charset="0"/>
            </a:endParaRPr>
          </a:p>
          <a:p>
            <a:pPr eaLnBrk="1" hangingPunct="1">
              <a:lnSpc>
                <a:spcPct val="105000"/>
              </a:lnSpc>
            </a:pPr>
            <a:r>
              <a:rPr lang="ja-JP" altLang="en-US" dirty="0">
                <a:latin typeface="小塚ゴシック Std M" charset="0"/>
                <a:ea typeface="小塚ゴシック Std M" charset="0"/>
                <a:cs typeface="小塚ゴシック Std M" charset="0"/>
              </a:rPr>
              <a:t>ここでは</a:t>
            </a:r>
            <a:r>
              <a:rPr lang="ja-JP" altLang="en-US" dirty="0">
                <a:solidFill>
                  <a:srgbClr val="FF0000"/>
                </a:solidFill>
                <a:latin typeface="小塚ゴシック Std M" charset="0"/>
                <a:ea typeface="小塚ゴシック Std M" charset="0"/>
                <a:cs typeface="小塚ゴシック Std M" charset="0"/>
              </a:rPr>
              <a:t>配列を使って</a:t>
            </a:r>
            <a:r>
              <a:rPr lang="ja-JP" altLang="en-US" dirty="0">
                <a:latin typeface="小塚ゴシック Std M" charset="0"/>
                <a:ea typeface="小塚ゴシック Std M" charset="0"/>
                <a:cs typeface="小塚ゴシック Std M" charset="0"/>
              </a:rPr>
              <a:t>集合を表す</a:t>
            </a:r>
            <a:endParaRPr lang="en-US" altLang="ja-JP" dirty="0">
              <a:latin typeface="小塚ゴシック Std M" charset="0"/>
              <a:ea typeface="小塚ゴシック Std M" charset="0"/>
              <a:cs typeface="小塚ゴシック Std M" charset="0"/>
            </a:endParaRPr>
          </a:p>
          <a:p>
            <a:pPr lvl="1" eaLnBrk="1" hangingPunct="1">
              <a:lnSpc>
                <a:spcPct val="105000"/>
              </a:lnSpc>
            </a:pPr>
            <a:r>
              <a:rPr lang="ja-JP" altLang="en-US" dirty="0">
                <a:latin typeface="小塚ゴシック Std M" charset="0"/>
                <a:ea typeface="小塚ゴシック Std M" charset="0"/>
                <a:cs typeface="小塚ゴシック Std M" charset="0"/>
              </a:rPr>
              <a:t>動的データ</a:t>
            </a:r>
            <a:r>
              <a:rPr lang="ja-JP" altLang="en-US" dirty="0" smtClean="0">
                <a:latin typeface="小塚ゴシック Std M" charset="0"/>
                <a:ea typeface="小塚ゴシック Std M" charset="0"/>
                <a:cs typeface="小塚ゴシック Std M" charset="0"/>
              </a:rPr>
              <a:t>構造より簡単（オブジェクトの生成・消滅に気をつけなくてすむ）</a:t>
            </a:r>
            <a:endParaRPr lang="en-US" altLang="ja-JP" dirty="0" smtClean="0">
              <a:latin typeface="小塚ゴシック Std M" charset="0"/>
              <a:ea typeface="小塚ゴシック Std M" charset="0"/>
              <a:cs typeface="小塚ゴシック Std M" charset="0"/>
            </a:endParaRPr>
          </a:p>
          <a:p>
            <a:pPr lvl="1" eaLnBrk="1" hangingPunct="1">
              <a:lnSpc>
                <a:spcPct val="105000"/>
              </a:lnSpc>
            </a:pPr>
            <a:r>
              <a:rPr lang="ja-JP" altLang="en-US" dirty="0" smtClean="0">
                <a:latin typeface="小塚ゴシック Std M" charset="0"/>
                <a:ea typeface="小塚ゴシック Std M" charset="0"/>
                <a:cs typeface="小塚ゴシック Std M" charset="0"/>
              </a:rPr>
              <a:t>トランプのカードは多くない（全部札をもっても５２</a:t>
            </a:r>
            <a:r>
              <a:rPr lang="en-US" altLang="ja-JP" dirty="0" smtClean="0">
                <a:latin typeface="小塚ゴシック Std M" charset="0"/>
                <a:ea typeface="小塚ゴシック Std M" charset="0"/>
                <a:cs typeface="小塚ゴシック Std M" charset="0"/>
              </a:rPr>
              <a:t>〜</a:t>
            </a:r>
            <a:r>
              <a:rPr lang="ja-JP" altLang="en-US" dirty="0" smtClean="0">
                <a:latin typeface="小塚ゴシック Std M" charset="0"/>
                <a:ea typeface="小塚ゴシック Std M" charset="0"/>
                <a:cs typeface="小塚ゴシック Std M" charset="0"/>
              </a:rPr>
              <a:t>３枚）</a:t>
            </a:r>
            <a:endParaRPr lang="en-US" altLang="ja-JP" dirty="0" smtClean="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90388746-E568-AE4D-90D9-EDDEA6BBCB13}" type="slidenum">
              <a:rPr lang="en-US" altLang="ja-JP" smtClean="0">
                <a:latin typeface="小塚ゴシック Std M" charset="0"/>
                <a:ea typeface="小塚ゴシック Std M" charset="0"/>
                <a:cs typeface="小塚ゴシック Std M" charset="0"/>
              </a:rPr>
              <a:pPr eaLnBrk="1" hangingPunct="1">
                <a:defRPr/>
              </a:pPr>
              <a:t>23</a:t>
            </a:fld>
            <a:endParaRPr lang="en-US" altLang="ja-JP" smtClean="0">
              <a:latin typeface="小塚ゴシック Std M" charset="0"/>
              <a:ea typeface="小塚ゴシック Std M" charset="0"/>
              <a:cs typeface="小塚ゴシック Std M" charset="0"/>
            </a:endParaRPr>
          </a:p>
        </p:txBody>
      </p:sp>
      <p:sp>
        <p:nvSpPr>
          <p:cNvPr id="47106" name="Rectangle 2"/>
          <p:cNvSpPr>
            <a:spLocks noGrp="1" noChangeArrowheads="1"/>
          </p:cNvSpPr>
          <p:nvPr>
            <p:ph type="title"/>
          </p:nvPr>
        </p:nvSpPr>
        <p:spPr/>
        <p:txBody>
          <a:bodyPr/>
          <a:lstStyle/>
          <a:p>
            <a:pPr eaLnBrk="1" hangingPunct="1">
              <a:defRPr/>
            </a:pPr>
            <a:r>
              <a:rPr lang="ja-JP" altLang="en-US" smtClean="0"/>
              <a:t>サンプルプログラム</a:t>
            </a:r>
          </a:p>
        </p:txBody>
      </p:sp>
      <p:sp>
        <p:nvSpPr>
          <p:cNvPr id="47107" name="Rectangle 3"/>
          <p:cNvSpPr>
            <a:spLocks noGrp="1" noChangeArrowheads="1"/>
          </p:cNvSpPr>
          <p:nvPr>
            <p:ph type="body" idx="1"/>
          </p:nvPr>
        </p:nvSpPr>
        <p:spPr/>
        <p:txBody>
          <a:bodyPr/>
          <a:lstStyle/>
          <a:p>
            <a:pPr eaLnBrk="1" hangingPunct="1">
              <a:buFont typeface="Wingdings" charset="2"/>
              <a:buChar char=""/>
              <a:defRPr/>
            </a:pPr>
            <a:r>
              <a:rPr lang="ja-JP" altLang="en-US" smtClean="0"/>
              <a:t>トランプのクラス</a:t>
            </a:r>
            <a:endParaRPr lang="en-US" altLang="ja-JP" smtClean="0"/>
          </a:p>
          <a:p>
            <a:pPr lvl="1" eaLnBrk="1" hangingPunct="1">
              <a:buFont typeface="Wingdings" charset="2"/>
              <a:buChar char="n"/>
              <a:defRPr/>
            </a:pPr>
            <a:r>
              <a:rPr lang="en-US" altLang="ja-JP" smtClean="0"/>
              <a:t>cardset.h</a:t>
            </a:r>
          </a:p>
          <a:p>
            <a:pPr lvl="1" eaLnBrk="1" hangingPunct="1">
              <a:buFont typeface="Wingdings" charset="2"/>
              <a:buChar char="n"/>
              <a:defRPr/>
            </a:pPr>
            <a:r>
              <a:rPr lang="en-US" altLang="ja-JP" smtClean="0"/>
              <a:t>cardset.cc</a:t>
            </a:r>
          </a:p>
          <a:p>
            <a:pPr lvl="1" eaLnBrk="1" hangingPunct="1">
              <a:buFont typeface="Wingdings" charset="2"/>
              <a:buChar char="n"/>
              <a:defRPr/>
            </a:pPr>
            <a:r>
              <a:rPr lang="en-US" altLang="ja-JP" smtClean="0"/>
              <a:t>cardsetex1.cc</a:t>
            </a:r>
          </a:p>
          <a:p>
            <a:pPr eaLnBrk="1" hangingPunct="1">
              <a:buFont typeface="Wingdings" charset="2"/>
              <a:buChar char=""/>
              <a:defRPr/>
            </a:pPr>
            <a:r>
              <a:rPr lang="ja-JP" altLang="en-US" smtClean="0"/>
              <a:t>ばば抜きのクラス</a:t>
            </a:r>
            <a:endParaRPr lang="en-US" altLang="ja-JP" smtClean="0"/>
          </a:p>
          <a:p>
            <a:pPr lvl="1" eaLnBrk="1" hangingPunct="1">
              <a:buFont typeface="Wingdings" charset="2"/>
              <a:buChar char="n"/>
              <a:defRPr/>
            </a:pPr>
            <a:r>
              <a:rPr lang="en-US" altLang="ja-JP" smtClean="0"/>
              <a:t>babastate.h</a:t>
            </a:r>
          </a:p>
          <a:p>
            <a:pPr lvl="1" eaLnBrk="1" hangingPunct="1">
              <a:buFont typeface="Wingdings" charset="2"/>
              <a:buChar char="n"/>
              <a:defRPr/>
            </a:pPr>
            <a:r>
              <a:rPr lang="en-US" altLang="ja-JP" smtClean="0"/>
              <a:t>babastate.cc</a:t>
            </a:r>
          </a:p>
          <a:p>
            <a:pPr lvl="1" eaLnBrk="1" hangingPunct="1">
              <a:buFont typeface="Wingdings" charset="2"/>
              <a:buChar char="n"/>
              <a:defRPr/>
            </a:pPr>
            <a:r>
              <a:rPr lang="en-US" altLang="ja-JP" smtClean="0"/>
              <a:t>babanuki1.cc</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C6D4A736-47C6-5648-8ED6-F7161730234A}" type="slidenum">
              <a:rPr lang="en-US" altLang="ja-JP" smtClean="0">
                <a:latin typeface="小塚ゴシック Std M" charset="0"/>
                <a:ea typeface="小塚ゴシック Std M" charset="0"/>
                <a:cs typeface="小塚ゴシック Std M" charset="0"/>
              </a:rPr>
              <a:pPr eaLnBrk="1" hangingPunct="1">
                <a:defRPr/>
              </a:pPr>
              <a:t>24</a:t>
            </a:fld>
            <a:endParaRPr lang="en-US" altLang="ja-JP" smtClean="0">
              <a:latin typeface="小塚ゴシック Std M" charset="0"/>
              <a:ea typeface="小塚ゴシック Std M" charset="0"/>
              <a:cs typeface="小塚ゴシック Std M" charset="0"/>
            </a:endParaRPr>
          </a:p>
        </p:txBody>
      </p:sp>
      <p:sp>
        <p:nvSpPr>
          <p:cNvPr id="48130" name="Rectangle 2"/>
          <p:cNvSpPr>
            <a:spLocks noGrp="1" noChangeArrowheads="1"/>
          </p:cNvSpPr>
          <p:nvPr>
            <p:ph type="title"/>
          </p:nvPr>
        </p:nvSpPr>
        <p:spPr/>
        <p:txBody>
          <a:bodyPr/>
          <a:lstStyle/>
          <a:p>
            <a:pPr eaLnBrk="1" hangingPunct="1">
              <a:defRPr/>
            </a:pPr>
            <a:r>
              <a:rPr lang="ja-JP" altLang="en-US" smtClean="0"/>
              <a:t>トランプカード型</a:t>
            </a:r>
            <a:r>
              <a:rPr lang="en-US" altLang="ja-JP" smtClean="0"/>
              <a:t>Card</a:t>
            </a:r>
          </a:p>
        </p:txBody>
      </p:sp>
      <p:sp>
        <p:nvSpPr>
          <p:cNvPr id="48131" name="Rectangle 3"/>
          <p:cNvSpPr>
            <a:spLocks noGrp="1" noChangeArrowheads="1"/>
          </p:cNvSpPr>
          <p:nvPr>
            <p:ph type="body" idx="1"/>
          </p:nvPr>
        </p:nvSpPr>
        <p:spPr/>
        <p:txBody>
          <a:bodyPr/>
          <a:lstStyle/>
          <a:p>
            <a:pPr eaLnBrk="1" hangingPunct="1">
              <a:lnSpc>
                <a:spcPct val="80000"/>
              </a:lnSpc>
              <a:buFont typeface="Wingdings" charset="2"/>
              <a:buChar char=""/>
              <a:defRPr/>
            </a:pPr>
            <a:r>
              <a:rPr lang="ja-JP" altLang="en-US" sz="2800">
                <a:latin typeface="小塚ゴシック Std M" charset="0"/>
                <a:ea typeface="小塚ゴシック Std M" charset="0"/>
                <a:cs typeface="小塚ゴシック Std M" charset="0"/>
              </a:rPr>
              <a:t>スートと番号の対で表す</a:t>
            </a:r>
            <a:endParaRPr lang="en-US" altLang="ja-JP" sz="280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2000">
                <a:latin typeface="Verdana" charset="0"/>
                <a:ea typeface="小塚ゴシック Std M" charset="0"/>
                <a:cs typeface="小塚ゴシック Std M" charset="0"/>
              </a:rPr>
              <a:t>	class Card {</a:t>
            </a:r>
          </a:p>
          <a:p>
            <a:pPr eaLnBrk="1" hangingPunct="1">
              <a:lnSpc>
                <a:spcPct val="80000"/>
              </a:lnSpc>
              <a:buFontTx/>
              <a:buNone/>
              <a:defRPr/>
            </a:pPr>
            <a:r>
              <a:rPr lang="en-US" altLang="ja-JP" sz="2000">
                <a:latin typeface="Verdana" charset="0"/>
                <a:ea typeface="小塚ゴシック Std M" charset="0"/>
                <a:cs typeface="小塚ゴシック Std M" charset="0"/>
              </a:rPr>
              <a:t>	private:</a:t>
            </a:r>
            <a:endParaRPr lang="en-US" altLang="ja-JP" sz="2000">
              <a:solidFill>
                <a:srgbClr val="CC3300"/>
              </a:solidFill>
              <a:latin typeface="Verdana" charset="0"/>
              <a:ea typeface="小塚ゴシック Std M" charset="0"/>
              <a:cs typeface="小塚ゴシック Std M" charset="0"/>
            </a:endParaRPr>
          </a:p>
          <a:p>
            <a:pPr eaLnBrk="1" hangingPunct="1">
              <a:lnSpc>
                <a:spcPct val="80000"/>
              </a:lnSpc>
              <a:buFontTx/>
              <a:buNone/>
              <a:defRPr/>
            </a:pPr>
            <a:r>
              <a:rPr lang="en-US" altLang="ja-JP" sz="2000">
                <a:latin typeface="Verdana" charset="0"/>
                <a:ea typeface="小塚ゴシック Std M" charset="0"/>
                <a:cs typeface="小塚ゴシック Std M" charset="0"/>
              </a:rPr>
              <a:t>		int suit;	// </a:t>
            </a:r>
            <a:r>
              <a:rPr lang="ja-JP" altLang="en-US" sz="2000">
                <a:solidFill>
                  <a:srgbClr val="FF0000"/>
                </a:solidFill>
                <a:latin typeface="Verdana" charset="0"/>
                <a:ea typeface="小塚ゴシック Std M" charset="0"/>
                <a:cs typeface="小塚ゴシック Std M" charset="0"/>
              </a:rPr>
              <a:t>スート</a:t>
            </a:r>
            <a:endParaRPr lang="en-US" altLang="ja-JP" sz="200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2000">
                <a:latin typeface="Verdana" charset="0"/>
                <a:ea typeface="小塚ゴシック Std M" charset="0"/>
                <a:cs typeface="小塚ゴシック Std M" charset="0"/>
              </a:rPr>
              <a:t>		int number;	// </a:t>
            </a:r>
            <a:r>
              <a:rPr lang="ja-JP" altLang="en-US" sz="2000">
                <a:solidFill>
                  <a:srgbClr val="CC3300"/>
                </a:solidFill>
                <a:latin typeface="Verdana" charset="0"/>
                <a:ea typeface="小塚ゴシック Std M" charset="0"/>
                <a:cs typeface="小塚ゴシック Std M" charset="0"/>
              </a:rPr>
              <a:t>番号</a:t>
            </a:r>
            <a:endParaRPr lang="en-US" altLang="ja-JP" sz="2000">
              <a:latin typeface="Verdana" charset="0"/>
              <a:ea typeface="小塚ゴシック Std M" charset="0"/>
              <a:cs typeface="小塚ゴシック Std M" charset="0"/>
            </a:endParaRPr>
          </a:p>
          <a:p>
            <a:pPr eaLnBrk="1" hangingPunct="1">
              <a:lnSpc>
                <a:spcPct val="80000"/>
              </a:lnSpc>
              <a:buFontTx/>
              <a:buNone/>
              <a:defRPr/>
            </a:pPr>
            <a:r>
              <a:rPr lang="en-US" altLang="ja-JP" sz="2000">
                <a:latin typeface="Verdana" charset="0"/>
                <a:ea typeface="小塚ゴシック Std M" charset="0"/>
                <a:cs typeface="小塚ゴシック Std M" charset="0"/>
              </a:rPr>
              <a:t>	public:</a:t>
            </a:r>
            <a:endParaRPr lang="en-US" altLang="ja-JP" sz="2000">
              <a:solidFill>
                <a:srgbClr val="CC3300"/>
              </a:solidFill>
              <a:latin typeface="Verdana" charset="0"/>
              <a:ea typeface="小塚ゴシック Std M" charset="0"/>
              <a:cs typeface="小塚ゴシック Std M" charset="0"/>
            </a:endParaRPr>
          </a:p>
          <a:p>
            <a:pPr eaLnBrk="1" hangingPunct="1">
              <a:lnSpc>
                <a:spcPct val="80000"/>
              </a:lnSpc>
              <a:buFontTx/>
              <a:buNone/>
              <a:defRPr/>
            </a:pPr>
            <a:r>
              <a:rPr lang="en-US" altLang="ja-JP" sz="2000">
                <a:latin typeface="Verdana" charset="0"/>
                <a:ea typeface="小塚ゴシック Std M" charset="0"/>
                <a:cs typeface="小塚ゴシック Std M" charset="0"/>
              </a:rPr>
              <a:t>		Card(void)	{ }		</a:t>
            </a:r>
            <a:r>
              <a:rPr lang="ja-JP" altLang="en-US" sz="2000">
                <a:solidFill>
                  <a:srgbClr val="CC3300"/>
                </a:solidFill>
                <a:latin typeface="Verdana" charset="0"/>
                <a:ea typeface="小塚ゴシック Std M" charset="0"/>
                <a:cs typeface="小塚ゴシック Std M" charset="0"/>
              </a:rPr>
              <a:t>デフォルトコンストラクタ</a:t>
            </a:r>
            <a:endParaRPr lang="en-US" altLang="ja-JP" sz="2000">
              <a:solidFill>
                <a:srgbClr val="CC3300"/>
              </a:solidFill>
              <a:latin typeface="Verdana" charset="0"/>
              <a:ea typeface="小塚ゴシック Std M" charset="0"/>
              <a:cs typeface="小塚ゴシック Std M" charset="0"/>
            </a:endParaRPr>
          </a:p>
          <a:p>
            <a:pPr eaLnBrk="1" hangingPunct="1">
              <a:lnSpc>
                <a:spcPct val="80000"/>
              </a:lnSpc>
              <a:buFontTx/>
              <a:buNone/>
              <a:defRPr/>
            </a:pPr>
            <a:r>
              <a:rPr lang="en-US" altLang="ja-JP" sz="2000">
                <a:solidFill>
                  <a:srgbClr val="CC3300"/>
                </a:solidFill>
                <a:latin typeface="Verdana" charset="0"/>
                <a:ea typeface="小塚ゴシック Std M" charset="0"/>
                <a:cs typeface="小塚ゴシック Std M" charset="0"/>
              </a:rPr>
              <a:t>		</a:t>
            </a:r>
            <a:r>
              <a:rPr lang="en-US" altLang="ja-JP" sz="2000">
                <a:latin typeface="Verdana" charset="0"/>
                <a:ea typeface="小塚ゴシック Std M" charset="0"/>
                <a:cs typeface="小塚ゴシック Std M" charset="0"/>
              </a:rPr>
              <a:t>void set(int st, int num)	</a:t>
            </a:r>
            <a:r>
              <a:rPr lang="ja-JP" altLang="en-US" sz="2000">
                <a:solidFill>
                  <a:srgbClr val="CC3300"/>
                </a:solidFill>
                <a:latin typeface="Verdana" charset="0"/>
                <a:ea typeface="小塚ゴシック Std M" charset="0"/>
                <a:cs typeface="小塚ゴシック Std M" charset="0"/>
              </a:rPr>
              <a:t>スートと番号をセット</a:t>
            </a:r>
            <a:endParaRPr lang="en-US" altLang="ja-JP" sz="200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2000">
                <a:latin typeface="Verdana" charset="0"/>
                <a:ea typeface="小塚ゴシック Std M" charset="0"/>
                <a:cs typeface="小塚ゴシック Std M" charset="0"/>
              </a:rPr>
              <a:t>		bool equal(Card tgt);		</a:t>
            </a:r>
            <a:r>
              <a:rPr lang="ja-JP" altLang="en-US" sz="2000">
                <a:solidFill>
                  <a:srgbClr val="CC3300"/>
                </a:solidFill>
                <a:latin typeface="Verdana" charset="0"/>
                <a:ea typeface="小塚ゴシック Std M" charset="0"/>
                <a:cs typeface="小塚ゴシック Std M" charset="0"/>
              </a:rPr>
              <a:t>同じか否かの判定</a:t>
            </a:r>
            <a:endParaRPr lang="en-US" altLang="ja-JP" sz="2000">
              <a:solidFill>
                <a:srgbClr val="CC3300"/>
              </a:solidFill>
              <a:latin typeface="Verdana" charset="0"/>
              <a:ea typeface="小塚ゴシック Std M" charset="0"/>
              <a:cs typeface="小塚ゴシック Std M" charset="0"/>
            </a:endParaRPr>
          </a:p>
          <a:p>
            <a:pPr eaLnBrk="1" hangingPunct="1">
              <a:lnSpc>
                <a:spcPct val="80000"/>
              </a:lnSpc>
              <a:buFontTx/>
              <a:buNone/>
              <a:defRPr/>
            </a:pPr>
            <a:r>
              <a:rPr lang="en-US" altLang="ja-JP" sz="2000">
                <a:latin typeface="Verdana" charset="0"/>
                <a:ea typeface="小塚ゴシック Std M" charset="0"/>
                <a:cs typeface="小塚ゴシック Std M" charset="0"/>
              </a:rPr>
              <a:t>		int gnumber(void);		</a:t>
            </a:r>
            <a:r>
              <a:rPr lang="ja-JP" altLang="en-US" sz="2000">
                <a:solidFill>
                  <a:srgbClr val="FF0000"/>
                </a:solidFill>
                <a:latin typeface="Verdana" charset="0"/>
                <a:ea typeface="小塚ゴシック Std M" charset="0"/>
                <a:cs typeface="小塚ゴシック Std M" charset="0"/>
              </a:rPr>
              <a:t>アクセサ</a:t>
            </a:r>
            <a:endParaRPr lang="en-US" altLang="ja-JP" sz="200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2000">
                <a:latin typeface="Verdana" charset="0"/>
                <a:ea typeface="小塚ゴシック Std M" charset="0"/>
                <a:cs typeface="小塚ゴシック Std M" charset="0"/>
              </a:rPr>
              <a:t>		bool scan(void);		</a:t>
            </a:r>
            <a:r>
              <a:rPr lang="ja-JP" altLang="en-US" sz="2000">
                <a:solidFill>
                  <a:srgbClr val="CC3300"/>
                </a:solidFill>
                <a:latin typeface="Verdana" charset="0"/>
                <a:ea typeface="小塚ゴシック Std M" charset="0"/>
                <a:cs typeface="小塚ゴシック Std M" charset="0"/>
              </a:rPr>
              <a:t>入力（スートは文字列で）</a:t>
            </a:r>
            <a:endParaRPr lang="en-US" altLang="ja-JP" sz="2000">
              <a:solidFill>
                <a:srgbClr val="CC3300"/>
              </a:solidFill>
              <a:latin typeface="Verdana" charset="0"/>
              <a:ea typeface="小塚ゴシック Std M" charset="0"/>
              <a:cs typeface="小塚ゴシック Std M" charset="0"/>
            </a:endParaRPr>
          </a:p>
          <a:p>
            <a:pPr eaLnBrk="1" hangingPunct="1">
              <a:lnSpc>
                <a:spcPct val="80000"/>
              </a:lnSpc>
              <a:buFontTx/>
              <a:buNone/>
              <a:defRPr/>
            </a:pPr>
            <a:r>
              <a:rPr lang="en-US" altLang="ja-JP" sz="2000">
                <a:latin typeface="Verdana" charset="0"/>
                <a:ea typeface="小塚ゴシック Std M" charset="0"/>
                <a:cs typeface="小塚ゴシック Std M" charset="0"/>
              </a:rPr>
              <a:t>	};					</a:t>
            </a:r>
            <a:r>
              <a:rPr lang="ja-JP" altLang="en-US" sz="2000">
                <a:solidFill>
                  <a:srgbClr val="FF0000"/>
                </a:solidFill>
                <a:latin typeface="Verdana" charset="0"/>
                <a:ea typeface="小塚ゴシック Std M" charset="0"/>
                <a:cs typeface="小塚ゴシック Std M" charset="0"/>
              </a:rPr>
              <a:t>エラーのとき返り値は</a:t>
            </a:r>
            <a:r>
              <a:rPr lang="en-US" altLang="ja-JP" sz="2000">
                <a:solidFill>
                  <a:srgbClr val="FF0000"/>
                </a:solidFill>
                <a:latin typeface="Verdana" charset="0"/>
                <a:ea typeface="小塚ゴシック Std M" charset="0"/>
                <a:cs typeface="小塚ゴシック Std M" charset="0"/>
              </a:rPr>
              <a:t>true</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FA96419C-F7DA-494D-BF50-88534287FFF4}" type="slidenum">
              <a:rPr lang="en-US" altLang="ja-JP" smtClean="0">
                <a:latin typeface="小塚ゴシック Std M" charset="0"/>
                <a:ea typeface="小塚ゴシック Std M" charset="0"/>
                <a:cs typeface="小塚ゴシック Std M" charset="0"/>
              </a:rPr>
              <a:pPr eaLnBrk="1" hangingPunct="1">
                <a:defRPr/>
              </a:pPr>
              <a:t>25</a:t>
            </a:fld>
            <a:endParaRPr lang="en-US" altLang="ja-JP" smtClean="0">
              <a:latin typeface="小塚ゴシック Std M" charset="0"/>
              <a:ea typeface="小塚ゴシック Std M" charset="0"/>
              <a:cs typeface="小塚ゴシック Std M" charset="0"/>
            </a:endParaRPr>
          </a:p>
        </p:txBody>
      </p:sp>
      <p:sp>
        <p:nvSpPr>
          <p:cNvPr id="49154" name="Rectangle 2"/>
          <p:cNvSpPr>
            <a:spLocks noGrp="1" noChangeArrowheads="1"/>
          </p:cNvSpPr>
          <p:nvPr>
            <p:ph type="title"/>
          </p:nvPr>
        </p:nvSpPr>
        <p:spPr/>
        <p:txBody>
          <a:bodyPr/>
          <a:lstStyle/>
          <a:p>
            <a:pPr eaLnBrk="1" hangingPunct="1">
              <a:defRPr/>
            </a:pPr>
            <a:r>
              <a:rPr lang="en-US" altLang="ja-JP" sz="3600" smtClean="0"/>
              <a:t>enum</a:t>
            </a:r>
            <a:r>
              <a:rPr lang="ja-JP" altLang="en-US" sz="3600" smtClean="0"/>
              <a:t>は名前・記号をコード化する</a:t>
            </a:r>
          </a:p>
        </p:txBody>
      </p:sp>
      <p:sp>
        <p:nvSpPr>
          <p:cNvPr id="49155" name="Rectangle 3"/>
          <p:cNvSpPr>
            <a:spLocks noGrp="1" noChangeArrowheads="1"/>
          </p:cNvSpPr>
          <p:nvPr>
            <p:ph type="body" idx="1"/>
          </p:nvPr>
        </p:nvSpPr>
        <p:spPr/>
        <p:txBody>
          <a:bodyPr/>
          <a:lstStyle/>
          <a:p>
            <a:pPr eaLnBrk="1" hangingPunct="1">
              <a:lnSpc>
                <a:spcPct val="80000"/>
              </a:lnSpc>
              <a:buFont typeface="Wingdings" charset="2"/>
              <a:buChar char=""/>
              <a:defRPr/>
            </a:pPr>
            <a:r>
              <a:rPr lang="ja-JP" altLang="en-US" dirty="0">
                <a:latin typeface="小塚ゴシック Std M" charset="0"/>
                <a:ea typeface="小塚ゴシック Std M" charset="0"/>
                <a:cs typeface="小塚ゴシック Std M" charset="0"/>
              </a:rPr>
              <a:t>番号が０から自動的に振られる</a:t>
            </a:r>
            <a:endParaRPr lang="en-US" altLang="ja-JP"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2000" dirty="0">
                <a:latin typeface="Verdana" charset="0"/>
                <a:ea typeface="小塚ゴシック Std M" charset="0"/>
                <a:cs typeface="小塚ゴシック Std M" charset="0"/>
              </a:rPr>
              <a:t>	</a:t>
            </a:r>
            <a:r>
              <a:rPr lang="en-US" altLang="ja-JP" sz="2000" dirty="0" err="1">
                <a:latin typeface="Verdana" charset="0"/>
                <a:ea typeface="小塚ゴシック Std M" charset="0"/>
                <a:cs typeface="小塚ゴシック Std M" charset="0"/>
              </a:rPr>
              <a:t>enum</a:t>
            </a:r>
            <a:r>
              <a:rPr lang="en-US" altLang="ja-JP" sz="2000" dirty="0">
                <a:latin typeface="Verdana" charset="0"/>
                <a:ea typeface="小塚ゴシック Std M" charset="0"/>
                <a:cs typeface="小塚ゴシック Std M" charset="0"/>
              </a:rPr>
              <a:t> {</a:t>
            </a:r>
            <a:endParaRPr lang="en-US" altLang="ja-JP" sz="2000" dirty="0">
              <a:solidFill>
                <a:srgbClr val="CC3300"/>
              </a:solidFill>
              <a:latin typeface="Verdana" charset="0"/>
              <a:ea typeface="小塚ゴシック Std M" charset="0"/>
              <a:cs typeface="小塚ゴシック Std M" charset="0"/>
            </a:endParaRPr>
          </a:p>
          <a:p>
            <a:pPr eaLnBrk="1" hangingPunct="1">
              <a:lnSpc>
                <a:spcPct val="80000"/>
              </a:lnSpc>
              <a:buFontTx/>
              <a:buNone/>
              <a:defRPr/>
            </a:pPr>
            <a:r>
              <a:rPr lang="en-US" altLang="ja-JP" sz="2000" dirty="0">
                <a:latin typeface="Verdana" charset="0"/>
                <a:ea typeface="小塚ゴシック Std M" charset="0"/>
                <a:cs typeface="小塚ゴシック Std M" charset="0"/>
              </a:rPr>
              <a:t>		SUIT_SPADE,</a:t>
            </a:r>
          </a:p>
          <a:p>
            <a:pPr eaLnBrk="1" hangingPunct="1">
              <a:lnSpc>
                <a:spcPct val="80000"/>
              </a:lnSpc>
              <a:buFontTx/>
              <a:buNone/>
              <a:defRPr/>
            </a:pPr>
            <a:r>
              <a:rPr lang="en-US" altLang="ja-JP" sz="2000" dirty="0">
                <a:latin typeface="Verdana" charset="0"/>
                <a:ea typeface="小塚ゴシック Std M" charset="0"/>
                <a:cs typeface="小塚ゴシック Std M" charset="0"/>
              </a:rPr>
              <a:t>		SUIT_DIAMOND,</a:t>
            </a:r>
          </a:p>
          <a:p>
            <a:pPr eaLnBrk="1" hangingPunct="1">
              <a:lnSpc>
                <a:spcPct val="80000"/>
              </a:lnSpc>
              <a:buFontTx/>
              <a:buNone/>
              <a:defRPr/>
            </a:pPr>
            <a:r>
              <a:rPr lang="en-US" altLang="ja-JP" sz="2000" dirty="0">
                <a:latin typeface="Verdana" charset="0"/>
                <a:ea typeface="小塚ゴシック Std M" charset="0"/>
                <a:cs typeface="小塚ゴシック Std M" charset="0"/>
              </a:rPr>
              <a:t>		SUIT_HEART,</a:t>
            </a:r>
          </a:p>
          <a:p>
            <a:pPr eaLnBrk="1" hangingPunct="1">
              <a:lnSpc>
                <a:spcPct val="80000"/>
              </a:lnSpc>
              <a:buFontTx/>
              <a:buNone/>
              <a:defRPr/>
            </a:pPr>
            <a:r>
              <a:rPr lang="en-US" altLang="ja-JP" sz="2000" dirty="0">
                <a:latin typeface="Verdana" charset="0"/>
                <a:ea typeface="小塚ゴシック Std M" charset="0"/>
                <a:cs typeface="小塚ゴシック Std M" charset="0"/>
              </a:rPr>
              <a:t>		SUIT_CLUB,</a:t>
            </a:r>
          </a:p>
          <a:p>
            <a:pPr eaLnBrk="1" hangingPunct="1">
              <a:lnSpc>
                <a:spcPct val="80000"/>
              </a:lnSpc>
              <a:buFontTx/>
              <a:buNone/>
              <a:defRPr/>
            </a:pPr>
            <a:r>
              <a:rPr lang="en-US" altLang="ja-JP" sz="2000" dirty="0">
                <a:latin typeface="Verdana" charset="0"/>
                <a:ea typeface="小塚ゴシック Std M" charset="0"/>
                <a:cs typeface="小塚ゴシック Std M" charset="0"/>
              </a:rPr>
              <a:t>		SUIT_JOKER</a:t>
            </a:r>
          </a:p>
          <a:p>
            <a:pPr eaLnBrk="1" hangingPunct="1">
              <a:lnSpc>
                <a:spcPct val="80000"/>
              </a:lnSpc>
              <a:buFontTx/>
              <a:buNone/>
              <a:defRPr/>
            </a:pPr>
            <a:r>
              <a:rPr lang="en-US" altLang="ja-JP" sz="2000" dirty="0">
                <a:latin typeface="Verdana" charset="0"/>
                <a:ea typeface="小塚ゴシック Std M" charset="0"/>
                <a:cs typeface="小塚ゴシック Std M" charset="0"/>
              </a:rPr>
              <a:t>	}</a:t>
            </a:r>
            <a:r>
              <a:rPr lang="en-US" altLang="ja-JP" sz="2000" dirty="0" smtClean="0">
                <a:latin typeface="Verdana" charset="0"/>
                <a:ea typeface="小塚ゴシック Std M" charset="0"/>
                <a:cs typeface="小塚ゴシック Std M" charset="0"/>
              </a:rPr>
              <a:t>;</a:t>
            </a:r>
          </a:p>
          <a:p>
            <a:pPr eaLnBrk="1" hangingPunct="1">
              <a:lnSpc>
                <a:spcPct val="80000"/>
              </a:lnSpc>
              <a:buFontTx/>
              <a:buNone/>
              <a:defRPr/>
            </a:pPr>
            <a:endParaRPr lang="en-US" altLang="ja-JP" sz="2000" dirty="0" smtClean="0">
              <a:latin typeface="Verdana" charset="0"/>
              <a:ea typeface="小塚ゴシック Std M" charset="0"/>
              <a:cs typeface="小塚ゴシック Std M" charset="0"/>
            </a:endParaRPr>
          </a:p>
          <a:p>
            <a:pPr eaLnBrk="1" hangingPunct="1">
              <a:lnSpc>
                <a:spcPct val="80000"/>
              </a:lnSpc>
              <a:buFont typeface="Wingdings" charset="2"/>
              <a:buChar char=""/>
              <a:defRPr/>
            </a:pPr>
            <a:r>
              <a:rPr lang="ja-JP" altLang="en-US" dirty="0" smtClean="0">
                <a:latin typeface="小塚ゴシック Std M" charset="0"/>
                <a:ea typeface="小塚ゴシック Std M" charset="0"/>
                <a:cs typeface="小塚ゴシック Std M" charset="0"/>
              </a:rPr>
              <a:t>番号を陽に指定することも出来る</a:t>
            </a:r>
            <a:r>
              <a:rPr lang="en-US" altLang="ja-JP" dirty="0" smtClean="0">
                <a:latin typeface="小塚ゴシック Std M" charset="0"/>
                <a:ea typeface="小塚ゴシック Std M" charset="0"/>
                <a:cs typeface="小塚ゴシック Std M" charset="0"/>
              </a:rPr>
              <a:t/>
            </a:r>
            <a:br>
              <a:rPr lang="en-US" altLang="ja-JP" dirty="0" smtClean="0">
                <a:latin typeface="小塚ゴシック Std M" charset="0"/>
                <a:ea typeface="小塚ゴシック Std M" charset="0"/>
                <a:cs typeface="小塚ゴシック Std M" charset="0"/>
              </a:rPr>
            </a:br>
            <a:r>
              <a:rPr lang="en-US" altLang="ja-JP" sz="2000" dirty="0" err="1" smtClean="0">
                <a:latin typeface="Verdana" charset="0"/>
                <a:ea typeface="小塚ゴシック Std M" charset="0"/>
                <a:cs typeface="小塚ゴシック Std M" charset="0"/>
              </a:rPr>
              <a:t>enum</a:t>
            </a:r>
            <a:r>
              <a:rPr lang="en-US" altLang="ja-JP" sz="2000" dirty="0" smtClean="0">
                <a:latin typeface="Verdana" charset="0"/>
                <a:ea typeface="小塚ゴシック Std M" charset="0"/>
                <a:cs typeface="小塚ゴシック Std M" charset="0"/>
              </a:rPr>
              <a:t> </a:t>
            </a:r>
            <a:r>
              <a:rPr lang="en-US" altLang="ja-JP" sz="2000" dirty="0">
                <a:latin typeface="Verdana" charset="0"/>
                <a:ea typeface="小塚ゴシック Std M" charset="0"/>
                <a:cs typeface="小塚ゴシック Std M" charset="0"/>
              </a:rPr>
              <a:t>{</a:t>
            </a:r>
            <a:endParaRPr lang="en-US" altLang="ja-JP" sz="2000" dirty="0">
              <a:solidFill>
                <a:srgbClr val="CC3300"/>
              </a:solidFill>
              <a:latin typeface="Verdana" charset="0"/>
              <a:ea typeface="小塚ゴシック Std M" charset="0"/>
              <a:cs typeface="小塚ゴシック Std M" charset="0"/>
            </a:endParaRPr>
          </a:p>
          <a:p>
            <a:pPr eaLnBrk="1" hangingPunct="1">
              <a:lnSpc>
                <a:spcPct val="80000"/>
              </a:lnSpc>
              <a:buFontTx/>
              <a:buNone/>
              <a:defRPr/>
            </a:pPr>
            <a:r>
              <a:rPr lang="en-US" altLang="ja-JP" sz="2000" dirty="0">
                <a:latin typeface="Verdana" charset="0"/>
                <a:ea typeface="小塚ゴシック Std M" charset="0"/>
                <a:cs typeface="小塚ゴシック Std M" charset="0"/>
              </a:rPr>
              <a:t>		</a:t>
            </a:r>
            <a:r>
              <a:rPr lang="en-US" altLang="ja-JP" sz="2000" dirty="0" smtClean="0">
                <a:latin typeface="Verdana" charset="0"/>
                <a:ea typeface="小塚ゴシック Std M" charset="0"/>
                <a:cs typeface="小塚ゴシック Std M" charset="0"/>
              </a:rPr>
              <a:t>SUIT_SPADE = 1,</a:t>
            </a:r>
            <a:endParaRPr lang="en-US" altLang="ja-JP" sz="2000" dirty="0">
              <a:latin typeface="Verdana" charset="0"/>
              <a:ea typeface="小塚ゴシック Std M" charset="0"/>
              <a:cs typeface="小塚ゴシック Std M" charset="0"/>
            </a:endParaRPr>
          </a:p>
          <a:p>
            <a:pPr eaLnBrk="1" hangingPunct="1">
              <a:lnSpc>
                <a:spcPct val="80000"/>
              </a:lnSpc>
              <a:buFontTx/>
              <a:buNone/>
              <a:defRPr/>
            </a:pPr>
            <a:r>
              <a:rPr lang="en-US" altLang="ja-JP" sz="2000" dirty="0">
                <a:latin typeface="Verdana" charset="0"/>
                <a:ea typeface="小塚ゴシック Std M" charset="0"/>
                <a:cs typeface="小塚ゴシック Std M" charset="0"/>
              </a:rPr>
              <a:t>		</a:t>
            </a:r>
            <a:r>
              <a:rPr lang="en-US" altLang="ja-JP" sz="2000" dirty="0" smtClean="0">
                <a:latin typeface="Verdana" charset="0"/>
                <a:ea typeface="小塚ゴシック Std M" charset="0"/>
                <a:cs typeface="小塚ゴシック Std M" charset="0"/>
              </a:rPr>
              <a:t>…</a:t>
            </a:r>
            <a:endParaRPr lang="en-US" altLang="ja-JP" sz="2000" dirty="0">
              <a:latin typeface="Verdana" charset="0"/>
              <a:ea typeface="小塚ゴシック Std M" charset="0"/>
              <a:cs typeface="小塚ゴシック Std M" charset="0"/>
            </a:endParaRPr>
          </a:p>
          <a:p>
            <a:pPr eaLnBrk="1" hangingPunct="1">
              <a:lnSpc>
                <a:spcPct val="80000"/>
              </a:lnSpc>
              <a:buFontTx/>
              <a:buNone/>
              <a:defRPr/>
            </a:pPr>
            <a:r>
              <a:rPr lang="en-US" altLang="ja-JP" sz="2000" dirty="0">
                <a:latin typeface="Verdana" charset="0"/>
                <a:ea typeface="小塚ゴシック Std M" charset="0"/>
                <a:cs typeface="小塚ゴシック Std M" charset="0"/>
              </a:rPr>
              <a:t>		</a:t>
            </a:r>
            <a:r>
              <a:rPr lang="en-US" altLang="ja-JP" sz="2000" dirty="0" smtClean="0">
                <a:latin typeface="Verdana" charset="0"/>
                <a:ea typeface="小塚ゴシック Std M" charset="0"/>
                <a:cs typeface="小塚ゴシック Std M" charset="0"/>
              </a:rPr>
              <a:t>SUIT_JOKER = 8,</a:t>
            </a:r>
            <a:endParaRPr lang="en-US" altLang="ja-JP" sz="2000" dirty="0">
              <a:latin typeface="Verdana" charset="0"/>
              <a:ea typeface="小塚ゴシック Std M" charset="0"/>
              <a:cs typeface="小塚ゴシック Std M" charset="0"/>
            </a:endParaRPr>
          </a:p>
          <a:p>
            <a:pPr marL="457200" lvl="1" indent="0" eaLnBrk="1" hangingPunct="1">
              <a:lnSpc>
                <a:spcPct val="80000"/>
              </a:lnSpc>
              <a:buNone/>
              <a:defRPr/>
            </a:pPr>
            <a:endParaRPr lang="en-US" altLang="ja-JP" sz="2000" dirty="0" smtClean="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フッター プレースホルダー 4"/>
          <p:cNvSpPr>
            <a:spLocks noGrp="1"/>
          </p:cNvSpPr>
          <p:nvPr>
            <p:ph type="ftr" sz="quarter" idx="11"/>
          </p:nvPr>
        </p:nvSpPr>
        <p:spPr/>
        <p:txBody>
          <a:bodyPr/>
          <a:lstStyle/>
          <a:p>
            <a:pPr>
              <a:defRPr/>
            </a:pPr>
            <a:r>
              <a:rPr lang="en-US" altLang="ja-JP"/>
              <a:t>C++演習</a:t>
            </a:r>
          </a:p>
        </p:txBody>
      </p:sp>
      <p:sp>
        <p:nvSpPr>
          <p:cNvPr id="33"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23C59103-9F83-D847-8892-2D26B7F7CCE6}" type="slidenum">
              <a:rPr lang="en-US" altLang="ja-JP" smtClean="0">
                <a:latin typeface="小塚ゴシック Std M" charset="0"/>
                <a:ea typeface="小塚ゴシック Std M" charset="0"/>
                <a:cs typeface="小塚ゴシック Std M" charset="0"/>
              </a:rPr>
              <a:pPr eaLnBrk="1" hangingPunct="1">
                <a:defRPr/>
              </a:pPr>
              <a:t>26</a:t>
            </a:fld>
            <a:endParaRPr lang="en-US" altLang="ja-JP" smtClean="0">
              <a:latin typeface="小塚ゴシック Std M" charset="0"/>
              <a:ea typeface="小塚ゴシック Std M" charset="0"/>
              <a:cs typeface="小塚ゴシック Std M" charset="0"/>
            </a:endParaRPr>
          </a:p>
        </p:txBody>
      </p:sp>
      <p:sp>
        <p:nvSpPr>
          <p:cNvPr id="50178" name="Rectangle 2"/>
          <p:cNvSpPr>
            <a:spLocks noGrp="1" noChangeArrowheads="1"/>
          </p:cNvSpPr>
          <p:nvPr>
            <p:ph type="title"/>
          </p:nvPr>
        </p:nvSpPr>
        <p:spPr/>
        <p:txBody>
          <a:bodyPr/>
          <a:lstStyle/>
          <a:p>
            <a:pPr eaLnBrk="1" hangingPunct="1">
              <a:defRPr/>
            </a:pPr>
            <a:r>
              <a:rPr lang="ja-JP" altLang="en-US" smtClean="0"/>
              <a:t>トランプカード集合型</a:t>
            </a:r>
            <a:r>
              <a:rPr lang="en-US" altLang="ja-JP" smtClean="0"/>
              <a:t>CardSet</a:t>
            </a:r>
          </a:p>
        </p:txBody>
      </p:sp>
      <p:sp>
        <p:nvSpPr>
          <p:cNvPr id="50179" name="Rectangle 3"/>
          <p:cNvSpPr>
            <a:spLocks noGrp="1" noChangeArrowheads="1"/>
          </p:cNvSpPr>
          <p:nvPr>
            <p:ph type="body" idx="1"/>
          </p:nvPr>
        </p:nvSpPr>
        <p:spPr/>
        <p:txBody>
          <a:bodyPr/>
          <a:lstStyle/>
          <a:p>
            <a:pPr eaLnBrk="1" hangingPunct="1">
              <a:buFont typeface="Wingdings" charset="2"/>
              <a:buChar char=""/>
              <a:defRPr/>
            </a:pPr>
            <a:r>
              <a:rPr lang="ja-JP" altLang="en-US">
                <a:latin typeface="Arial Narrow" charset="0"/>
                <a:ea typeface="小塚ゴシック Std M" charset="0"/>
                <a:cs typeface="小塚ゴシック Std M" charset="0"/>
              </a:rPr>
              <a:t>配列の</a:t>
            </a:r>
            <a:r>
              <a:rPr lang="en-US" altLang="ja-JP">
                <a:latin typeface="Arial Narrow" charset="0"/>
                <a:ea typeface="小塚ゴシック Std M" charset="0"/>
                <a:cs typeface="小塚ゴシック Std M" charset="0"/>
              </a:rPr>
              <a:t>0</a:t>
            </a:r>
            <a:r>
              <a:rPr lang="ja-JP" altLang="en-US">
                <a:latin typeface="Arial Narrow" charset="0"/>
                <a:ea typeface="小塚ゴシック Std M" charset="0"/>
                <a:cs typeface="小塚ゴシック Std M" charset="0"/>
              </a:rPr>
              <a:t>番から</a:t>
            </a:r>
            <a:r>
              <a:rPr lang="en-US" altLang="ja-JP">
                <a:latin typeface="Arial Narrow" charset="0"/>
                <a:ea typeface="小塚ゴシック Std M" charset="0"/>
                <a:cs typeface="小塚ゴシック Std M" charset="0"/>
              </a:rPr>
              <a:t>numcard – 1</a:t>
            </a:r>
            <a:r>
              <a:rPr lang="ja-JP" altLang="en-US">
                <a:latin typeface="Arial Narrow" charset="0"/>
                <a:ea typeface="小塚ゴシック Std M" charset="0"/>
                <a:cs typeface="小塚ゴシック Std M" charset="0"/>
              </a:rPr>
              <a:t>番までにカードのデータが入る</a:t>
            </a:r>
            <a:endParaRPr lang="ja-JP" altLang="en-US">
              <a:latin typeface="小塚ゴシック Std M" charset="0"/>
              <a:ea typeface="小塚ゴシック Std M" charset="0"/>
              <a:cs typeface="小塚ゴシック Std M" charset="0"/>
            </a:endParaRPr>
          </a:p>
        </p:txBody>
      </p:sp>
      <p:sp>
        <p:nvSpPr>
          <p:cNvPr id="50180" name="Rectangle 4"/>
          <p:cNvSpPr>
            <a:spLocks noChangeArrowheads="1"/>
          </p:cNvSpPr>
          <p:nvPr/>
        </p:nvSpPr>
        <p:spPr bwMode="auto">
          <a:xfrm>
            <a:off x="1331913" y="4508500"/>
            <a:ext cx="576262"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a:p>
            <a:pPr algn="ctr">
              <a:defRPr/>
            </a:pPr>
            <a:r>
              <a:rPr lang="en-US" altLang="ja-JP" sz="2800">
                <a:latin typeface="Times New Roman" charset="0"/>
              </a:rPr>
              <a:t>8</a:t>
            </a:r>
          </a:p>
        </p:txBody>
      </p:sp>
      <p:sp>
        <p:nvSpPr>
          <p:cNvPr id="50181" name="Text Box 5"/>
          <p:cNvSpPr txBox="1">
            <a:spLocks noChangeArrowheads="1"/>
          </p:cNvSpPr>
          <p:nvPr/>
        </p:nvSpPr>
        <p:spPr bwMode="auto">
          <a:xfrm>
            <a:off x="1331913" y="4076700"/>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0</a:t>
            </a:r>
          </a:p>
        </p:txBody>
      </p:sp>
      <p:sp>
        <p:nvSpPr>
          <p:cNvPr id="50182" name="AutoShape 6"/>
          <p:cNvSpPr>
            <a:spLocks noChangeArrowheads="1"/>
          </p:cNvSpPr>
          <p:nvPr/>
        </p:nvSpPr>
        <p:spPr bwMode="auto">
          <a:xfrm>
            <a:off x="1331913" y="5734050"/>
            <a:ext cx="6335712" cy="719138"/>
          </a:xfrm>
          <a:prstGeom prst="leftRightArrow">
            <a:avLst>
              <a:gd name="adj1" fmla="val 50000"/>
              <a:gd name="adj2" fmla="val 176203"/>
            </a:avLst>
          </a:prstGeom>
          <a:solidFill>
            <a:srgbClr val="99FFCC"/>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ja-JP" altLang="en-US" sz="2400">
                <a:latin typeface="Times New Roman" charset="0"/>
              </a:rPr>
              <a:t>全部で</a:t>
            </a:r>
            <a:r>
              <a:rPr lang="en-US" altLang="ja-JP" sz="2400">
                <a:latin typeface="Times New Roman" charset="0"/>
              </a:rPr>
              <a:t>53</a:t>
            </a:r>
            <a:r>
              <a:rPr lang="ja-JP" altLang="en-US" sz="2400">
                <a:latin typeface="Times New Roman" charset="0"/>
              </a:rPr>
              <a:t>枚分の枠がある</a:t>
            </a:r>
          </a:p>
        </p:txBody>
      </p:sp>
      <p:sp>
        <p:nvSpPr>
          <p:cNvPr id="50183" name="Rectangle 7"/>
          <p:cNvSpPr>
            <a:spLocks noChangeArrowheads="1"/>
          </p:cNvSpPr>
          <p:nvPr/>
        </p:nvSpPr>
        <p:spPr bwMode="auto">
          <a:xfrm>
            <a:off x="1908175" y="4508500"/>
            <a:ext cx="576263"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400">
                <a:latin typeface="Times New Roman" charset="0"/>
              </a:rPr>
              <a:t>◆</a:t>
            </a:r>
            <a:endParaRPr lang="en-US" altLang="ja-JP" sz="2800">
              <a:latin typeface="Times New Roman" charset="0"/>
            </a:endParaRPr>
          </a:p>
          <a:p>
            <a:pPr algn="ctr">
              <a:defRPr/>
            </a:pPr>
            <a:r>
              <a:rPr lang="en-US" altLang="ja-JP" sz="2800">
                <a:latin typeface="Times New Roman" charset="0"/>
              </a:rPr>
              <a:t>4</a:t>
            </a:r>
          </a:p>
        </p:txBody>
      </p:sp>
      <p:sp>
        <p:nvSpPr>
          <p:cNvPr id="50184" name="Text Box 8"/>
          <p:cNvSpPr txBox="1">
            <a:spLocks noChangeArrowheads="1"/>
          </p:cNvSpPr>
          <p:nvPr/>
        </p:nvSpPr>
        <p:spPr bwMode="auto">
          <a:xfrm>
            <a:off x="1908175" y="4076700"/>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1</a:t>
            </a:r>
          </a:p>
        </p:txBody>
      </p:sp>
      <p:sp>
        <p:nvSpPr>
          <p:cNvPr id="50185" name="Rectangle 9"/>
          <p:cNvSpPr>
            <a:spLocks noChangeArrowheads="1"/>
          </p:cNvSpPr>
          <p:nvPr/>
        </p:nvSpPr>
        <p:spPr bwMode="auto">
          <a:xfrm>
            <a:off x="2484438" y="4508500"/>
            <a:ext cx="576262"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a:p>
            <a:pPr algn="ctr">
              <a:defRPr/>
            </a:pPr>
            <a:r>
              <a:rPr lang="en-US" altLang="ja-JP" sz="2800">
                <a:latin typeface="Times New Roman" charset="0"/>
              </a:rPr>
              <a:t>5</a:t>
            </a:r>
          </a:p>
        </p:txBody>
      </p:sp>
      <p:sp>
        <p:nvSpPr>
          <p:cNvPr id="50186" name="Text Box 10"/>
          <p:cNvSpPr txBox="1">
            <a:spLocks noChangeArrowheads="1"/>
          </p:cNvSpPr>
          <p:nvPr/>
        </p:nvSpPr>
        <p:spPr bwMode="auto">
          <a:xfrm>
            <a:off x="2484438" y="4078288"/>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2</a:t>
            </a:r>
          </a:p>
        </p:txBody>
      </p:sp>
      <p:sp>
        <p:nvSpPr>
          <p:cNvPr id="50187" name="Rectangle 11"/>
          <p:cNvSpPr>
            <a:spLocks noChangeArrowheads="1"/>
          </p:cNvSpPr>
          <p:nvPr/>
        </p:nvSpPr>
        <p:spPr bwMode="auto">
          <a:xfrm>
            <a:off x="3060700" y="4508500"/>
            <a:ext cx="576263"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a:p>
            <a:pPr algn="ctr">
              <a:defRPr/>
            </a:pPr>
            <a:r>
              <a:rPr lang="en-US" altLang="ja-JP" sz="2800">
                <a:latin typeface="Times New Roman" charset="0"/>
              </a:rPr>
              <a:t>J</a:t>
            </a:r>
          </a:p>
        </p:txBody>
      </p:sp>
      <p:sp>
        <p:nvSpPr>
          <p:cNvPr id="50188" name="Text Box 12"/>
          <p:cNvSpPr txBox="1">
            <a:spLocks noChangeArrowheads="1"/>
          </p:cNvSpPr>
          <p:nvPr/>
        </p:nvSpPr>
        <p:spPr bwMode="auto">
          <a:xfrm>
            <a:off x="3060700" y="4076700"/>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3</a:t>
            </a:r>
          </a:p>
        </p:txBody>
      </p:sp>
      <p:sp>
        <p:nvSpPr>
          <p:cNvPr id="50189" name="Rectangle 13"/>
          <p:cNvSpPr>
            <a:spLocks noChangeArrowheads="1"/>
          </p:cNvSpPr>
          <p:nvPr/>
        </p:nvSpPr>
        <p:spPr bwMode="auto">
          <a:xfrm>
            <a:off x="3635375" y="4508500"/>
            <a:ext cx="576263"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a:p>
            <a:pPr algn="ctr">
              <a:defRPr/>
            </a:pPr>
            <a:r>
              <a:rPr lang="en-US" altLang="ja-JP" sz="2800">
                <a:latin typeface="Times New Roman" charset="0"/>
              </a:rPr>
              <a:t>7</a:t>
            </a:r>
          </a:p>
        </p:txBody>
      </p:sp>
      <p:sp>
        <p:nvSpPr>
          <p:cNvPr id="50190" name="Text Box 14"/>
          <p:cNvSpPr txBox="1">
            <a:spLocks noChangeArrowheads="1"/>
          </p:cNvSpPr>
          <p:nvPr/>
        </p:nvSpPr>
        <p:spPr bwMode="auto">
          <a:xfrm>
            <a:off x="3635375" y="4078288"/>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4</a:t>
            </a:r>
          </a:p>
        </p:txBody>
      </p:sp>
      <p:sp>
        <p:nvSpPr>
          <p:cNvPr id="50191" name="Rectangle 15"/>
          <p:cNvSpPr>
            <a:spLocks noChangeArrowheads="1"/>
          </p:cNvSpPr>
          <p:nvPr/>
        </p:nvSpPr>
        <p:spPr bwMode="auto">
          <a:xfrm>
            <a:off x="4211638" y="4508500"/>
            <a:ext cx="576262"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400">
                <a:latin typeface="Times New Roman" charset="0"/>
              </a:rPr>
              <a:t>?</a:t>
            </a:r>
            <a:endParaRPr lang="en-US" altLang="ja-JP" sz="2800">
              <a:latin typeface="Times New Roman" charset="0"/>
            </a:endParaRPr>
          </a:p>
        </p:txBody>
      </p:sp>
      <p:sp>
        <p:nvSpPr>
          <p:cNvPr id="50192" name="Text Box 16"/>
          <p:cNvSpPr txBox="1">
            <a:spLocks noChangeArrowheads="1"/>
          </p:cNvSpPr>
          <p:nvPr/>
        </p:nvSpPr>
        <p:spPr bwMode="auto">
          <a:xfrm>
            <a:off x="4211638" y="4076700"/>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5</a:t>
            </a:r>
          </a:p>
        </p:txBody>
      </p:sp>
      <p:sp>
        <p:nvSpPr>
          <p:cNvPr id="50193" name="Rectangle 17"/>
          <p:cNvSpPr>
            <a:spLocks noChangeArrowheads="1"/>
          </p:cNvSpPr>
          <p:nvPr/>
        </p:nvSpPr>
        <p:spPr bwMode="auto">
          <a:xfrm>
            <a:off x="4787900" y="4508500"/>
            <a:ext cx="576263"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p:txBody>
      </p:sp>
      <p:sp>
        <p:nvSpPr>
          <p:cNvPr id="50194" name="Text Box 18"/>
          <p:cNvSpPr txBox="1">
            <a:spLocks noChangeArrowheads="1"/>
          </p:cNvSpPr>
          <p:nvPr/>
        </p:nvSpPr>
        <p:spPr bwMode="auto">
          <a:xfrm>
            <a:off x="4787900" y="4078288"/>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6</a:t>
            </a:r>
          </a:p>
        </p:txBody>
      </p:sp>
      <p:sp>
        <p:nvSpPr>
          <p:cNvPr id="50195" name="Rectangle 19"/>
          <p:cNvSpPr>
            <a:spLocks noChangeArrowheads="1"/>
          </p:cNvSpPr>
          <p:nvPr/>
        </p:nvSpPr>
        <p:spPr bwMode="auto">
          <a:xfrm>
            <a:off x="5940425" y="4508500"/>
            <a:ext cx="576263"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p:txBody>
      </p:sp>
      <p:sp>
        <p:nvSpPr>
          <p:cNvPr id="50196" name="Text Box 20"/>
          <p:cNvSpPr txBox="1">
            <a:spLocks noChangeArrowheads="1"/>
          </p:cNvSpPr>
          <p:nvPr/>
        </p:nvSpPr>
        <p:spPr bwMode="auto">
          <a:xfrm>
            <a:off x="5940425" y="4078288"/>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50</a:t>
            </a:r>
          </a:p>
        </p:txBody>
      </p:sp>
      <p:sp>
        <p:nvSpPr>
          <p:cNvPr id="50197" name="Rectangle 21"/>
          <p:cNvSpPr>
            <a:spLocks noChangeArrowheads="1"/>
          </p:cNvSpPr>
          <p:nvPr/>
        </p:nvSpPr>
        <p:spPr bwMode="auto">
          <a:xfrm>
            <a:off x="6516688" y="4508500"/>
            <a:ext cx="576262"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400">
                <a:latin typeface="Times New Roman" charset="0"/>
              </a:rPr>
              <a:t>?</a:t>
            </a:r>
            <a:endParaRPr lang="en-US" altLang="ja-JP" sz="2800">
              <a:latin typeface="Times New Roman" charset="0"/>
            </a:endParaRPr>
          </a:p>
        </p:txBody>
      </p:sp>
      <p:sp>
        <p:nvSpPr>
          <p:cNvPr id="50198" name="Text Box 22"/>
          <p:cNvSpPr txBox="1">
            <a:spLocks noChangeArrowheads="1"/>
          </p:cNvSpPr>
          <p:nvPr/>
        </p:nvSpPr>
        <p:spPr bwMode="auto">
          <a:xfrm>
            <a:off x="6516688" y="4076700"/>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51</a:t>
            </a:r>
            <a:r>
              <a:rPr lang="ja-JP" altLang="en-US" sz="2400">
                <a:latin typeface="Verdana" charset="0"/>
              </a:rPr>
              <a:t>　</a:t>
            </a:r>
          </a:p>
        </p:txBody>
      </p:sp>
      <p:sp>
        <p:nvSpPr>
          <p:cNvPr id="50199" name="Rectangle 23"/>
          <p:cNvSpPr>
            <a:spLocks noChangeArrowheads="1"/>
          </p:cNvSpPr>
          <p:nvPr/>
        </p:nvSpPr>
        <p:spPr bwMode="auto">
          <a:xfrm>
            <a:off x="7092950" y="4508500"/>
            <a:ext cx="576263"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p:txBody>
      </p:sp>
      <p:sp>
        <p:nvSpPr>
          <p:cNvPr id="50200" name="Text Box 24"/>
          <p:cNvSpPr txBox="1">
            <a:spLocks noChangeArrowheads="1"/>
          </p:cNvSpPr>
          <p:nvPr/>
        </p:nvSpPr>
        <p:spPr bwMode="auto">
          <a:xfrm>
            <a:off x="7092950" y="4078288"/>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52</a:t>
            </a:r>
          </a:p>
        </p:txBody>
      </p:sp>
      <p:sp>
        <p:nvSpPr>
          <p:cNvPr id="50201" name="Oval 25"/>
          <p:cNvSpPr>
            <a:spLocks noChangeArrowheads="1"/>
          </p:cNvSpPr>
          <p:nvPr/>
        </p:nvSpPr>
        <p:spPr bwMode="auto">
          <a:xfrm>
            <a:off x="5508625" y="501332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50202" name="Oval 26"/>
          <p:cNvSpPr>
            <a:spLocks noChangeArrowheads="1"/>
          </p:cNvSpPr>
          <p:nvPr/>
        </p:nvSpPr>
        <p:spPr bwMode="auto">
          <a:xfrm>
            <a:off x="5651500" y="501332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50203" name="Oval 27"/>
          <p:cNvSpPr>
            <a:spLocks noChangeArrowheads="1"/>
          </p:cNvSpPr>
          <p:nvPr/>
        </p:nvSpPr>
        <p:spPr bwMode="auto">
          <a:xfrm>
            <a:off x="5795963" y="501332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50204" name="Rectangle 28"/>
          <p:cNvSpPr>
            <a:spLocks noChangeArrowheads="1"/>
          </p:cNvSpPr>
          <p:nvPr/>
        </p:nvSpPr>
        <p:spPr bwMode="auto">
          <a:xfrm>
            <a:off x="3059113" y="3284538"/>
            <a:ext cx="576262" cy="7207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5</a:t>
            </a:r>
          </a:p>
        </p:txBody>
      </p:sp>
      <p:sp>
        <p:nvSpPr>
          <p:cNvPr id="50205" name="Text Box 29"/>
          <p:cNvSpPr txBox="1">
            <a:spLocks noChangeArrowheads="1"/>
          </p:cNvSpPr>
          <p:nvPr/>
        </p:nvSpPr>
        <p:spPr bwMode="auto">
          <a:xfrm>
            <a:off x="1331913" y="3429000"/>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numcard</a:t>
            </a:r>
          </a:p>
        </p:txBody>
      </p:sp>
      <p:sp>
        <p:nvSpPr>
          <p:cNvPr id="50206" name="AutoShape 30"/>
          <p:cNvSpPr>
            <a:spLocks noChangeArrowheads="1"/>
          </p:cNvSpPr>
          <p:nvPr/>
        </p:nvSpPr>
        <p:spPr bwMode="auto">
          <a:xfrm>
            <a:off x="4211638" y="2781300"/>
            <a:ext cx="3384550" cy="1368425"/>
          </a:xfrm>
          <a:prstGeom prst="leftRightArrow">
            <a:avLst>
              <a:gd name="adj1" fmla="val 50000"/>
              <a:gd name="adj2" fmla="val 49466"/>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400">
                <a:latin typeface="Times New Roman" charset="0"/>
              </a:rPr>
              <a:t>5</a:t>
            </a:r>
            <a:r>
              <a:rPr lang="ja-JP" altLang="en-US" sz="2400">
                <a:latin typeface="Times New Roman" charset="0"/>
              </a:rPr>
              <a:t>番以降は</a:t>
            </a:r>
            <a:endParaRPr lang="en-US" altLang="ja-JP" sz="2400">
              <a:latin typeface="Times New Roman" charset="0"/>
            </a:endParaRPr>
          </a:p>
          <a:p>
            <a:pPr algn="ctr">
              <a:defRPr/>
            </a:pPr>
            <a:r>
              <a:rPr lang="ja-JP" altLang="en-US" sz="2400">
                <a:latin typeface="Times New Roman" charset="0"/>
              </a:rPr>
              <a:t>でたらめな値で良い</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9FEA82AB-67A5-2147-B51A-04146752924D}" type="slidenum">
              <a:rPr lang="en-US" altLang="ja-JP" smtClean="0">
                <a:latin typeface="小塚ゴシック Std M" charset="0"/>
                <a:ea typeface="小塚ゴシック Std M" charset="0"/>
                <a:cs typeface="小塚ゴシック Std M" charset="0"/>
              </a:rPr>
              <a:pPr eaLnBrk="1" hangingPunct="1">
                <a:defRPr/>
              </a:pPr>
              <a:t>27</a:t>
            </a:fld>
            <a:endParaRPr lang="en-US" altLang="ja-JP" smtClean="0">
              <a:latin typeface="小塚ゴシック Std M" charset="0"/>
              <a:ea typeface="小塚ゴシック Std M" charset="0"/>
              <a:cs typeface="小塚ゴシック Std M" charset="0"/>
            </a:endParaRPr>
          </a:p>
        </p:txBody>
      </p:sp>
      <p:sp>
        <p:nvSpPr>
          <p:cNvPr id="51202" name="Rectangle 2"/>
          <p:cNvSpPr>
            <a:spLocks noGrp="1" noChangeArrowheads="1"/>
          </p:cNvSpPr>
          <p:nvPr>
            <p:ph type="title"/>
          </p:nvPr>
        </p:nvSpPr>
        <p:spPr/>
        <p:txBody>
          <a:bodyPr/>
          <a:lstStyle/>
          <a:p>
            <a:pPr eaLnBrk="1" hangingPunct="1">
              <a:defRPr/>
            </a:pPr>
            <a:r>
              <a:rPr lang="ja-JP" altLang="en-US" smtClean="0"/>
              <a:t>トランプカード集合型</a:t>
            </a:r>
            <a:r>
              <a:rPr lang="en-US" altLang="ja-JP" smtClean="0"/>
              <a:t>CardSet</a:t>
            </a:r>
          </a:p>
        </p:txBody>
      </p:sp>
      <p:sp>
        <p:nvSpPr>
          <p:cNvPr id="51203" name="Rectangle 3"/>
          <p:cNvSpPr>
            <a:spLocks noGrp="1" noChangeArrowheads="1"/>
          </p:cNvSpPr>
          <p:nvPr>
            <p:ph type="body" idx="1"/>
          </p:nvPr>
        </p:nvSpPr>
        <p:spPr/>
        <p:txBody>
          <a:bodyPr/>
          <a:lstStyle/>
          <a:p>
            <a:pPr eaLnBrk="1" hangingPunct="1">
              <a:lnSpc>
                <a:spcPct val="80000"/>
              </a:lnSpc>
              <a:buFont typeface="Wingdings" charset="2"/>
              <a:buChar char=""/>
              <a:defRPr/>
            </a:pPr>
            <a:r>
              <a:rPr lang="ja-JP" altLang="en-US" sz="2000" dirty="0">
                <a:latin typeface="小塚ゴシック Std M" charset="0"/>
                <a:ea typeface="小塚ゴシック Std M" charset="0"/>
                <a:cs typeface="小塚ゴシック Std M" charset="0"/>
              </a:rPr>
              <a:t>カードは１デッキ</a:t>
            </a:r>
            <a:r>
              <a:rPr lang="ja-JP" altLang="en-US" sz="2000" dirty="0" smtClean="0">
                <a:latin typeface="小塚ゴシック Std M" charset="0"/>
                <a:ea typeface="小塚ゴシック Std M" charset="0"/>
                <a:cs typeface="小塚ゴシック Std M" charset="0"/>
              </a:rPr>
              <a:t>（５２枚と</a:t>
            </a:r>
            <a:r>
              <a:rPr lang="en-US" altLang="ja-JP" sz="2000" dirty="0" smtClean="0">
                <a:latin typeface="小塚ゴシック Std M" charset="0"/>
                <a:ea typeface="小塚ゴシック Std M" charset="0"/>
                <a:cs typeface="小塚ゴシック Std M" charset="0"/>
              </a:rPr>
              <a:t> Joker</a:t>
            </a:r>
            <a:r>
              <a:rPr lang="ja-JP" altLang="en-US" sz="2000" dirty="0">
                <a:latin typeface="小塚ゴシック Std M" charset="0"/>
                <a:ea typeface="小塚ゴシック Std M" charset="0"/>
                <a:cs typeface="小塚ゴシック Std M" charset="0"/>
              </a:rPr>
              <a:t>１枚）しか使わないとする</a:t>
            </a:r>
            <a:endParaRPr lang="en-US" altLang="ja-JP" sz="2000"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class </a:t>
            </a:r>
            <a:r>
              <a:rPr lang="en-US" altLang="ja-JP" sz="1600" dirty="0" err="1">
                <a:latin typeface="Verdana" charset="0"/>
                <a:ea typeface="小塚ゴシック Std M" charset="0"/>
                <a:cs typeface="小塚ゴシック Std M" charset="0"/>
              </a:rPr>
              <a:t>CardSet</a:t>
            </a:r>
            <a:r>
              <a:rPr lang="en-US" altLang="ja-JP" sz="1600" dirty="0">
                <a:latin typeface="Verdana" charset="0"/>
                <a:ea typeface="小塚ゴシック Std M" charset="0"/>
                <a:cs typeface="小塚ゴシック Std M" charset="0"/>
              </a:rPr>
              <a:t> {</a:t>
            </a:r>
          </a:p>
          <a:p>
            <a:pPr eaLnBrk="1" hangingPunct="1">
              <a:lnSpc>
                <a:spcPct val="80000"/>
              </a:lnSpc>
              <a:buFontTx/>
              <a:buNone/>
              <a:defRPr/>
            </a:pPr>
            <a:r>
              <a:rPr lang="en-US" altLang="ja-JP" sz="1600" dirty="0">
                <a:latin typeface="Verdana" charset="0"/>
                <a:ea typeface="小塚ゴシック Std M" charset="0"/>
                <a:cs typeface="小塚ゴシック Std M" charset="0"/>
              </a:rPr>
              <a:t>	public:</a:t>
            </a:r>
          </a:p>
          <a:p>
            <a:pPr eaLnBrk="1" hangingPunct="1">
              <a:lnSpc>
                <a:spcPct val="80000"/>
              </a:lnSpc>
              <a:buFontTx/>
              <a:buNone/>
              <a:defRPr/>
            </a:pPr>
            <a:r>
              <a:rPr lang="en-US" altLang="ja-JP" sz="1600" dirty="0">
                <a:latin typeface="Verdana" charset="0"/>
                <a:ea typeface="小塚ゴシック Std M" charset="0"/>
                <a:cs typeface="小塚ゴシック Std M" charset="0"/>
              </a:rPr>
              <a:t>		static </a:t>
            </a:r>
            <a:r>
              <a:rPr lang="en-US" altLang="ja-JP" sz="1600" dirty="0" err="1">
                <a:latin typeface="Verdana" charset="0"/>
                <a:ea typeface="小塚ゴシック Std M" charset="0"/>
                <a:cs typeface="小塚ゴシック Std M" charset="0"/>
              </a:rPr>
              <a:t>const</a:t>
            </a: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int</a:t>
            </a: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maxnumcard</a:t>
            </a:r>
            <a:r>
              <a:rPr lang="en-US" altLang="ja-JP" sz="1600" dirty="0">
                <a:latin typeface="Verdana" charset="0"/>
                <a:ea typeface="小塚ゴシック Std M" charset="0"/>
                <a:cs typeface="小塚ゴシック Std M" charset="0"/>
              </a:rPr>
              <a:t> = 53;	</a:t>
            </a:r>
            <a:r>
              <a:rPr lang="ja-JP" altLang="en-US" sz="1600" dirty="0">
                <a:solidFill>
                  <a:srgbClr val="FF0000"/>
                </a:solidFill>
                <a:latin typeface="Verdana" charset="0"/>
                <a:ea typeface="小塚ゴシック Std M" charset="0"/>
                <a:cs typeface="小塚ゴシック Std M" charset="0"/>
              </a:rPr>
              <a:t>カードの総数</a:t>
            </a:r>
            <a:endParaRPr lang="en-US" altLang="ja-JP" sz="16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private:</a:t>
            </a:r>
            <a:endParaRPr lang="en-US" altLang="ja-JP" sz="1600" dirty="0">
              <a:solidFill>
                <a:srgbClr val="CC3300"/>
              </a:solidFill>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int</a:t>
            </a: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numcard</a:t>
            </a:r>
            <a:r>
              <a:rPr lang="en-US" altLang="ja-JP" sz="1600" dirty="0">
                <a:latin typeface="Verdana" charset="0"/>
                <a:ea typeface="小塚ゴシック Std M" charset="0"/>
                <a:cs typeface="小塚ゴシック Std M" charset="0"/>
              </a:rPr>
              <a:t>;			</a:t>
            </a:r>
            <a:r>
              <a:rPr lang="ja-JP" altLang="en-US" sz="1600" dirty="0">
                <a:solidFill>
                  <a:srgbClr val="FF0000"/>
                </a:solidFill>
                <a:latin typeface="Verdana" charset="0"/>
                <a:ea typeface="小塚ゴシック Std M" charset="0"/>
                <a:cs typeface="小塚ゴシック Std M" charset="0"/>
              </a:rPr>
              <a:t>現在のカード数</a:t>
            </a:r>
            <a:endParaRPr lang="en-US" altLang="ja-JP" sz="16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Card </a:t>
            </a:r>
            <a:r>
              <a:rPr lang="en-US" altLang="ja-JP" sz="1600" dirty="0" err="1">
                <a:latin typeface="Verdana" charset="0"/>
                <a:ea typeface="小塚ゴシック Std M" charset="0"/>
                <a:cs typeface="小塚ゴシック Std M" charset="0"/>
              </a:rPr>
              <a:t>cdat</a:t>
            </a:r>
            <a:r>
              <a:rPr lang="en-US" altLang="ja-JP" sz="1600" dirty="0">
                <a:latin typeface="Verdana" charset="0"/>
                <a:ea typeface="小塚ゴシック Std M" charset="0"/>
                <a:cs typeface="小塚ゴシック Std M" charset="0"/>
              </a:rPr>
              <a:t>[</a:t>
            </a:r>
            <a:r>
              <a:rPr lang="en-US" altLang="ja-JP" sz="1600" dirty="0" err="1">
                <a:latin typeface="Verdana" charset="0"/>
                <a:ea typeface="小塚ゴシック Std M" charset="0"/>
                <a:cs typeface="小塚ゴシック Std M" charset="0"/>
              </a:rPr>
              <a:t>maxnumcard</a:t>
            </a:r>
            <a:r>
              <a:rPr lang="en-US" altLang="ja-JP" sz="1600" dirty="0">
                <a:latin typeface="Verdana" charset="0"/>
                <a:ea typeface="小塚ゴシック Std M" charset="0"/>
                <a:cs typeface="小塚ゴシック Std M" charset="0"/>
              </a:rPr>
              <a:t>];		</a:t>
            </a:r>
            <a:r>
              <a:rPr lang="ja-JP" altLang="en-US" sz="1600" dirty="0">
                <a:solidFill>
                  <a:srgbClr val="FF0000"/>
                </a:solidFill>
                <a:latin typeface="Verdana" charset="0"/>
                <a:ea typeface="小塚ゴシック Std M" charset="0"/>
                <a:cs typeface="小塚ゴシック Std M" charset="0"/>
              </a:rPr>
              <a:t>カードのデータ</a:t>
            </a:r>
            <a:endParaRPr lang="en-US" altLang="ja-JP" sz="16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int</a:t>
            </a:r>
            <a:r>
              <a:rPr lang="en-US" altLang="ja-JP" sz="1600" dirty="0">
                <a:latin typeface="Verdana" charset="0"/>
                <a:ea typeface="小塚ゴシック Std M" charset="0"/>
                <a:cs typeface="小塚ゴシック Std M" charset="0"/>
              </a:rPr>
              <a:t> locate(…);			</a:t>
            </a:r>
            <a:r>
              <a:rPr lang="ja-JP" altLang="en-US" sz="1600" dirty="0">
                <a:solidFill>
                  <a:srgbClr val="FF0000"/>
                </a:solidFill>
                <a:latin typeface="Verdana" charset="0"/>
                <a:ea typeface="小塚ゴシック Std M" charset="0"/>
                <a:cs typeface="小塚ゴシック Std M" charset="0"/>
              </a:rPr>
              <a:t>場所探し</a:t>
            </a:r>
            <a:r>
              <a:rPr lang="en-US" altLang="ja-JP" sz="1600" dirty="0">
                <a:latin typeface="Verdana" charset="0"/>
                <a:ea typeface="小塚ゴシック Std M" charset="0"/>
                <a:cs typeface="小塚ゴシック Std M" charset="0"/>
              </a:rPr>
              <a:t>		</a:t>
            </a:r>
          </a:p>
          <a:p>
            <a:pPr eaLnBrk="1" hangingPunct="1">
              <a:lnSpc>
                <a:spcPct val="80000"/>
              </a:lnSpc>
              <a:buFontTx/>
              <a:buNone/>
              <a:defRPr/>
            </a:pPr>
            <a:r>
              <a:rPr lang="en-US" altLang="ja-JP" sz="1600" dirty="0">
                <a:latin typeface="Verdana" charset="0"/>
                <a:ea typeface="小塚ゴシック Std M" charset="0"/>
                <a:cs typeface="小塚ゴシック Std M" charset="0"/>
              </a:rPr>
              <a:t>	public:</a:t>
            </a:r>
            <a:endParaRPr lang="en-US" altLang="ja-JP" sz="1600" dirty="0">
              <a:solidFill>
                <a:srgbClr val="CC3300"/>
              </a:solidFill>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CardSet</a:t>
            </a:r>
            <a:r>
              <a:rPr lang="en-US" altLang="ja-JP" sz="1600" dirty="0">
                <a:latin typeface="Verdana" charset="0"/>
                <a:ea typeface="小塚ゴシック Std M" charset="0"/>
                <a:cs typeface="小塚ゴシック Std M" charset="0"/>
              </a:rPr>
              <a:t>(void)	{ </a:t>
            </a:r>
            <a:r>
              <a:rPr lang="en-US" altLang="ja-JP" sz="1600" dirty="0" err="1">
                <a:latin typeface="Verdana" charset="0"/>
                <a:ea typeface="小塚ゴシック Std M" charset="0"/>
                <a:cs typeface="小塚ゴシック Std M" charset="0"/>
              </a:rPr>
              <a:t>makeempty</a:t>
            </a:r>
            <a:r>
              <a:rPr lang="en-US" altLang="ja-JP" sz="1600" dirty="0">
                <a:latin typeface="Verdana" charset="0"/>
                <a:ea typeface="小塚ゴシック Std M" charset="0"/>
                <a:cs typeface="小塚ゴシック Std M" charset="0"/>
              </a:rPr>
              <a:t>();</a:t>
            </a:r>
            <a:r>
              <a:rPr lang="ja-JP" altLang="en-US" sz="1600" dirty="0">
                <a:latin typeface="Verdana" charset="0"/>
                <a:ea typeface="小塚ゴシック Std M" charset="0"/>
                <a:cs typeface="小塚ゴシック Std M" charset="0"/>
              </a:rPr>
              <a:t>　｝</a:t>
            </a:r>
            <a:r>
              <a:rPr lang="en-US" altLang="ja-JP" sz="1600" dirty="0">
                <a:latin typeface="Verdana" charset="0"/>
                <a:ea typeface="小塚ゴシック Std M" charset="0"/>
                <a:cs typeface="小塚ゴシック Std M" charset="0"/>
              </a:rPr>
              <a:t> 	</a:t>
            </a:r>
            <a:r>
              <a:rPr lang="ja-JP" altLang="en-US" sz="1600" dirty="0">
                <a:solidFill>
                  <a:srgbClr val="FF0000"/>
                </a:solidFill>
                <a:latin typeface="Verdana" charset="0"/>
                <a:ea typeface="小塚ゴシック Std M" charset="0"/>
                <a:cs typeface="小塚ゴシック Std M" charset="0"/>
              </a:rPr>
              <a:t>デフォルトコンストラクタ</a:t>
            </a:r>
            <a:endParaRPr lang="en-US" altLang="ja-JP" sz="16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bool</a:t>
            </a: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isempty</a:t>
            </a:r>
            <a:r>
              <a:rPr lang="en-US" altLang="ja-JP" sz="1600" dirty="0">
                <a:latin typeface="Verdana" charset="0"/>
                <a:ea typeface="小塚ゴシック Std M" charset="0"/>
                <a:cs typeface="小塚ゴシック Std M" charset="0"/>
              </a:rPr>
              <a:t>(void);		</a:t>
            </a:r>
            <a:r>
              <a:rPr lang="ja-JP" altLang="en-US" sz="1600" dirty="0">
                <a:solidFill>
                  <a:srgbClr val="FF0000"/>
                </a:solidFill>
                <a:latin typeface="Verdana" charset="0"/>
                <a:ea typeface="小塚ゴシック Std M" charset="0"/>
                <a:cs typeface="小塚ゴシック Std M" charset="0"/>
              </a:rPr>
              <a:t>空集合か否かの判定</a:t>
            </a:r>
            <a:endParaRPr lang="en-US" altLang="ja-JP" sz="16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bool</a:t>
            </a:r>
            <a:r>
              <a:rPr lang="en-US" altLang="ja-JP" sz="1600" dirty="0">
                <a:latin typeface="Verdana" charset="0"/>
                <a:ea typeface="小塚ゴシック Std M" charset="0"/>
                <a:cs typeface="小塚ゴシック Std M" charset="0"/>
              </a:rPr>
              <a:t> insert(Card </a:t>
            </a:r>
            <a:r>
              <a:rPr lang="en-US" altLang="ja-JP" sz="1600" dirty="0" err="1">
                <a:latin typeface="Verdana" charset="0"/>
                <a:ea typeface="小塚ゴシック Std M" charset="0"/>
                <a:cs typeface="小塚ゴシック Std M" charset="0"/>
              </a:rPr>
              <a:t>newcard</a:t>
            </a:r>
            <a:r>
              <a:rPr lang="en-US" altLang="ja-JP" sz="1600" dirty="0">
                <a:latin typeface="Verdana" charset="0"/>
                <a:ea typeface="小塚ゴシック Std M" charset="0"/>
                <a:cs typeface="小塚ゴシック Std M" charset="0"/>
              </a:rPr>
              <a:t>);	</a:t>
            </a:r>
            <a:r>
              <a:rPr lang="ja-JP" altLang="en-US" sz="1600" dirty="0">
                <a:solidFill>
                  <a:srgbClr val="FF0000"/>
                </a:solidFill>
                <a:latin typeface="Verdana" charset="0"/>
                <a:ea typeface="小塚ゴシック Std M" charset="0"/>
                <a:cs typeface="小塚ゴシック Std M" charset="0"/>
              </a:rPr>
              <a:t>カードを</a:t>
            </a:r>
            <a:r>
              <a:rPr lang="en-US" altLang="ja-JP" sz="1600" dirty="0">
                <a:solidFill>
                  <a:srgbClr val="FF0000"/>
                </a:solidFill>
                <a:latin typeface="Verdana" charset="0"/>
                <a:ea typeface="小塚ゴシック Std M" charset="0"/>
                <a:cs typeface="小塚ゴシック Std M" charset="0"/>
              </a:rPr>
              <a:t>1</a:t>
            </a:r>
            <a:r>
              <a:rPr lang="ja-JP" altLang="en-US" sz="1600" dirty="0">
                <a:solidFill>
                  <a:srgbClr val="FF0000"/>
                </a:solidFill>
                <a:latin typeface="Verdana" charset="0"/>
                <a:ea typeface="小塚ゴシック Std M" charset="0"/>
                <a:cs typeface="小塚ゴシック Std M" charset="0"/>
              </a:rPr>
              <a:t>枚入れる</a:t>
            </a:r>
            <a:endParaRPr lang="en-US" altLang="ja-JP" sz="16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bool</a:t>
            </a:r>
            <a:r>
              <a:rPr lang="en-US" altLang="ja-JP" sz="1600" dirty="0">
                <a:latin typeface="Verdana" charset="0"/>
                <a:ea typeface="小塚ゴシック Std M" charset="0"/>
                <a:cs typeface="小塚ゴシック Std M" charset="0"/>
              </a:rPr>
              <a:t> remove(Card target);		</a:t>
            </a:r>
            <a:r>
              <a:rPr lang="en-US" altLang="ja-JP" sz="1600" dirty="0">
                <a:solidFill>
                  <a:srgbClr val="FF0000"/>
                </a:solidFill>
                <a:latin typeface="Verdana" charset="0"/>
                <a:ea typeface="小塚ゴシック Std M" charset="0"/>
                <a:cs typeface="小塚ゴシック Std M" charset="0"/>
              </a:rPr>
              <a:t>target</a:t>
            </a:r>
            <a:r>
              <a:rPr lang="ja-JP" altLang="en-US" sz="1600" dirty="0">
                <a:solidFill>
                  <a:srgbClr val="FF0000"/>
                </a:solidFill>
                <a:latin typeface="Verdana" charset="0"/>
                <a:ea typeface="小塚ゴシック Std M" charset="0"/>
                <a:cs typeface="小塚ゴシック Std M" charset="0"/>
              </a:rPr>
              <a:t>のカードを</a:t>
            </a:r>
            <a:r>
              <a:rPr lang="en-US" altLang="ja-JP" sz="1600" dirty="0">
                <a:solidFill>
                  <a:srgbClr val="FF0000"/>
                </a:solidFill>
                <a:latin typeface="Verdana" charset="0"/>
                <a:ea typeface="小塚ゴシック Std M" charset="0"/>
                <a:cs typeface="小塚ゴシック Std M" charset="0"/>
              </a:rPr>
              <a:t>1</a:t>
            </a:r>
            <a:r>
              <a:rPr lang="ja-JP" altLang="en-US" sz="1600" dirty="0">
                <a:solidFill>
                  <a:srgbClr val="FF0000"/>
                </a:solidFill>
                <a:latin typeface="Verdana" charset="0"/>
                <a:ea typeface="小塚ゴシック Std M" charset="0"/>
                <a:cs typeface="小塚ゴシック Std M" charset="0"/>
              </a:rPr>
              <a:t>枚除く</a:t>
            </a:r>
            <a:endParaRPr lang="en-US" altLang="ja-JP" sz="16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bool</a:t>
            </a:r>
            <a:r>
              <a:rPr lang="en-US" altLang="ja-JP" sz="1600" dirty="0">
                <a:latin typeface="Verdana" charset="0"/>
                <a:ea typeface="小塚ゴシック Std M" charset="0"/>
                <a:cs typeface="小塚ゴシック Std M" charset="0"/>
              </a:rPr>
              <a:t> remove(</a:t>
            </a:r>
            <a:r>
              <a:rPr lang="en-US" altLang="ja-JP" sz="1600" dirty="0" err="1">
                <a:latin typeface="Verdana" charset="0"/>
                <a:ea typeface="小塚ゴシック Std M" charset="0"/>
                <a:cs typeface="小塚ゴシック Std M" charset="0"/>
              </a:rPr>
              <a:t>int</a:t>
            </a: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num</a:t>
            </a:r>
            <a:r>
              <a:rPr lang="en-US" altLang="ja-JP" sz="1600" dirty="0">
                <a:latin typeface="Verdana" charset="0"/>
                <a:ea typeface="小塚ゴシック Std M" charset="0"/>
                <a:cs typeface="小塚ゴシック Std M" charset="0"/>
              </a:rPr>
              <a:t>);		</a:t>
            </a:r>
            <a:r>
              <a:rPr lang="ja-JP" altLang="en-US" sz="1600" dirty="0">
                <a:solidFill>
                  <a:srgbClr val="FF0000"/>
                </a:solidFill>
                <a:latin typeface="Verdana" charset="0"/>
                <a:ea typeface="小塚ゴシック Std M" charset="0"/>
                <a:cs typeface="小塚ゴシック Std M" charset="0"/>
              </a:rPr>
              <a:t>数字が</a:t>
            </a:r>
            <a:r>
              <a:rPr lang="en-US" altLang="ja-JP" sz="1600" dirty="0" err="1">
                <a:solidFill>
                  <a:srgbClr val="FF0000"/>
                </a:solidFill>
                <a:latin typeface="Verdana" charset="0"/>
                <a:ea typeface="小塚ゴシック Std M" charset="0"/>
                <a:cs typeface="小塚ゴシック Std M" charset="0"/>
              </a:rPr>
              <a:t>num</a:t>
            </a:r>
            <a:r>
              <a:rPr lang="ja-JP" altLang="en-US" sz="1600" dirty="0">
                <a:solidFill>
                  <a:srgbClr val="FF0000"/>
                </a:solidFill>
                <a:latin typeface="Verdana" charset="0"/>
                <a:ea typeface="小塚ゴシック Std M" charset="0"/>
                <a:cs typeface="小塚ゴシック Std M" charset="0"/>
              </a:rPr>
              <a:t>のカードを</a:t>
            </a:r>
            <a:r>
              <a:rPr lang="en-US" altLang="ja-JP" sz="1600" dirty="0">
                <a:solidFill>
                  <a:srgbClr val="FF0000"/>
                </a:solidFill>
                <a:latin typeface="Verdana" charset="0"/>
                <a:ea typeface="小塚ゴシック Std M" charset="0"/>
                <a:cs typeface="小塚ゴシック Std M" charset="0"/>
              </a:rPr>
              <a:t>1</a:t>
            </a:r>
            <a:r>
              <a:rPr lang="ja-JP" altLang="en-US" sz="1600" dirty="0">
                <a:solidFill>
                  <a:srgbClr val="FF0000"/>
                </a:solidFill>
                <a:latin typeface="Verdana" charset="0"/>
                <a:ea typeface="小塚ゴシック Std M" charset="0"/>
                <a:cs typeface="小塚ゴシック Std M" charset="0"/>
              </a:rPr>
              <a:t>枚除く</a:t>
            </a:r>
            <a:endParaRPr lang="en-US" altLang="ja-JP" sz="16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27813279-E00F-D844-96C2-156AFC09BD9C}" type="slidenum">
              <a:rPr lang="en-US" altLang="ja-JP" smtClean="0">
                <a:latin typeface="小塚ゴシック Std M" charset="0"/>
                <a:ea typeface="小塚ゴシック Std M" charset="0"/>
                <a:cs typeface="小塚ゴシック Std M" charset="0"/>
              </a:rPr>
              <a:pPr eaLnBrk="1" hangingPunct="1">
                <a:defRPr/>
              </a:pPr>
              <a:t>28</a:t>
            </a:fld>
            <a:endParaRPr lang="en-US" altLang="ja-JP" smtClean="0">
              <a:latin typeface="小塚ゴシック Std M" charset="0"/>
              <a:ea typeface="小塚ゴシック Std M" charset="0"/>
              <a:cs typeface="小塚ゴシック Std M" charset="0"/>
            </a:endParaRPr>
          </a:p>
        </p:txBody>
      </p:sp>
      <p:sp>
        <p:nvSpPr>
          <p:cNvPr id="52226" name="Rectangle 2"/>
          <p:cNvSpPr>
            <a:spLocks noGrp="1" noChangeArrowheads="1"/>
          </p:cNvSpPr>
          <p:nvPr>
            <p:ph type="title"/>
          </p:nvPr>
        </p:nvSpPr>
        <p:spPr/>
        <p:txBody>
          <a:bodyPr/>
          <a:lstStyle/>
          <a:p>
            <a:pPr eaLnBrk="1" hangingPunct="1">
              <a:defRPr/>
            </a:pPr>
            <a:r>
              <a:rPr lang="ja-JP" altLang="en-US" sz="3600" smtClean="0"/>
              <a:t>演習</a:t>
            </a:r>
            <a:r>
              <a:rPr lang="en-US" altLang="ja-JP" sz="3600" smtClean="0"/>
              <a:t>6</a:t>
            </a:r>
            <a:r>
              <a:rPr lang="ja-JP" altLang="en-US" sz="3600" smtClean="0"/>
              <a:t>（トランプ＆トランプカード型）</a:t>
            </a:r>
          </a:p>
        </p:txBody>
      </p:sp>
      <p:sp>
        <p:nvSpPr>
          <p:cNvPr id="52227" name="Rectangle 3"/>
          <p:cNvSpPr>
            <a:spLocks noGrp="1" noChangeArrowheads="1"/>
          </p:cNvSpPr>
          <p:nvPr>
            <p:ph type="body" idx="1"/>
          </p:nvPr>
        </p:nvSpPr>
        <p:spPr/>
        <p:txBody>
          <a:bodyPr/>
          <a:lstStyle/>
          <a:p>
            <a:pPr marL="609600" indent="-609600" eaLnBrk="1" hangingPunct="1">
              <a:lnSpc>
                <a:spcPct val="105000"/>
              </a:lnSpc>
            </a:pPr>
            <a:r>
              <a:rPr lang="ja-JP" altLang="en-US" sz="2800" dirty="0">
                <a:latin typeface="小塚ゴシック Std M" charset="0"/>
                <a:ea typeface="小塚ゴシック Std M" charset="0"/>
                <a:cs typeface="小塚ゴシック Std M" charset="0"/>
              </a:rPr>
              <a:t>ソースファイル</a:t>
            </a:r>
            <a:r>
              <a:rPr lang="en-US" altLang="ja-JP" sz="2800" dirty="0">
                <a:latin typeface="小塚ゴシック Std M" charset="0"/>
                <a:ea typeface="小塚ゴシック Std M" charset="0"/>
                <a:cs typeface="小塚ゴシック Std M" charset="0"/>
              </a:rPr>
              <a:t> </a:t>
            </a:r>
            <a:r>
              <a:rPr lang="en-US" altLang="ja-JP" sz="2800" dirty="0" smtClean="0">
                <a:latin typeface="Verdana" charset="0"/>
                <a:ea typeface="小塚ゴシック Std M" charset="0"/>
                <a:cs typeface="小塚ゴシック Std M" charset="0"/>
              </a:rPr>
              <a:t>~sin/</a:t>
            </a:r>
            <a:r>
              <a:rPr lang="en-US" altLang="ja-JP" sz="2800" dirty="0">
                <a:latin typeface="Verdana" charset="0"/>
                <a:ea typeface="小塚ゴシック Std M" charset="0"/>
                <a:cs typeface="小塚ゴシック Std M" charset="0"/>
              </a:rPr>
              <a:t>C++</a:t>
            </a:r>
            <a:endParaRPr lang="en-US" altLang="ja-JP" sz="2800" dirty="0">
              <a:latin typeface="小塚ゴシック Std M" charset="0"/>
              <a:ea typeface="小塚ゴシック Std M" charset="0"/>
              <a:cs typeface="小塚ゴシック Std M" charset="0"/>
            </a:endParaRPr>
          </a:p>
          <a:p>
            <a:pPr marL="609600" indent="-609600" eaLnBrk="1" hangingPunct="1">
              <a:lnSpc>
                <a:spcPct val="105000"/>
              </a:lnSpc>
              <a:buFont typeface="Wingdings" charset="0"/>
              <a:buAutoNum type="arabicParenBoth"/>
            </a:pPr>
            <a:r>
              <a:rPr lang="ja-JP" altLang="en-US" sz="2800" dirty="0">
                <a:latin typeface="小塚ゴシック Std M" charset="0"/>
                <a:ea typeface="小塚ゴシック Std M" charset="0"/>
                <a:cs typeface="小塚ゴシック Std M" charset="0"/>
              </a:rPr>
              <a:t>プログラムをコンパイルし</a:t>
            </a:r>
            <a:r>
              <a:rPr lang="ja-JP" altLang="en-US" sz="2800" dirty="0" smtClean="0">
                <a:latin typeface="小塚ゴシック Std M" charset="0"/>
                <a:ea typeface="小塚ゴシック Std M" charset="0"/>
                <a:cs typeface="小塚ゴシック Std M" charset="0"/>
              </a:rPr>
              <a:t>，動作を確かめよ</a:t>
            </a:r>
            <a:endParaRPr lang="en-US" altLang="ja-JP" sz="2800" dirty="0">
              <a:latin typeface="小塚ゴシック Std M" charset="0"/>
              <a:ea typeface="小塚ゴシック Std M" charset="0"/>
              <a:cs typeface="小塚ゴシック Std M" charset="0"/>
            </a:endParaRPr>
          </a:p>
          <a:p>
            <a:pPr marL="990600" lvl="1" indent="-533400" eaLnBrk="1" hangingPunct="1">
              <a:lnSpc>
                <a:spcPct val="105000"/>
              </a:lnSpc>
            </a:pPr>
            <a:r>
              <a:rPr lang="en-US" altLang="ja-JP" sz="2400" dirty="0">
                <a:latin typeface="小塚ゴシック Std M" charset="0"/>
                <a:ea typeface="小塚ゴシック Std M" charset="0"/>
                <a:cs typeface="小塚ゴシック Std M" charset="0"/>
              </a:rPr>
              <a:t>main(</a:t>
            </a:r>
            <a:r>
              <a:rPr lang="en-US" altLang="ja-JP" sz="2400" dirty="0" smtClean="0">
                <a:latin typeface="小塚ゴシック Std M" charset="0"/>
                <a:ea typeface="小塚ゴシック Std M" charset="0"/>
                <a:cs typeface="小塚ゴシック Std M" charset="0"/>
              </a:rPr>
              <a:t>) </a:t>
            </a:r>
            <a:r>
              <a:rPr lang="ja-JP" altLang="en-US" sz="2400" dirty="0" smtClean="0">
                <a:latin typeface="小塚ゴシック Std M" charset="0"/>
                <a:ea typeface="小塚ゴシック Std M" charset="0"/>
                <a:cs typeface="小塚ゴシック Std M" charset="0"/>
              </a:rPr>
              <a:t>はカードとして不正な値が</a:t>
            </a:r>
            <a:r>
              <a:rPr lang="ja-JP" altLang="en-US" sz="2400" dirty="0">
                <a:latin typeface="小塚ゴシック Std M" charset="0"/>
                <a:ea typeface="小塚ゴシック Std M" charset="0"/>
                <a:cs typeface="小塚ゴシック Std M" charset="0"/>
              </a:rPr>
              <a:t>入力される</a:t>
            </a:r>
            <a:r>
              <a:rPr lang="ja-JP" altLang="en-US" sz="2400" dirty="0" smtClean="0">
                <a:latin typeface="小塚ゴシック Std M" charset="0"/>
                <a:ea typeface="小塚ゴシック Std M" charset="0"/>
                <a:cs typeface="小塚ゴシック Std M" charset="0"/>
              </a:rPr>
              <a:t>までカードをよみ続け</a:t>
            </a:r>
            <a:r>
              <a:rPr lang="ja-JP" altLang="en-US" sz="2400" dirty="0">
                <a:latin typeface="小塚ゴシック Std M" charset="0"/>
                <a:ea typeface="小塚ゴシック Std M" charset="0"/>
                <a:cs typeface="小塚ゴシック Std M" charset="0"/>
              </a:rPr>
              <a:t>，最後にカードの集合を</a:t>
            </a:r>
            <a:r>
              <a:rPr lang="ja-JP" altLang="en-US" sz="2400" dirty="0" smtClean="0">
                <a:latin typeface="小塚ゴシック Std M" charset="0"/>
                <a:ea typeface="小塚ゴシック Std M" charset="0"/>
                <a:cs typeface="小塚ゴシック Std M" charset="0"/>
              </a:rPr>
              <a:t>出力</a:t>
            </a:r>
            <a:endParaRPr lang="en-US" altLang="ja-JP" sz="2400" dirty="0">
              <a:latin typeface="小塚ゴシック Std M" charset="0"/>
              <a:ea typeface="小塚ゴシック Std M" charset="0"/>
              <a:cs typeface="小塚ゴシック Std M" charset="0"/>
            </a:endParaRPr>
          </a:p>
          <a:p>
            <a:pPr marL="609600" indent="-609600" eaLnBrk="1" hangingPunct="1">
              <a:lnSpc>
                <a:spcPct val="105000"/>
              </a:lnSpc>
              <a:buFontTx/>
              <a:buNone/>
            </a:pPr>
            <a:r>
              <a:rPr lang="en-US" altLang="ja-JP" sz="2800" dirty="0">
                <a:latin typeface="小塚ゴシック Std M" charset="0"/>
                <a:ea typeface="小塚ゴシック Std M" charset="0"/>
                <a:cs typeface="小塚ゴシック Std M" charset="0"/>
              </a:rPr>
              <a:t>(2) </a:t>
            </a:r>
            <a:r>
              <a:rPr lang="ja-JP" altLang="en-US" sz="2800" dirty="0">
                <a:latin typeface="小塚ゴシック Std M" charset="0"/>
                <a:ea typeface="小塚ゴシック Std M" charset="0"/>
                <a:cs typeface="小塚ゴシック Std M" charset="0"/>
              </a:rPr>
              <a:t>関数</a:t>
            </a:r>
            <a:r>
              <a:rPr lang="en-US" altLang="ja-JP" sz="2800" dirty="0">
                <a:latin typeface="小塚ゴシック Std M" charset="0"/>
                <a:ea typeface="小塚ゴシック Std M" charset="0"/>
                <a:cs typeface="小塚ゴシック Std M" charset="0"/>
              </a:rPr>
              <a:t>remove</a:t>
            </a:r>
            <a:r>
              <a:rPr lang="ja-JP" altLang="en-US" sz="2800" dirty="0">
                <a:latin typeface="小塚ゴシック Std M" charset="0"/>
                <a:ea typeface="小塚ゴシック Std M" charset="0"/>
                <a:cs typeface="小塚ゴシック Std M" charset="0"/>
              </a:rPr>
              <a:t>を追加</a:t>
            </a:r>
            <a:r>
              <a:rPr lang="ja-JP" altLang="en-US" sz="2800" dirty="0" smtClean="0">
                <a:latin typeface="小塚ゴシック Std M" charset="0"/>
                <a:ea typeface="小塚ゴシック Std M" charset="0"/>
                <a:cs typeface="小塚ゴシック Std M" charset="0"/>
              </a:rPr>
              <a:t>せよ</a:t>
            </a:r>
            <a:r>
              <a:rPr lang="en-US" altLang="ja-JP" sz="2800" dirty="0" smtClean="0">
                <a:latin typeface="小塚ゴシック Std M" charset="0"/>
                <a:ea typeface="小塚ゴシック Std M" charset="0"/>
                <a:cs typeface="小塚ゴシック Std M" charset="0"/>
              </a:rPr>
              <a:t/>
            </a:r>
            <a:br>
              <a:rPr lang="en-US" altLang="ja-JP" sz="2800" dirty="0" smtClean="0">
                <a:latin typeface="小塚ゴシック Std M" charset="0"/>
                <a:ea typeface="小塚ゴシック Std M" charset="0"/>
                <a:cs typeface="小塚ゴシック Std M" charset="0"/>
              </a:rPr>
            </a:br>
            <a:r>
              <a:rPr lang="en-US" altLang="ja-JP" sz="2800" dirty="0" smtClean="0">
                <a:latin typeface="小塚ゴシック Std M" charset="0"/>
                <a:ea typeface="小塚ゴシック Std M" charset="0"/>
                <a:cs typeface="小塚ゴシック Std M" charset="0"/>
              </a:rPr>
              <a:t>※</a:t>
            </a:r>
            <a:r>
              <a:rPr lang="en-US" altLang="ja-JP" sz="2800" dirty="0">
                <a:latin typeface="小塚ゴシック Std M" charset="0"/>
                <a:ea typeface="小塚ゴシック Std M" charset="0"/>
                <a:cs typeface="小塚ゴシック Std M" charset="0"/>
              </a:rPr>
              <a:t> </a:t>
            </a:r>
            <a:r>
              <a:rPr lang="ja-JP" altLang="en-US" sz="2800" dirty="0" smtClean="0">
                <a:latin typeface="小塚ゴシック Std M" charset="0"/>
                <a:ea typeface="小塚ゴシック Std M" charset="0"/>
                <a:cs typeface="小塚ゴシック Std M" charset="0"/>
              </a:rPr>
              <a:t>実現後</a:t>
            </a:r>
            <a:r>
              <a:rPr lang="ja-JP" altLang="en-US" sz="2800" dirty="0">
                <a:latin typeface="小塚ゴシック Std M" charset="0"/>
                <a:ea typeface="小塚ゴシック Std M" charset="0"/>
                <a:cs typeface="小塚ゴシック Std M" charset="0"/>
              </a:rPr>
              <a:t>に</a:t>
            </a:r>
            <a:r>
              <a:rPr lang="ja-JP" altLang="en-US" sz="2800" dirty="0" smtClean="0">
                <a:latin typeface="小塚ゴシック Std M" charset="0"/>
                <a:ea typeface="小塚ゴシック Std M" charset="0"/>
                <a:cs typeface="小塚ゴシック Std M" charset="0"/>
              </a:rPr>
              <a:t>関数</a:t>
            </a:r>
            <a:r>
              <a:rPr lang="en-US" altLang="ja-JP" sz="2800" dirty="0" smtClean="0">
                <a:latin typeface="小塚ゴシック Std M" charset="0"/>
                <a:ea typeface="小塚ゴシック Std M" charset="0"/>
                <a:cs typeface="小塚ゴシック Std M" charset="0"/>
              </a:rPr>
              <a:t> </a:t>
            </a:r>
            <a:r>
              <a:rPr lang="en-US" altLang="ja-JP" sz="2800" dirty="0" err="1" smtClean="0">
                <a:latin typeface="小塚ゴシック Std M" charset="0"/>
                <a:ea typeface="小塚ゴシック Std M" charset="0"/>
                <a:cs typeface="小塚ゴシック Std M" charset="0"/>
              </a:rPr>
              <a:t>CardSet</a:t>
            </a:r>
            <a:r>
              <a:rPr lang="en-US" altLang="ja-JP" sz="2800" dirty="0">
                <a:latin typeface="小塚ゴシック Std M" charset="0"/>
                <a:ea typeface="小塚ゴシック Std M" charset="0"/>
                <a:cs typeface="小塚ゴシック Std M" charset="0"/>
              </a:rPr>
              <a:t>::pickup(</a:t>
            </a:r>
            <a:r>
              <a:rPr lang="en-US" altLang="ja-JP" sz="2800" dirty="0" smtClean="0">
                <a:latin typeface="小塚ゴシック Std M" charset="0"/>
                <a:ea typeface="小塚ゴシック Std M" charset="0"/>
                <a:cs typeface="小塚ゴシック Std M" charset="0"/>
              </a:rPr>
              <a:t>) </a:t>
            </a:r>
            <a:r>
              <a:rPr lang="ja-JP" altLang="en-US" sz="2800" dirty="0" smtClean="0">
                <a:latin typeface="小塚ゴシック Std M" charset="0"/>
                <a:ea typeface="小塚ゴシック Std M" charset="0"/>
                <a:cs typeface="小塚ゴシック Std M" charset="0"/>
              </a:rPr>
              <a:t>内</a:t>
            </a:r>
            <a:r>
              <a:rPr lang="ja-JP" altLang="en-US" sz="2800" dirty="0">
                <a:latin typeface="小塚ゴシック Std M" charset="0"/>
                <a:ea typeface="小塚ゴシック Std M" charset="0"/>
                <a:cs typeface="小塚ゴシック Std M" charset="0"/>
              </a:rPr>
              <a:t>の</a:t>
            </a:r>
            <a:r>
              <a:rPr lang="ja-JP" altLang="en-US" sz="2800" dirty="0" smtClean="0">
                <a:latin typeface="小塚ゴシック Std M" charset="0"/>
                <a:ea typeface="小塚ゴシック Std M" charset="0"/>
                <a:cs typeface="小塚ゴシック Std M" charset="0"/>
              </a:rPr>
              <a:t>コメントははずす</a:t>
            </a:r>
            <a:endParaRPr lang="en-US" altLang="ja-JP" sz="2800" dirty="0">
              <a:latin typeface="小塚ゴシック Std M" charset="0"/>
              <a:ea typeface="小塚ゴシック Std M" charset="0"/>
              <a:cs typeface="小塚ゴシック Std M" charset="0"/>
            </a:endParaRPr>
          </a:p>
          <a:p>
            <a:pPr marL="990600" lvl="1" indent="-533400" eaLnBrk="1" hangingPunct="1">
              <a:lnSpc>
                <a:spcPct val="105000"/>
              </a:lnSpc>
            </a:pPr>
            <a:r>
              <a:rPr lang="ja-JP" altLang="en-US" sz="2400" dirty="0" smtClean="0">
                <a:latin typeface="小塚ゴシック Std M" charset="0"/>
                <a:ea typeface="小塚ゴシック Std M" charset="0"/>
                <a:cs typeface="小塚ゴシック Std M" charset="0"/>
              </a:rPr>
              <a:t>作成した</a:t>
            </a:r>
            <a:r>
              <a:rPr lang="en-US" altLang="ja-JP" sz="2400" dirty="0" smtClean="0">
                <a:latin typeface="小塚ゴシック Std M" charset="0"/>
                <a:ea typeface="小塚ゴシック Std M" charset="0"/>
                <a:cs typeface="小塚ゴシック Std M" charset="0"/>
              </a:rPr>
              <a:t> main</a:t>
            </a:r>
            <a:r>
              <a:rPr lang="en-US" altLang="ja-JP" sz="2400" dirty="0">
                <a:latin typeface="小塚ゴシック Std M" charset="0"/>
                <a:ea typeface="小塚ゴシック Std M" charset="0"/>
                <a:cs typeface="小塚ゴシック Std M" charset="0"/>
              </a:rPr>
              <a:t>(</a:t>
            </a:r>
            <a:r>
              <a:rPr lang="en-US" altLang="ja-JP" sz="2400" dirty="0" smtClean="0">
                <a:latin typeface="小塚ゴシック Std M" charset="0"/>
                <a:ea typeface="小塚ゴシック Std M" charset="0"/>
                <a:cs typeface="小塚ゴシック Std M" charset="0"/>
              </a:rPr>
              <a:t>) </a:t>
            </a:r>
            <a:r>
              <a:rPr lang="ja-JP" altLang="en-US" sz="2400" dirty="0" smtClean="0">
                <a:latin typeface="小塚ゴシック Std M" charset="0"/>
                <a:ea typeface="小塚ゴシック Std M" charset="0"/>
                <a:cs typeface="小塚ゴシック Std M" charset="0"/>
              </a:rPr>
              <a:t>では</a:t>
            </a:r>
            <a:r>
              <a:rPr lang="en-US" altLang="ja-JP" sz="2400" dirty="0" smtClean="0">
                <a:latin typeface="小塚ゴシック Std M" charset="0"/>
                <a:ea typeface="小塚ゴシック Std M" charset="0"/>
                <a:cs typeface="小塚ゴシック Std M" charset="0"/>
              </a:rPr>
              <a:t> remove </a:t>
            </a:r>
            <a:r>
              <a:rPr lang="ja-JP" altLang="en-US" sz="2400" dirty="0" smtClean="0">
                <a:latin typeface="小塚ゴシック Std M" charset="0"/>
                <a:ea typeface="小塚ゴシック Std M" charset="0"/>
                <a:cs typeface="小塚ゴシック Std M" charset="0"/>
              </a:rPr>
              <a:t>手続も</a:t>
            </a:r>
            <a:r>
              <a:rPr lang="ja-JP" altLang="en-US" sz="2400" dirty="0">
                <a:latin typeface="小塚ゴシック Std M" charset="0"/>
                <a:ea typeface="小塚ゴシック Std M" charset="0"/>
                <a:cs typeface="小塚ゴシック Std M" charset="0"/>
              </a:rPr>
              <a:t>試せ</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39EEBD8D-A81D-5043-9C7E-271268781713}" type="slidenum">
              <a:rPr lang="en-US" altLang="ja-JP" smtClean="0">
                <a:latin typeface="小塚ゴシック Std M" charset="0"/>
                <a:ea typeface="小塚ゴシック Std M" charset="0"/>
                <a:cs typeface="小塚ゴシック Std M" charset="0"/>
              </a:rPr>
              <a:pPr eaLnBrk="1" hangingPunct="1">
                <a:defRPr/>
              </a:pPr>
              <a:t>29</a:t>
            </a:fld>
            <a:endParaRPr lang="en-US" altLang="ja-JP" smtClean="0">
              <a:latin typeface="小塚ゴシック Std M" charset="0"/>
              <a:ea typeface="小塚ゴシック Std M" charset="0"/>
              <a:cs typeface="小塚ゴシック Std M" charset="0"/>
            </a:endParaRPr>
          </a:p>
        </p:txBody>
      </p:sp>
      <p:sp>
        <p:nvSpPr>
          <p:cNvPr id="53250" name="Rectangle 2"/>
          <p:cNvSpPr>
            <a:spLocks noGrp="1" noChangeArrowheads="1"/>
          </p:cNvSpPr>
          <p:nvPr>
            <p:ph type="title"/>
          </p:nvPr>
        </p:nvSpPr>
        <p:spPr/>
        <p:txBody>
          <a:bodyPr/>
          <a:lstStyle/>
          <a:p>
            <a:pPr eaLnBrk="1" hangingPunct="1">
              <a:defRPr/>
            </a:pPr>
            <a:r>
              <a:rPr lang="ja-JP" altLang="en-US" sz="3600" smtClean="0"/>
              <a:t>演習</a:t>
            </a:r>
            <a:r>
              <a:rPr lang="en-US" altLang="ja-JP" sz="3600" smtClean="0"/>
              <a:t>6</a:t>
            </a:r>
            <a:r>
              <a:rPr lang="ja-JP" altLang="en-US" sz="3600" smtClean="0"/>
              <a:t>（</a:t>
            </a:r>
            <a:r>
              <a:rPr lang="en-US" altLang="ja-JP" sz="3600" smtClean="0"/>
              <a:t>2</a:t>
            </a:r>
            <a:r>
              <a:rPr lang="ja-JP" altLang="en-US" sz="3600" smtClean="0"/>
              <a:t>）のヒント</a:t>
            </a:r>
            <a:r>
              <a:rPr lang="en-US" altLang="ja-JP" sz="3600" smtClean="0"/>
              <a:t>:remove</a:t>
            </a:r>
            <a:r>
              <a:rPr lang="ja-JP" altLang="en-US" sz="3600" smtClean="0"/>
              <a:t>の実現法</a:t>
            </a:r>
          </a:p>
        </p:txBody>
      </p:sp>
      <p:sp>
        <p:nvSpPr>
          <p:cNvPr id="53251" name="Rectangle 3"/>
          <p:cNvSpPr>
            <a:spLocks noGrp="1" noChangeArrowheads="1"/>
          </p:cNvSpPr>
          <p:nvPr>
            <p:ph type="body" idx="1"/>
          </p:nvPr>
        </p:nvSpPr>
        <p:spPr/>
        <p:txBody>
          <a:bodyPr/>
          <a:lstStyle/>
          <a:p>
            <a:pPr marL="609600" indent="-609600" eaLnBrk="1" hangingPunct="1"/>
            <a:r>
              <a:rPr lang="en-US" altLang="ja-JP">
                <a:latin typeface="小塚ゴシック Std M" charset="0"/>
                <a:ea typeface="小塚ゴシック Std M" charset="0"/>
                <a:cs typeface="小塚ゴシック Std M" charset="0"/>
              </a:rPr>
              <a:t>CardSet::locate()</a:t>
            </a:r>
            <a:r>
              <a:rPr lang="ja-JP" altLang="en-US">
                <a:latin typeface="小塚ゴシック Std M" charset="0"/>
                <a:ea typeface="小塚ゴシック Std M" charset="0"/>
                <a:cs typeface="小塚ゴシック Std M" charset="0"/>
              </a:rPr>
              <a:t>で除くカードの場所を探す</a:t>
            </a:r>
            <a:endParaRPr lang="en-US" altLang="ja-JP">
              <a:latin typeface="小塚ゴシック Std M" charset="0"/>
              <a:ea typeface="小塚ゴシック Std M" charset="0"/>
              <a:cs typeface="小塚ゴシック Std M" charset="0"/>
            </a:endParaRPr>
          </a:p>
          <a:p>
            <a:pPr marL="990600" lvl="1" indent="-533400" eaLnBrk="1" hangingPunct="1"/>
            <a:r>
              <a:rPr lang="ja-JP" altLang="en-US">
                <a:latin typeface="小塚ゴシック Std M" charset="0"/>
                <a:ea typeface="小塚ゴシック Std M" charset="0"/>
                <a:cs typeface="小塚ゴシック Std M" charset="0"/>
              </a:rPr>
              <a:t>探し方は２種類用意されている</a:t>
            </a:r>
            <a:endParaRPr lang="en-US" altLang="ja-JP">
              <a:latin typeface="小塚ゴシック Std M" charset="0"/>
              <a:ea typeface="小塚ゴシック Std M" charset="0"/>
              <a:cs typeface="小塚ゴシック Std M" charset="0"/>
            </a:endParaRPr>
          </a:p>
          <a:p>
            <a:pPr marL="609600" indent="-609600" eaLnBrk="1" hangingPunct="1"/>
            <a:r>
              <a:rPr lang="ja-JP" altLang="en-US">
                <a:latin typeface="小塚ゴシック Std M" charset="0"/>
                <a:ea typeface="小塚ゴシック Std M" charset="0"/>
                <a:cs typeface="小塚ゴシック Std M" charset="0"/>
              </a:rPr>
              <a:t>見つからなかったら</a:t>
            </a:r>
            <a:r>
              <a:rPr lang="en-US" altLang="ja-JP">
                <a:latin typeface="小塚ゴシック Std M" charset="0"/>
                <a:ea typeface="小塚ゴシック Std M" charset="0"/>
                <a:cs typeface="小塚ゴシック Std M" charset="0"/>
              </a:rPr>
              <a:t>true</a:t>
            </a:r>
            <a:r>
              <a:rPr lang="ja-JP" altLang="en-US">
                <a:latin typeface="小塚ゴシック Std M" charset="0"/>
                <a:ea typeface="小塚ゴシック Std M" charset="0"/>
                <a:cs typeface="小塚ゴシック Std M" charset="0"/>
              </a:rPr>
              <a:t>を返す</a:t>
            </a:r>
            <a:endParaRPr lang="en-US" altLang="ja-JP">
              <a:latin typeface="小塚ゴシック Std M" charset="0"/>
              <a:ea typeface="小塚ゴシック Std M" charset="0"/>
              <a:cs typeface="小塚ゴシック Std M" charset="0"/>
            </a:endParaRPr>
          </a:p>
          <a:p>
            <a:pPr marL="609600" indent="-609600" eaLnBrk="1" hangingPunct="1"/>
            <a:r>
              <a:rPr lang="ja-JP" altLang="en-US">
                <a:latin typeface="小塚ゴシック Std M" charset="0"/>
                <a:ea typeface="小塚ゴシック Std M" charset="0"/>
                <a:cs typeface="小塚ゴシック Std M" charset="0"/>
              </a:rPr>
              <a:t>見つかったら配列をうまく直して，</a:t>
            </a:r>
            <a:r>
              <a:rPr lang="en-US" altLang="ja-JP">
                <a:latin typeface="小塚ゴシック Std M" charset="0"/>
                <a:ea typeface="小塚ゴシック Std M" charset="0"/>
                <a:cs typeface="小塚ゴシック Std M" charset="0"/>
              </a:rPr>
              <a:t>numcard</a:t>
            </a:r>
            <a:r>
              <a:rPr lang="ja-JP" altLang="en-US">
                <a:latin typeface="小塚ゴシック Std M" charset="0"/>
                <a:ea typeface="小塚ゴシック Std M" charset="0"/>
                <a:cs typeface="小塚ゴシック Std M" charset="0"/>
              </a:rPr>
              <a:t>も更新する</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757FB8E4-7DE5-4A40-BA13-31A21089C278}" type="slidenum">
              <a:rPr lang="en-US" altLang="ja-JP" smtClean="0">
                <a:latin typeface="小塚ゴシック Std M" charset="0"/>
                <a:ea typeface="小塚ゴシック Std M" charset="0"/>
                <a:cs typeface="小塚ゴシック Std M" charset="0"/>
              </a:rPr>
              <a:pPr eaLnBrk="1" hangingPunct="1">
                <a:defRPr/>
              </a:pPr>
              <a:t>3</a:t>
            </a:fld>
            <a:endParaRPr lang="en-US" altLang="ja-JP" smtClean="0">
              <a:latin typeface="小塚ゴシック Std M" charset="0"/>
              <a:ea typeface="小塚ゴシック Std M" charset="0"/>
              <a:cs typeface="小塚ゴシック Std M" charset="0"/>
            </a:endParaRPr>
          </a:p>
        </p:txBody>
      </p:sp>
      <p:sp>
        <p:nvSpPr>
          <p:cNvPr id="4098" name="Rectangle 2"/>
          <p:cNvSpPr>
            <a:spLocks noGrp="1" noChangeArrowheads="1"/>
          </p:cNvSpPr>
          <p:nvPr>
            <p:ph type="title"/>
          </p:nvPr>
        </p:nvSpPr>
        <p:spPr/>
        <p:txBody>
          <a:bodyPr/>
          <a:lstStyle/>
          <a:p>
            <a:pPr eaLnBrk="1" hangingPunct="1">
              <a:defRPr/>
            </a:pPr>
            <a:r>
              <a:rPr lang="ja-JP" altLang="en-US" dirty="0" smtClean="0"/>
              <a:t>レポートの作成、提出</a:t>
            </a:r>
          </a:p>
        </p:txBody>
      </p:sp>
      <p:sp>
        <p:nvSpPr>
          <p:cNvPr id="4099" name="Rectangle 3"/>
          <p:cNvSpPr>
            <a:spLocks noGrp="1" noChangeArrowheads="1"/>
          </p:cNvSpPr>
          <p:nvPr>
            <p:ph type="body" idx="1"/>
          </p:nvPr>
        </p:nvSpPr>
        <p:spPr/>
        <p:txBody>
          <a:bodyPr/>
          <a:lstStyle/>
          <a:p>
            <a:pPr eaLnBrk="1" hangingPunct="1"/>
            <a:r>
              <a:rPr lang="en-US" altLang="ja-JP" dirty="0">
                <a:latin typeface="小塚ゴシック Std M" charset="0"/>
                <a:ea typeface="小塚ゴシック Std M" charset="0"/>
                <a:cs typeface="小塚ゴシック Std M" charset="0"/>
              </a:rPr>
              <a:t>C++</a:t>
            </a:r>
            <a:r>
              <a:rPr lang="ja-JP" altLang="en-US" dirty="0">
                <a:latin typeface="小塚ゴシック Std M" charset="0"/>
                <a:ea typeface="小塚ゴシック Std M" charset="0"/>
                <a:cs typeface="小塚ゴシック Std M" charset="0"/>
              </a:rPr>
              <a:t> 演習</a:t>
            </a:r>
            <a:endParaRPr lang="en-US" altLang="ja-JP" dirty="0">
              <a:latin typeface="小塚ゴシック Std M" charset="0"/>
              <a:ea typeface="小塚ゴシック Std M" charset="0"/>
              <a:cs typeface="小塚ゴシック Std M" charset="0"/>
            </a:endParaRPr>
          </a:p>
          <a:p>
            <a:pPr lvl="1" eaLnBrk="1" hangingPunct="1"/>
            <a:r>
              <a:rPr lang="ja-JP" altLang="en-US" dirty="0">
                <a:latin typeface="小塚ゴシック Std M" charset="0"/>
                <a:ea typeface="小塚ゴシック Std M" charset="0"/>
                <a:cs typeface="小塚ゴシック Std M" charset="0"/>
              </a:rPr>
              <a:t>各自が課題にとりくみ</a:t>
            </a:r>
            <a:r>
              <a:rPr lang="ja-JP" altLang="en-US" dirty="0" smtClean="0">
                <a:latin typeface="小塚ゴシック Std M" charset="0"/>
                <a:ea typeface="小塚ゴシック Std M" charset="0"/>
                <a:cs typeface="小塚ゴシック Std M" charset="0"/>
              </a:rPr>
              <a:t>レポート提出</a:t>
            </a:r>
            <a:endParaRPr lang="en-US" altLang="ja-JP" dirty="0">
              <a:latin typeface="小塚ゴシック Std M" charset="0"/>
              <a:ea typeface="小塚ゴシック Std M" charset="0"/>
              <a:cs typeface="小塚ゴシック Std M" charset="0"/>
            </a:endParaRPr>
          </a:p>
          <a:p>
            <a:pPr lvl="1" eaLnBrk="1" hangingPunct="1"/>
            <a:r>
              <a:rPr lang="ja-JP" altLang="en-US" dirty="0" smtClean="0">
                <a:latin typeface="小塚ゴシック Std M" charset="0"/>
                <a:ea typeface="小塚ゴシック Std M" charset="0"/>
                <a:cs typeface="小塚ゴシック Std M" charset="0"/>
              </a:rPr>
              <a:t>実験の授業時間中にＴＡに形式のチェック</a:t>
            </a:r>
            <a:r>
              <a:rPr lang="ja-JP" altLang="en-US" dirty="0">
                <a:latin typeface="小塚ゴシック Std M" charset="0"/>
                <a:ea typeface="小塚ゴシック Std M" charset="0"/>
                <a:cs typeface="小塚ゴシック Std M" charset="0"/>
              </a:rPr>
              <a:t>を</a:t>
            </a:r>
            <a:r>
              <a:rPr lang="ja-JP" altLang="en-US" dirty="0" smtClean="0">
                <a:latin typeface="小塚ゴシック Std M" charset="0"/>
                <a:ea typeface="小塚ゴシック Std M" charset="0"/>
                <a:cs typeface="小塚ゴシック Std M" charset="0"/>
              </a:rPr>
              <a:t>うけサインをもらったうえで、</a:t>
            </a:r>
            <a:r>
              <a:rPr lang="en-US" altLang="ja-JP" dirty="0">
                <a:latin typeface="小塚ゴシック Std M" charset="0"/>
                <a:ea typeface="小塚ゴシック Std M" charset="0"/>
                <a:cs typeface="小塚ゴシック Std M" charset="0"/>
              </a:rPr>
              <a:t/>
            </a:r>
            <a:br>
              <a:rPr lang="en-US" altLang="ja-JP" dirty="0">
                <a:latin typeface="小塚ゴシック Std M" charset="0"/>
                <a:ea typeface="小塚ゴシック Std M" charset="0"/>
                <a:cs typeface="小塚ゴシック Std M" charset="0"/>
              </a:rPr>
            </a:br>
            <a:r>
              <a:rPr lang="ja-JP" altLang="en-US" dirty="0" smtClean="0">
                <a:latin typeface="小塚ゴシック Std M" charset="0"/>
                <a:ea typeface="小塚ゴシック Std M" charset="0"/>
                <a:cs typeface="小塚ゴシック Std M" charset="0"/>
              </a:rPr>
              <a:t>３回目の終了時以降、４月２８日</a:t>
            </a:r>
            <a:r>
              <a:rPr lang="en-US" altLang="ja-JP" dirty="0" smtClean="0">
                <a:latin typeface="小塚ゴシック Std M" charset="0"/>
                <a:ea typeface="小塚ゴシック Std M" charset="0"/>
                <a:cs typeface="小塚ゴシック Std M" charset="0"/>
              </a:rPr>
              <a:t>17</a:t>
            </a:r>
            <a:r>
              <a:rPr lang="en-US" altLang="ja-JP" dirty="0">
                <a:latin typeface="小塚ゴシック Std M" charset="0"/>
                <a:ea typeface="小塚ゴシック Std M" charset="0"/>
                <a:cs typeface="小塚ゴシック Std M" charset="0"/>
              </a:rPr>
              <a:t>:00</a:t>
            </a:r>
            <a:r>
              <a:rPr lang="ja-JP" altLang="en-US" dirty="0" smtClean="0">
                <a:latin typeface="小塚ゴシック Std M" charset="0"/>
                <a:ea typeface="小塚ゴシック Std M" charset="0"/>
                <a:cs typeface="小塚ゴシック Std M" charset="0"/>
              </a:rPr>
              <a:t>までに</a:t>
            </a:r>
            <a:r>
              <a:rPr lang="en-US" altLang="ja-JP" dirty="0">
                <a:latin typeface="小塚ゴシック Std M" charset="0"/>
                <a:ea typeface="小塚ゴシック Std M" charset="0"/>
                <a:cs typeface="小塚ゴシック Std M" charset="0"/>
              </a:rPr>
              <a:t/>
            </a:r>
            <a:br>
              <a:rPr lang="en-US" altLang="ja-JP" dirty="0">
                <a:latin typeface="小塚ゴシック Std M" charset="0"/>
                <a:ea typeface="小塚ゴシック Std M" charset="0"/>
                <a:cs typeface="小塚ゴシック Std M" charset="0"/>
              </a:rPr>
            </a:br>
            <a:r>
              <a:rPr lang="ja-JP" altLang="en-US" dirty="0">
                <a:latin typeface="小塚ゴシック Std M" charset="0"/>
                <a:ea typeface="小塚ゴシック Std M" charset="0"/>
                <a:cs typeface="小塚ゴシック Std M" charset="0"/>
              </a:rPr>
              <a:t>学科第一計算機室（研究棟東棟６Ｆ）レポートポストに提出</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EB744341-3228-374B-9573-EF938E069DC8}" type="slidenum">
              <a:rPr lang="en-US" altLang="ja-JP" smtClean="0">
                <a:latin typeface="小塚ゴシック Std M" charset="0"/>
                <a:ea typeface="小塚ゴシック Std M" charset="0"/>
                <a:cs typeface="小塚ゴシック Std M" charset="0"/>
              </a:rPr>
              <a:pPr eaLnBrk="1" hangingPunct="1">
                <a:defRPr/>
              </a:pPr>
              <a:t>30</a:t>
            </a:fld>
            <a:endParaRPr lang="en-US" altLang="ja-JP" smtClean="0">
              <a:latin typeface="小塚ゴシック Std M" charset="0"/>
              <a:ea typeface="小塚ゴシック Std M" charset="0"/>
              <a:cs typeface="小塚ゴシック Std M" charset="0"/>
            </a:endParaRPr>
          </a:p>
        </p:txBody>
      </p:sp>
      <p:sp>
        <p:nvSpPr>
          <p:cNvPr id="54274" name="Rectangle 2"/>
          <p:cNvSpPr>
            <a:spLocks noGrp="1" noChangeArrowheads="1"/>
          </p:cNvSpPr>
          <p:nvPr>
            <p:ph type="title"/>
          </p:nvPr>
        </p:nvSpPr>
        <p:spPr/>
        <p:txBody>
          <a:bodyPr/>
          <a:lstStyle/>
          <a:p>
            <a:pPr eaLnBrk="1" hangingPunct="1">
              <a:defRPr/>
            </a:pPr>
            <a:r>
              <a:rPr lang="ja-JP" altLang="en-US" sz="3600" smtClean="0"/>
              <a:t>クラスを元により大きなクラスを作る</a:t>
            </a:r>
          </a:p>
        </p:txBody>
      </p:sp>
      <p:sp>
        <p:nvSpPr>
          <p:cNvPr id="54275" name="Rectangle 3"/>
          <p:cNvSpPr>
            <a:spLocks noGrp="1" noChangeArrowheads="1"/>
          </p:cNvSpPr>
          <p:nvPr>
            <p:ph type="body" idx="1"/>
          </p:nvPr>
        </p:nvSpPr>
        <p:spPr/>
        <p:txBody>
          <a:bodyPr/>
          <a:lstStyle/>
          <a:p>
            <a:pPr eaLnBrk="1" hangingPunct="1">
              <a:buFont typeface="Wingdings" charset="2"/>
              <a:buChar char=""/>
              <a:defRPr/>
            </a:pPr>
            <a:r>
              <a:rPr lang="ja-JP" altLang="en-US" smtClean="0"/>
              <a:t>手持ちのカード型をもとに，ババ抜きの途中の状態を表す型を作る</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1112CB3E-9EE0-664F-9023-5FA2BAA77D5D}" type="slidenum">
              <a:rPr lang="en-US" altLang="ja-JP" smtClean="0">
                <a:latin typeface="小塚ゴシック Std M" charset="0"/>
                <a:ea typeface="小塚ゴシック Std M" charset="0"/>
                <a:cs typeface="小塚ゴシック Std M" charset="0"/>
              </a:rPr>
              <a:pPr eaLnBrk="1" hangingPunct="1">
                <a:defRPr/>
              </a:pPr>
              <a:t>31</a:t>
            </a:fld>
            <a:endParaRPr lang="en-US" altLang="ja-JP" smtClean="0">
              <a:latin typeface="小塚ゴシック Std M" charset="0"/>
              <a:ea typeface="小塚ゴシック Std M" charset="0"/>
              <a:cs typeface="小塚ゴシック Std M" charset="0"/>
            </a:endParaRPr>
          </a:p>
        </p:txBody>
      </p:sp>
      <p:sp>
        <p:nvSpPr>
          <p:cNvPr id="56322" name="Rectangle 2"/>
          <p:cNvSpPr>
            <a:spLocks noGrp="1" noChangeArrowheads="1"/>
          </p:cNvSpPr>
          <p:nvPr>
            <p:ph type="title"/>
          </p:nvPr>
        </p:nvSpPr>
        <p:spPr/>
        <p:txBody>
          <a:bodyPr/>
          <a:lstStyle/>
          <a:p>
            <a:pPr eaLnBrk="1" hangingPunct="1">
              <a:defRPr/>
            </a:pPr>
            <a:r>
              <a:rPr lang="ja-JP" altLang="en-US" smtClean="0"/>
              <a:t>ババ抜き状態型</a:t>
            </a:r>
            <a:r>
              <a:rPr lang="en-US" altLang="ja-JP" smtClean="0"/>
              <a:t>BabaState</a:t>
            </a:r>
          </a:p>
        </p:txBody>
      </p:sp>
      <p:sp>
        <p:nvSpPr>
          <p:cNvPr id="56323" name="Rectangle 3"/>
          <p:cNvSpPr>
            <a:spLocks noGrp="1" noChangeArrowheads="1"/>
          </p:cNvSpPr>
          <p:nvPr>
            <p:ph type="body" idx="1"/>
          </p:nvPr>
        </p:nvSpPr>
        <p:spPr/>
        <p:txBody>
          <a:bodyPr/>
          <a:lstStyle/>
          <a:p>
            <a:pPr eaLnBrk="1" hangingPunct="1">
              <a:lnSpc>
                <a:spcPct val="80000"/>
              </a:lnSpc>
              <a:buFont typeface="Wingdings" charset="2"/>
              <a:buChar char=""/>
              <a:defRPr/>
            </a:pPr>
            <a:r>
              <a:rPr lang="ja-JP" altLang="en-US" sz="2400" dirty="0">
                <a:latin typeface="小塚ゴシック Std M" charset="0"/>
                <a:ea typeface="小塚ゴシック Std M" charset="0"/>
                <a:cs typeface="小塚ゴシック Std M" charset="0"/>
              </a:rPr>
              <a:t>全員の手</a:t>
            </a:r>
            <a:r>
              <a:rPr lang="ja-JP" altLang="en-US" sz="2400" dirty="0" smtClean="0">
                <a:latin typeface="小塚ゴシック Std M" charset="0"/>
                <a:ea typeface="小塚ゴシック Std M" charset="0"/>
                <a:cs typeface="小塚ゴシック Std M" charset="0"/>
              </a:rPr>
              <a:t>を記憶</a:t>
            </a:r>
            <a:endParaRPr lang="en-US" altLang="ja-JP" sz="2400"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1800" dirty="0">
                <a:latin typeface="Verdana" charset="0"/>
                <a:ea typeface="小塚ゴシック Std M" charset="0"/>
                <a:cs typeface="小塚ゴシック Std M" charset="0"/>
              </a:rPr>
              <a:t>	class </a:t>
            </a:r>
            <a:r>
              <a:rPr lang="en-US" altLang="ja-JP" sz="1800" dirty="0" err="1">
                <a:latin typeface="Verdana" charset="0"/>
                <a:ea typeface="小塚ゴシック Std M" charset="0"/>
                <a:cs typeface="小塚ゴシック Std M" charset="0"/>
              </a:rPr>
              <a:t>BabaState</a:t>
            </a:r>
            <a:r>
              <a:rPr lang="en-US" altLang="ja-JP" sz="1800" dirty="0">
                <a:latin typeface="Verdana" charset="0"/>
                <a:ea typeface="小塚ゴシック Std M" charset="0"/>
                <a:cs typeface="小塚ゴシック Std M" charset="0"/>
              </a:rPr>
              <a:t> {</a:t>
            </a:r>
          </a:p>
          <a:p>
            <a:pPr eaLnBrk="1" hangingPunct="1">
              <a:lnSpc>
                <a:spcPct val="80000"/>
              </a:lnSpc>
              <a:buFontTx/>
              <a:buNone/>
              <a:defRPr/>
            </a:pPr>
            <a:r>
              <a:rPr lang="en-US" altLang="ja-JP" sz="1800" dirty="0">
                <a:latin typeface="Verdana" charset="0"/>
                <a:ea typeface="小塚ゴシック Std M" charset="0"/>
                <a:cs typeface="小塚ゴシック Std M" charset="0"/>
              </a:rPr>
              <a:t>	</a:t>
            </a:r>
            <a:r>
              <a:rPr lang="en-US" altLang="ja-JP" sz="1800" dirty="0" err="1">
                <a:latin typeface="Verdana" charset="0"/>
                <a:ea typeface="小塚ゴシック Std M" charset="0"/>
                <a:cs typeface="小塚ゴシック Std M" charset="0"/>
              </a:rPr>
              <a:t>puclic</a:t>
            </a:r>
            <a:r>
              <a:rPr lang="en-US" altLang="ja-JP" sz="1800" dirty="0">
                <a:latin typeface="Verdana" charset="0"/>
                <a:ea typeface="小塚ゴシック Std M" charset="0"/>
                <a:cs typeface="小塚ゴシック Std M" charset="0"/>
              </a:rPr>
              <a:t>:</a:t>
            </a:r>
          </a:p>
          <a:p>
            <a:pPr eaLnBrk="1" hangingPunct="1">
              <a:lnSpc>
                <a:spcPct val="80000"/>
              </a:lnSpc>
              <a:buFontTx/>
              <a:buNone/>
              <a:defRPr/>
            </a:pPr>
            <a:r>
              <a:rPr lang="en-US" altLang="ja-JP" sz="1800" dirty="0">
                <a:latin typeface="Verdana" charset="0"/>
                <a:ea typeface="小塚ゴシック Std M" charset="0"/>
                <a:cs typeface="小塚ゴシック Std M" charset="0"/>
              </a:rPr>
              <a:t>		</a:t>
            </a:r>
            <a:r>
              <a:rPr lang="en-US" altLang="ja-JP" sz="1800" dirty="0" err="1">
                <a:latin typeface="Verdana" charset="0"/>
                <a:ea typeface="小塚ゴシック Std M" charset="0"/>
                <a:cs typeface="小塚ゴシック Std M" charset="0"/>
              </a:rPr>
              <a:t>const</a:t>
            </a:r>
            <a:r>
              <a:rPr lang="en-US" altLang="ja-JP" sz="1800" dirty="0">
                <a:latin typeface="Verdana" charset="0"/>
                <a:ea typeface="小塚ゴシック Std M" charset="0"/>
                <a:cs typeface="小塚ゴシック Std M" charset="0"/>
              </a:rPr>
              <a:t> </a:t>
            </a:r>
            <a:r>
              <a:rPr lang="en-US" altLang="ja-JP" sz="1800" dirty="0" err="1">
                <a:latin typeface="Verdana" charset="0"/>
                <a:ea typeface="小塚ゴシック Std M" charset="0"/>
                <a:cs typeface="小塚ゴシック Std M" charset="0"/>
              </a:rPr>
              <a:t>int</a:t>
            </a:r>
            <a:r>
              <a:rPr lang="en-US" altLang="ja-JP" sz="1800" dirty="0">
                <a:latin typeface="Verdana" charset="0"/>
                <a:ea typeface="小塚ゴシック Std M" charset="0"/>
                <a:cs typeface="小塚ゴシック Std M" charset="0"/>
              </a:rPr>
              <a:t> </a:t>
            </a:r>
            <a:r>
              <a:rPr lang="en-US" altLang="ja-JP" sz="1800" dirty="0" err="1">
                <a:latin typeface="Verdana" charset="0"/>
                <a:ea typeface="小塚ゴシック Std M" charset="0"/>
                <a:cs typeface="小塚ゴシック Std M" charset="0"/>
              </a:rPr>
              <a:t>numplayer</a:t>
            </a:r>
            <a:r>
              <a:rPr lang="en-US" altLang="ja-JP" sz="1800" dirty="0">
                <a:latin typeface="Verdana" charset="0"/>
                <a:ea typeface="小塚ゴシック Std M" charset="0"/>
                <a:cs typeface="小塚ゴシック Std M" charset="0"/>
              </a:rPr>
              <a:t> = 5;	</a:t>
            </a:r>
            <a:r>
              <a:rPr lang="ja-JP" altLang="en-US" sz="1800" dirty="0">
                <a:solidFill>
                  <a:srgbClr val="FF0000"/>
                </a:solidFill>
                <a:latin typeface="Verdana" charset="0"/>
                <a:ea typeface="小塚ゴシック Std M" charset="0"/>
                <a:cs typeface="小塚ゴシック Std M" charset="0"/>
              </a:rPr>
              <a:t>プレーヤ数</a:t>
            </a:r>
            <a:endParaRPr lang="en-US" altLang="ja-JP" sz="18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800" dirty="0">
                <a:latin typeface="Verdana" charset="0"/>
                <a:ea typeface="小塚ゴシック Std M" charset="0"/>
                <a:cs typeface="小塚ゴシック Std M" charset="0"/>
              </a:rPr>
              <a:t>	private:</a:t>
            </a:r>
          </a:p>
          <a:p>
            <a:pPr eaLnBrk="1" hangingPunct="1">
              <a:lnSpc>
                <a:spcPct val="80000"/>
              </a:lnSpc>
              <a:buFontTx/>
              <a:buNone/>
              <a:defRPr/>
            </a:pPr>
            <a:r>
              <a:rPr lang="en-US" altLang="ja-JP" sz="1800" dirty="0">
                <a:latin typeface="Verdana" charset="0"/>
                <a:ea typeface="小塚ゴシック Std M" charset="0"/>
                <a:cs typeface="小塚ゴシック Std M" charset="0"/>
              </a:rPr>
              <a:t>		</a:t>
            </a:r>
            <a:r>
              <a:rPr lang="en-US" altLang="ja-JP" sz="1800" dirty="0" err="1">
                <a:latin typeface="Verdana" charset="0"/>
                <a:ea typeface="小塚ゴシック Std M" charset="0"/>
                <a:cs typeface="小塚ゴシック Std M" charset="0"/>
              </a:rPr>
              <a:t>CardSet</a:t>
            </a:r>
            <a:r>
              <a:rPr lang="en-US" altLang="ja-JP" sz="1800" dirty="0">
                <a:latin typeface="Verdana" charset="0"/>
                <a:ea typeface="小塚ゴシック Std M" charset="0"/>
                <a:cs typeface="小塚ゴシック Std M" charset="0"/>
              </a:rPr>
              <a:t> hand[</a:t>
            </a:r>
            <a:r>
              <a:rPr lang="en-US" altLang="ja-JP" sz="1800" dirty="0" err="1">
                <a:latin typeface="Verdana" charset="0"/>
                <a:ea typeface="小塚ゴシック Std M" charset="0"/>
                <a:cs typeface="小塚ゴシック Std M" charset="0"/>
              </a:rPr>
              <a:t>numplayer</a:t>
            </a:r>
            <a:r>
              <a:rPr lang="en-US" altLang="ja-JP" sz="1800" dirty="0">
                <a:latin typeface="Verdana" charset="0"/>
                <a:ea typeface="小塚ゴシック Std M" charset="0"/>
                <a:cs typeface="小塚ゴシック Std M" charset="0"/>
              </a:rPr>
              <a:t>];	</a:t>
            </a:r>
            <a:r>
              <a:rPr lang="ja-JP" altLang="en-US" sz="1800" dirty="0">
                <a:solidFill>
                  <a:srgbClr val="FF0000"/>
                </a:solidFill>
                <a:latin typeface="Verdana" charset="0"/>
                <a:ea typeface="小塚ゴシック Std M" charset="0"/>
                <a:cs typeface="小塚ゴシック Std M" charset="0"/>
              </a:rPr>
              <a:t>各プレーヤの持ち手</a:t>
            </a:r>
            <a:endParaRPr lang="en-US" altLang="ja-JP" sz="1800" dirty="0">
              <a:latin typeface="Verdana" charset="0"/>
              <a:ea typeface="小塚ゴシック Std M" charset="0"/>
              <a:cs typeface="小塚ゴシック Std M" charset="0"/>
            </a:endParaRPr>
          </a:p>
          <a:p>
            <a:pPr eaLnBrk="1" hangingPunct="1">
              <a:lnSpc>
                <a:spcPct val="80000"/>
              </a:lnSpc>
              <a:buFontTx/>
              <a:buNone/>
              <a:defRPr/>
            </a:pPr>
            <a:r>
              <a:rPr lang="en-US" altLang="ja-JP" sz="1800" dirty="0">
                <a:latin typeface="Verdana" charset="0"/>
                <a:ea typeface="小塚ゴシック Std M" charset="0"/>
                <a:cs typeface="小塚ゴシック Std M" charset="0"/>
              </a:rPr>
              <a:t>	public:</a:t>
            </a:r>
            <a:endParaRPr lang="en-US" altLang="ja-JP" sz="1800" dirty="0">
              <a:solidFill>
                <a:srgbClr val="CC3300"/>
              </a:solidFill>
              <a:latin typeface="Verdana" charset="0"/>
              <a:ea typeface="小塚ゴシック Std M" charset="0"/>
              <a:cs typeface="小塚ゴシック Std M" charset="0"/>
            </a:endParaRPr>
          </a:p>
          <a:p>
            <a:pPr eaLnBrk="1" hangingPunct="1">
              <a:lnSpc>
                <a:spcPct val="80000"/>
              </a:lnSpc>
              <a:buFontTx/>
              <a:buNone/>
              <a:defRPr/>
            </a:pPr>
            <a:r>
              <a:rPr lang="en-US" altLang="ja-JP" sz="1800" dirty="0">
                <a:latin typeface="Verdana" charset="0"/>
                <a:ea typeface="小塚ゴシック Std M" charset="0"/>
                <a:cs typeface="小塚ゴシック Std M" charset="0"/>
              </a:rPr>
              <a:t>		</a:t>
            </a:r>
            <a:r>
              <a:rPr lang="en-US" altLang="ja-JP" sz="1800" dirty="0" err="1">
                <a:latin typeface="Verdana" charset="0"/>
                <a:ea typeface="小塚ゴシック Std M" charset="0"/>
                <a:cs typeface="小塚ゴシック Std M" charset="0"/>
              </a:rPr>
              <a:t>BabaState</a:t>
            </a:r>
            <a:r>
              <a:rPr lang="en-US" altLang="ja-JP" sz="1800" dirty="0">
                <a:latin typeface="Verdana" charset="0"/>
                <a:ea typeface="小塚ゴシック Std M" charset="0"/>
                <a:cs typeface="小塚ゴシック Std M" charset="0"/>
              </a:rPr>
              <a:t>(void)	{ reset(); }</a:t>
            </a:r>
            <a:r>
              <a:rPr lang="ja-JP" altLang="en-US" sz="1800" dirty="0">
                <a:solidFill>
                  <a:srgbClr val="FF0000"/>
                </a:solidFill>
                <a:latin typeface="Verdana" charset="0"/>
                <a:ea typeface="小塚ゴシック Std M" charset="0"/>
                <a:cs typeface="小塚ゴシック Std M" charset="0"/>
              </a:rPr>
              <a:t>デフォルトコンストラクタ</a:t>
            </a:r>
            <a:endParaRPr lang="en-US" altLang="ja-JP" sz="18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800" dirty="0">
                <a:solidFill>
                  <a:srgbClr val="CC3300"/>
                </a:solidFill>
                <a:latin typeface="Verdana" charset="0"/>
                <a:ea typeface="小塚ゴシック Std M" charset="0"/>
                <a:cs typeface="小塚ゴシック Std M" charset="0"/>
              </a:rPr>
              <a:t>		</a:t>
            </a:r>
            <a:r>
              <a:rPr lang="en-US" altLang="ja-JP" sz="1800" dirty="0">
                <a:latin typeface="Verdana" charset="0"/>
                <a:ea typeface="小塚ゴシック Std M" charset="0"/>
                <a:cs typeface="小塚ゴシック Std M" charset="0"/>
              </a:rPr>
              <a:t>void reset(void)	;	</a:t>
            </a:r>
            <a:r>
              <a:rPr lang="ja-JP" altLang="en-US" sz="1800" dirty="0">
                <a:solidFill>
                  <a:srgbClr val="FF0000"/>
                </a:solidFill>
                <a:latin typeface="Verdana" charset="0"/>
                <a:ea typeface="小塚ゴシック Std M" charset="0"/>
                <a:cs typeface="小塚ゴシック Std M" charset="0"/>
              </a:rPr>
              <a:t>最初にカードを配った状態にする</a:t>
            </a:r>
            <a:endParaRPr lang="en-US" altLang="ja-JP" sz="18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800" dirty="0">
                <a:latin typeface="Verdana" charset="0"/>
                <a:ea typeface="小塚ゴシック Std M" charset="0"/>
                <a:cs typeface="小塚ゴシック Std M" charset="0"/>
              </a:rPr>
              <a:t>		</a:t>
            </a:r>
            <a:r>
              <a:rPr lang="en-US" altLang="ja-JP" sz="1800" dirty="0" err="1">
                <a:latin typeface="Verdana" charset="0"/>
                <a:ea typeface="小塚ゴシック Std M" charset="0"/>
                <a:cs typeface="小塚ゴシック Std M" charset="0"/>
              </a:rPr>
              <a:t>bool</a:t>
            </a:r>
            <a:r>
              <a:rPr lang="en-US" altLang="ja-JP" sz="1800" dirty="0">
                <a:latin typeface="Verdana" charset="0"/>
                <a:ea typeface="小塚ゴシック Std M" charset="0"/>
                <a:cs typeface="小塚ゴシック Std M" charset="0"/>
              </a:rPr>
              <a:t> move(</a:t>
            </a:r>
            <a:r>
              <a:rPr lang="en-US" altLang="ja-JP" sz="1800" dirty="0" err="1">
                <a:latin typeface="Verdana" charset="0"/>
                <a:ea typeface="小塚ゴシック Std M" charset="0"/>
                <a:cs typeface="小塚ゴシック Std M" charset="0"/>
              </a:rPr>
              <a:t>int</a:t>
            </a:r>
            <a:r>
              <a:rPr lang="en-US" altLang="ja-JP" sz="1800" dirty="0">
                <a:latin typeface="Verdana" charset="0"/>
                <a:ea typeface="小塚ゴシック Std M" charset="0"/>
                <a:cs typeface="小塚ゴシック Std M" charset="0"/>
              </a:rPr>
              <a:t> from, </a:t>
            </a:r>
            <a:r>
              <a:rPr lang="en-US" altLang="ja-JP" sz="1800" dirty="0" err="1">
                <a:latin typeface="Verdana" charset="0"/>
                <a:ea typeface="小塚ゴシック Std M" charset="0"/>
                <a:cs typeface="小塚ゴシック Std M" charset="0"/>
              </a:rPr>
              <a:t>int</a:t>
            </a:r>
            <a:r>
              <a:rPr lang="en-US" altLang="ja-JP" sz="1800" dirty="0">
                <a:latin typeface="Verdana" charset="0"/>
                <a:ea typeface="小塚ゴシック Std M" charset="0"/>
                <a:cs typeface="小塚ゴシック Std M" charset="0"/>
              </a:rPr>
              <a:t> to);	</a:t>
            </a:r>
            <a:r>
              <a:rPr lang="en-US" altLang="ja-JP" sz="1800" dirty="0">
                <a:solidFill>
                  <a:srgbClr val="FF0000"/>
                </a:solidFill>
                <a:latin typeface="Verdana" charset="0"/>
                <a:ea typeface="小塚ゴシック Std M" charset="0"/>
                <a:cs typeface="小塚ゴシック Std M" charset="0"/>
              </a:rPr>
              <a:t>from</a:t>
            </a:r>
            <a:r>
              <a:rPr lang="ja-JP" altLang="en-US" sz="1800" dirty="0">
                <a:solidFill>
                  <a:srgbClr val="FF0000"/>
                </a:solidFill>
                <a:latin typeface="Verdana" charset="0"/>
                <a:ea typeface="小塚ゴシック Std M" charset="0"/>
                <a:cs typeface="小塚ゴシック Std M" charset="0"/>
              </a:rPr>
              <a:t>から</a:t>
            </a:r>
            <a:r>
              <a:rPr lang="en-US" altLang="ja-JP" sz="1800" dirty="0">
                <a:solidFill>
                  <a:srgbClr val="FF0000"/>
                </a:solidFill>
                <a:latin typeface="Verdana" charset="0"/>
                <a:ea typeface="小塚ゴシック Std M" charset="0"/>
                <a:cs typeface="小塚ゴシック Std M" charset="0"/>
              </a:rPr>
              <a:t>to</a:t>
            </a:r>
            <a:r>
              <a:rPr lang="ja-JP" altLang="en-US" sz="1800" dirty="0">
                <a:solidFill>
                  <a:srgbClr val="FF0000"/>
                </a:solidFill>
                <a:latin typeface="Verdana" charset="0"/>
                <a:ea typeface="小塚ゴシック Std M" charset="0"/>
                <a:cs typeface="小塚ゴシック Std M" charset="0"/>
              </a:rPr>
              <a:t>へカードの移動</a:t>
            </a:r>
            <a:endParaRPr lang="en-US" altLang="ja-JP" sz="18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800" dirty="0">
                <a:latin typeface="Verdana" charset="0"/>
                <a:ea typeface="小塚ゴシック Std M" charset="0"/>
                <a:cs typeface="小塚ゴシック Std M" charset="0"/>
              </a:rPr>
              <a:t>	};</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FEE25321-69FF-7C42-80AB-EC87EB6C0CDD}" type="slidenum">
              <a:rPr lang="en-US" altLang="ja-JP" smtClean="0">
                <a:latin typeface="小塚ゴシック Std M" charset="0"/>
                <a:ea typeface="小塚ゴシック Std M" charset="0"/>
                <a:cs typeface="小塚ゴシック Std M" charset="0"/>
              </a:rPr>
              <a:pPr eaLnBrk="1" hangingPunct="1">
                <a:defRPr/>
              </a:pPr>
              <a:t>32</a:t>
            </a:fld>
            <a:endParaRPr lang="en-US" altLang="ja-JP" smtClean="0">
              <a:latin typeface="小塚ゴシック Std M" charset="0"/>
              <a:ea typeface="小塚ゴシック Std M" charset="0"/>
              <a:cs typeface="小塚ゴシック Std M" charset="0"/>
            </a:endParaRPr>
          </a:p>
        </p:txBody>
      </p:sp>
      <p:sp>
        <p:nvSpPr>
          <p:cNvPr id="57346" name="Rectangle 2"/>
          <p:cNvSpPr>
            <a:spLocks noGrp="1" noChangeArrowheads="1"/>
          </p:cNvSpPr>
          <p:nvPr>
            <p:ph type="title"/>
          </p:nvPr>
        </p:nvSpPr>
        <p:spPr/>
        <p:txBody>
          <a:bodyPr/>
          <a:lstStyle/>
          <a:p>
            <a:pPr eaLnBrk="1" hangingPunct="1">
              <a:defRPr/>
            </a:pPr>
            <a:r>
              <a:rPr lang="ja-JP" altLang="en-US" smtClean="0"/>
              <a:t>演習</a:t>
            </a:r>
            <a:r>
              <a:rPr lang="en-US" altLang="ja-JP" smtClean="0"/>
              <a:t>7</a:t>
            </a:r>
            <a:r>
              <a:rPr lang="ja-JP" altLang="en-US" smtClean="0"/>
              <a:t>（ババ抜き状態型）</a:t>
            </a:r>
          </a:p>
        </p:txBody>
      </p:sp>
      <p:sp>
        <p:nvSpPr>
          <p:cNvPr id="57347" name="Rectangle 3"/>
          <p:cNvSpPr>
            <a:spLocks noGrp="1" noChangeArrowheads="1"/>
          </p:cNvSpPr>
          <p:nvPr>
            <p:ph type="body" idx="1"/>
          </p:nvPr>
        </p:nvSpPr>
        <p:spPr/>
        <p:txBody>
          <a:bodyPr/>
          <a:lstStyle/>
          <a:p>
            <a:pPr marL="609600" indent="-609600" eaLnBrk="1" hangingPunct="1">
              <a:buFont typeface="Wingdings" charset="2"/>
              <a:buChar char=""/>
              <a:defRPr/>
            </a:pPr>
            <a:r>
              <a:rPr lang="ja-JP" altLang="en-US" dirty="0">
                <a:latin typeface="小塚ゴシック Std M" charset="0"/>
                <a:ea typeface="小塚ゴシック Std M" charset="0"/>
                <a:cs typeface="小塚ゴシック Std M" charset="0"/>
              </a:rPr>
              <a:t>ソースファイル</a:t>
            </a:r>
            <a:r>
              <a:rPr lang="en-US" altLang="ja-JP" dirty="0">
                <a:latin typeface="小塚ゴシック Std M" charset="0"/>
                <a:ea typeface="小塚ゴシック Std M" charset="0"/>
                <a:cs typeface="小塚ゴシック Std M" charset="0"/>
              </a:rPr>
              <a:t> </a:t>
            </a:r>
            <a:r>
              <a:rPr lang="en-US" altLang="ja-JP" dirty="0" smtClean="0">
                <a:latin typeface="Verdana" charset="0"/>
                <a:ea typeface="小塚ゴシック Std M" charset="0"/>
                <a:cs typeface="小塚ゴシック Std M" charset="0"/>
              </a:rPr>
              <a:t>~sin/</a:t>
            </a:r>
            <a:r>
              <a:rPr lang="en-US" altLang="ja-JP" dirty="0">
                <a:latin typeface="Verdana" charset="0"/>
                <a:ea typeface="小塚ゴシック Std M" charset="0"/>
                <a:cs typeface="小塚ゴシック Std M" charset="0"/>
              </a:rPr>
              <a:t>C++</a:t>
            </a:r>
            <a:endParaRPr lang="en-US" altLang="ja-JP" dirty="0">
              <a:latin typeface="小塚ゴシック Std M" charset="0"/>
              <a:ea typeface="小塚ゴシック Std M" charset="0"/>
              <a:cs typeface="小塚ゴシック Std M" charset="0"/>
            </a:endParaRPr>
          </a:p>
          <a:p>
            <a:pPr marL="609600" indent="-609600" eaLnBrk="1" hangingPunct="1">
              <a:buFontTx/>
              <a:buAutoNum type="arabicParenBoth"/>
              <a:defRPr/>
            </a:pPr>
            <a:r>
              <a:rPr lang="en-US" altLang="ja-JP" dirty="0" err="1">
                <a:latin typeface="小塚ゴシック Std M" charset="0"/>
                <a:ea typeface="小塚ゴシック Std M" charset="0"/>
                <a:cs typeface="小塚ゴシック Std M" charset="0"/>
              </a:rPr>
              <a:t>BabaState</a:t>
            </a:r>
            <a:r>
              <a:rPr lang="en-US" altLang="ja-JP" dirty="0">
                <a:latin typeface="小塚ゴシック Std M" charset="0"/>
                <a:ea typeface="小塚ゴシック Std M" charset="0"/>
                <a:cs typeface="小塚ゴシック Std M" charset="0"/>
              </a:rPr>
              <a:t>::move(</a:t>
            </a:r>
            <a:r>
              <a:rPr lang="en-US" altLang="ja-JP" dirty="0" smtClean="0">
                <a:latin typeface="小塚ゴシック Std M" charset="0"/>
                <a:ea typeface="小塚ゴシック Std M" charset="0"/>
                <a:cs typeface="小塚ゴシック Std M" charset="0"/>
              </a:rPr>
              <a:t>) </a:t>
            </a:r>
            <a:r>
              <a:rPr lang="ja-JP" altLang="en-US" dirty="0" smtClean="0">
                <a:latin typeface="小塚ゴシック Std M" charset="0"/>
                <a:ea typeface="小塚ゴシック Std M" charset="0"/>
                <a:cs typeface="小塚ゴシック Std M" charset="0"/>
              </a:rPr>
              <a:t>を実装せよ</a:t>
            </a:r>
            <a:endParaRPr lang="ja-JP" altLang="en-US" dirty="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9605298F-ADCC-F847-B92F-A3C68E48F3AC}" type="slidenum">
              <a:rPr lang="en-US" altLang="ja-JP" smtClean="0">
                <a:latin typeface="小塚ゴシック Std M" charset="0"/>
                <a:ea typeface="小塚ゴシック Std M" charset="0"/>
                <a:cs typeface="小塚ゴシック Std M" charset="0"/>
              </a:rPr>
              <a:pPr eaLnBrk="1" hangingPunct="1">
                <a:defRPr/>
              </a:pPr>
              <a:t>33</a:t>
            </a:fld>
            <a:endParaRPr lang="en-US" altLang="ja-JP" smtClean="0">
              <a:latin typeface="小塚ゴシック Std M" charset="0"/>
              <a:ea typeface="小塚ゴシック Std M" charset="0"/>
              <a:cs typeface="小塚ゴシック Std M" charset="0"/>
            </a:endParaRPr>
          </a:p>
        </p:txBody>
      </p:sp>
      <p:sp>
        <p:nvSpPr>
          <p:cNvPr id="58370" name="Rectangle 2"/>
          <p:cNvSpPr>
            <a:spLocks noGrp="1" noChangeArrowheads="1"/>
          </p:cNvSpPr>
          <p:nvPr>
            <p:ph type="title"/>
          </p:nvPr>
        </p:nvSpPr>
        <p:spPr/>
        <p:txBody>
          <a:bodyPr/>
          <a:lstStyle/>
          <a:p>
            <a:pPr eaLnBrk="1" hangingPunct="1">
              <a:defRPr/>
            </a:pPr>
            <a:r>
              <a:rPr lang="ja-JP" altLang="en-US" sz="3600" smtClean="0"/>
              <a:t>演習</a:t>
            </a:r>
            <a:r>
              <a:rPr lang="en-US" altLang="ja-JP" sz="3600" smtClean="0"/>
              <a:t>7</a:t>
            </a:r>
            <a:r>
              <a:rPr lang="ja-JP" altLang="en-US" sz="3600" smtClean="0"/>
              <a:t>のヒント</a:t>
            </a:r>
            <a:r>
              <a:rPr lang="en-US" altLang="ja-JP" sz="3600" smtClean="0"/>
              <a:t>:move</a:t>
            </a:r>
            <a:r>
              <a:rPr lang="ja-JP" altLang="en-US" sz="3600" smtClean="0"/>
              <a:t>の実現法</a:t>
            </a:r>
          </a:p>
        </p:txBody>
      </p:sp>
      <p:sp>
        <p:nvSpPr>
          <p:cNvPr id="58371" name="Rectangle 3"/>
          <p:cNvSpPr>
            <a:spLocks noGrp="1" noChangeArrowheads="1"/>
          </p:cNvSpPr>
          <p:nvPr>
            <p:ph type="body" idx="1"/>
          </p:nvPr>
        </p:nvSpPr>
        <p:spPr/>
        <p:txBody>
          <a:bodyPr/>
          <a:lstStyle/>
          <a:p>
            <a:pPr marL="609600" indent="-609600" eaLnBrk="1" hangingPunct="1">
              <a:lnSpc>
                <a:spcPct val="105000"/>
              </a:lnSpc>
              <a:buFont typeface="Wingdings" charset="0"/>
              <a:buAutoNum type="circleNumDbPlain"/>
              <a:defRPr/>
            </a:pPr>
            <a:r>
              <a:rPr lang="en-US" altLang="ja-JP" smtClean="0"/>
              <a:t>from</a:t>
            </a:r>
            <a:r>
              <a:rPr lang="ja-JP" altLang="en-US" smtClean="0"/>
              <a:t>番のプレーヤの手からカードを取る</a:t>
            </a:r>
            <a:endParaRPr lang="en-US" altLang="ja-JP" smtClean="0"/>
          </a:p>
          <a:p>
            <a:pPr marL="609600" indent="-609600" eaLnBrk="1" hangingPunct="1">
              <a:lnSpc>
                <a:spcPct val="105000"/>
              </a:lnSpc>
              <a:buFont typeface="Wingdings" charset="0"/>
              <a:buAutoNum type="circleNumDbPlain"/>
              <a:defRPr/>
            </a:pPr>
            <a:r>
              <a:rPr lang="en-US" altLang="ja-JP" smtClean="0"/>
              <a:t>to</a:t>
            </a:r>
            <a:r>
              <a:rPr lang="ja-JP" altLang="en-US" smtClean="0"/>
              <a:t>番のプレーヤの手の中で同じ番号のカードを探す</a:t>
            </a:r>
            <a:endParaRPr lang="en-US" altLang="ja-JP" smtClean="0"/>
          </a:p>
          <a:p>
            <a:pPr marL="609600" indent="-609600" eaLnBrk="1" hangingPunct="1">
              <a:lnSpc>
                <a:spcPct val="105000"/>
              </a:lnSpc>
              <a:buFont typeface="Wingdings" charset="0"/>
              <a:buAutoNum type="circleNumDbPlain"/>
              <a:defRPr/>
            </a:pPr>
            <a:r>
              <a:rPr lang="ja-JP" altLang="en-US" smtClean="0"/>
              <a:t>同じ番号のカードが見つかれば，２枚とも捨てる</a:t>
            </a:r>
            <a:endParaRPr lang="en-US" altLang="ja-JP" smtClean="0"/>
          </a:p>
          <a:p>
            <a:pPr marL="609600" indent="-609600" eaLnBrk="1" hangingPunct="1">
              <a:lnSpc>
                <a:spcPct val="105000"/>
              </a:lnSpc>
              <a:buFont typeface="Wingdings" charset="0"/>
              <a:buAutoNum type="circleNumDbPlain"/>
              <a:defRPr/>
            </a:pPr>
            <a:r>
              <a:rPr lang="ja-JP" altLang="en-US" smtClean="0"/>
              <a:t>同じ番号のカードが見つからなければ，</a:t>
            </a:r>
            <a:r>
              <a:rPr lang="en-US" altLang="ja-JP" smtClean="0"/>
              <a:t>to</a:t>
            </a:r>
            <a:r>
              <a:rPr lang="ja-JP" altLang="en-US" smtClean="0"/>
              <a:t>番のプレーヤーの手に加える</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EC7434FE-5CF9-E947-9FB0-C574E308C9D3}" type="slidenum">
              <a:rPr lang="en-US" altLang="ja-JP" smtClean="0">
                <a:latin typeface="小塚ゴシック Std M" charset="0"/>
                <a:ea typeface="小塚ゴシック Std M" charset="0"/>
                <a:cs typeface="小塚ゴシック Std M" charset="0"/>
              </a:rPr>
              <a:pPr eaLnBrk="1" hangingPunct="1">
                <a:defRPr/>
              </a:pPr>
              <a:t>34</a:t>
            </a:fld>
            <a:endParaRPr lang="en-US" altLang="ja-JP" smtClean="0">
              <a:latin typeface="小塚ゴシック Std M" charset="0"/>
              <a:ea typeface="小塚ゴシック Std M" charset="0"/>
              <a:cs typeface="小塚ゴシック Std M" charset="0"/>
            </a:endParaRPr>
          </a:p>
        </p:txBody>
      </p:sp>
      <p:sp>
        <p:nvSpPr>
          <p:cNvPr id="59394" name="Rectangle 2"/>
          <p:cNvSpPr>
            <a:spLocks noGrp="1" noChangeArrowheads="1"/>
          </p:cNvSpPr>
          <p:nvPr>
            <p:ph type="title"/>
          </p:nvPr>
        </p:nvSpPr>
        <p:spPr/>
        <p:txBody>
          <a:bodyPr/>
          <a:lstStyle/>
          <a:p>
            <a:pPr eaLnBrk="1" hangingPunct="1">
              <a:defRPr/>
            </a:pPr>
            <a:r>
              <a:rPr lang="ja-JP" altLang="en-US" smtClean="0"/>
              <a:t>習うより慣れろ</a:t>
            </a:r>
          </a:p>
        </p:txBody>
      </p:sp>
      <p:sp>
        <p:nvSpPr>
          <p:cNvPr id="59395" name="Rectangle 3"/>
          <p:cNvSpPr>
            <a:spLocks noGrp="1" noChangeArrowheads="1"/>
          </p:cNvSpPr>
          <p:nvPr>
            <p:ph type="body" idx="1"/>
          </p:nvPr>
        </p:nvSpPr>
        <p:spPr/>
        <p:txBody>
          <a:bodyPr/>
          <a:lstStyle/>
          <a:p>
            <a:pPr eaLnBrk="1" hangingPunct="1"/>
            <a:r>
              <a:rPr lang="ja-JP" altLang="en-US" dirty="0">
                <a:latin typeface="小塚ゴシック Std M" charset="0"/>
                <a:ea typeface="小塚ゴシック Std M" charset="0"/>
                <a:cs typeface="小塚ゴシック Std M" charset="0"/>
              </a:rPr>
              <a:t>次の課題のうち少なくとも</a:t>
            </a:r>
            <a:r>
              <a:rPr lang="en-US" altLang="ja-JP" dirty="0">
                <a:latin typeface="小塚ゴシック Std M" charset="0"/>
                <a:ea typeface="小塚ゴシック Std M" charset="0"/>
                <a:cs typeface="小塚ゴシック Std M" charset="0"/>
              </a:rPr>
              <a:t>1</a:t>
            </a:r>
            <a:r>
              <a:rPr lang="ja-JP" altLang="en-US" dirty="0">
                <a:latin typeface="小塚ゴシック Std M" charset="0"/>
                <a:ea typeface="小塚ゴシック Std M" charset="0"/>
                <a:cs typeface="小塚ゴシック Std M" charset="0"/>
              </a:rPr>
              <a:t>つに取り組む</a:t>
            </a:r>
            <a:endParaRPr lang="en-US" altLang="ja-JP" dirty="0">
              <a:latin typeface="小塚ゴシック Std M" charset="0"/>
              <a:ea typeface="小塚ゴシック Std M" charset="0"/>
              <a:cs typeface="小塚ゴシック Std M" charset="0"/>
            </a:endParaRPr>
          </a:p>
          <a:p>
            <a:pPr lvl="1" eaLnBrk="1" hangingPunct="1"/>
            <a:r>
              <a:rPr lang="ja-JP" altLang="en-US" dirty="0">
                <a:latin typeface="小塚ゴシック Std M" charset="0"/>
                <a:ea typeface="小塚ゴシック Std M" charset="0"/>
                <a:cs typeface="小塚ゴシック Std M" charset="0"/>
              </a:rPr>
              <a:t>演習</a:t>
            </a:r>
            <a:r>
              <a:rPr lang="en-US" altLang="ja-JP" dirty="0">
                <a:latin typeface="小塚ゴシック Std M" charset="0"/>
                <a:ea typeface="小塚ゴシック Std M" charset="0"/>
                <a:cs typeface="小塚ゴシック Std M" charset="0"/>
              </a:rPr>
              <a:t>8</a:t>
            </a:r>
            <a:r>
              <a:rPr lang="ja-JP" altLang="en-US" dirty="0" smtClean="0">
                <a:latin typeface="小塚ゴシック Std M" charset="0"/>
                <a:ea typeface="小塚ゴシック Std M" charset="0"/>
                <a:cs typeface="小塚ゴシック Std M" charset="0"/>
              </a:rPr>
              <a:t>：</a:t>
            </a:r>
            <a:r>
              <a:rPr lang="en-US" altLang="ja-JP" dirty="0">
                <a:latin typeface="小塚ゴシック Std M" charset="0"/>
                <a:ea typeface="小塚ゴシック Std M" charset="0"/>
                <a:cs typeface="小塚ゴシック Std M" charset="0"/>
              </a:rPr>
              <a:t>Card</a:t>
            </a:r>
            <a:r>
              <a:rPr lang="ja-JP" altLang="en-US" dirty="0" smtClean="0">
                <a:latin typeface="小塚ゴシック Std M" charset="0"/>
                <a:ea typeface="小塚ゴシック Std M" charset="0"/>
                <a:cs typeface="小塚ゴシック Std M" charset="0"/>
              </a:rPr>
              <a:t>クラスを別の方法で実現せよ</a:t>
            </a:r>
            <a:endParaRPr lang="en-US" altLang="ja-JP" dirty="0" smtClean="0">
              <a:latin typeface="小塚ゴシック Std M" charset="0"/>
              <a:ea typeface="小塚ゴシック Std M" charset="0"/>
              <a:cs typeface="小塚ゴシック Std M" charset="0"/>
            </a:endParaRPr>
          </a:p>
          <a:p>
            <a:pPr lvl="1" eaLnBrk="1" hangingPunct="1"/>
            <a:r>
              <a:rPr lang="ja-JP" altLang="en-US" dirty="0" smtClean="0">
                <a:latin typeface="小塚ゴシック Std M" charset="0"/>
                <a:ea typeface="小塚ゴシック Std M" charset="0"/>
                <a:cs typeface="小塚ゴシック Std M" charset="0"/>
              </a:rPr>
              <a:t>演習</a:t>
            </a:r>
            <a:r>
              <a:rPr lang="en-US" altLang="ja-JP" dirty="0">
                <a:latin typeface="小塚ゴシック Std M" charset="0"/>
                <a:ea typeface="小塚ゴシック Std M" charset="0"/>
                <a:cs typeface="小塚ゴシック Std M" charset="0"/>
              </a:rPr>
              <a:t>9</a:t>
            </a:r>
            <a:r>
              <a:rPr lang="ja-JP" altLang="en-US" dirty="0" smtClean="0">
                <a:latin typeface="小塚ゴシック Std M" charset="0"/>
                <a:ea typeface="小塚ゴシック Std M" charset="0"/>
                <a:cs typeface="小塚ゴシック Std M" charset="0"/>
              </a:rPr>
              <a:t>：</a:t>
            </a:r>
            <a:r>
              <a:rPr lang="en-US" altLang="ja-JP" dirty="0" err="1" smtClean="0">
                <a:latin typeface="小塚ゴシック Std M" charset="0"/>
                <a:ea typeface="小塚ゴシック Std M" charset="0"/>
                <a:cs typeface="小塚ゴシック Std M" charset="0"/>
              </a:rPr>
              <a:t>BabaState</a:t>
            </a:r>
            <a:r>
              <a:rPr lang="ja-JP" altLang="en-US" dirty="0" smtClean="0">
                <a:latin typeface="小塚ゴシック Std M" charset="0"/>
                <a:ea typeface="小塚ゴシック Std M" charset="0"/>
                <a:cs typeface="小塚ゴシック Std M" charset="0"/>
              </a:rPr>
              <a:t>クラスを別の方法で実現せよ</a:t>
            </a:r>
            <a:endParaRPr lang="en-US" altLang="ja-JP" dirty="0" smtClean="0">
              <a:latin typeface="小塚ゴシック Std M" charset="0"/>
              <a:ea typeface="小塚ゴシック Std M" charset="0"/>
              <a:cs typeface="小塚ゴシック Std M" charset="0"/>
            </a:endParaRPr>
          </a:p>
          <a:p>
            <a:pPr lvl="1" eaLnBrk="1" hangingPunct="1"/>
            <a:r>
              <a:rPr lang="ja-JP" altLang="en-US" dirty="0" smtClean="0">
                <a:latin typeface="小塚ゴシック Std M" charset="0"/>
                <a:ea typeface="小塚ゴシック Std M" charset="0"/>
                <a:cs typeface="小塚ゴシック Std M" charset="0"/>
              </a:rPr>
              <a:t>発展演習：</a:t>
            </a:r>
            <a:r>
              <a:rPr lang="ja-JP" altLang="en-US" dirty="0">
                <a:latin typeface="小塚ゴシック Std M" charset="0"/>
                <a:ea typeface="小塚ゴシック Std M" charset="0"/>
                <a:cs typeface="小塚ゴシック Std M" charset="0"/>
              </a:rPr>
              <a:t>ババ抜きを人間が関与できるように</a:t>
            </a:r>
            <a:r>
              <a:rPr lang="ja-JP" altLang="en-US" dirty="0" smtClean="0">
                <a:latin typeface="小塚ゴシック Std M" charset="0"/>
                <a:ea typeface="小塚ゴシック Std M" charset="0"/>
                <a:cs typeface="小塚ゴシック Std M" charset="0"/>
              </a:rPr>
              <a:t>せよ</a:t>
            </a:r>
            <a:endParaRPr lang="en-US" altLang="ja-JP" dirty="0">
              <a:latin typeface="小塚ゴシック Std M" charset="0"/>
              <a:ea typeface="小塚ゴシック Std M" charset="0"/>
              <a:cs typeface="小塚ゴシック Std M" charset="0"/>
            </a:endParaRPr>
          </a:p>
          <a:p>
            <a:pPr eaLnBrk="1" hangingPunct="1">
              <a:buFontTx/>
              <a:buNone/>
            </a:pPr>
            <a:endParaRPr lang="ja-JP" altLang="en-US" dirty="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B31B59B0-F2D7-EE4A-B7B9-DA451C37F0DF}" type="slidenum">
              <a:rPr lang="en-US" altLang="ja-JP" smtClean="0">
                <a:latin typeface="小塚ゴシック Std M" charset="0"/>
                <a:ea typeface="小塚ゴシック Std M" charset="0"/>
                <a:cs typeface="小塚ゴシック Std M" charset="0"/>
              </a:rPr>
              <a:pPr eaLnBrk="1" hangingPunct="1">
                <a:defRPr/>
              </a:pPr>
              <a:t>35</a:t>
            </a:fld>
            <a:endParaRPr lang="en-US" altLang="ja-JP" smtClean="0">
              <a:latin typeface="小塚ゴシック Std M" charset="0"/>
              <a:ea typeface="小塚ゴシック Std M" charset="0"/>
              <a:cs typeface="小塚ゴシック Std M" charset="0"/>
            </a:endParaRPr>
          </a:p>
        </p:txBody>
      </p:sp>
      <p:sp>
        <p:nvSpPr>
          <p:cNvPr id="62466" name="Rectangle 2"/>
          <p:cNvSpPr>
            <a:spLocks noGrp="1" noChangeArrowheads="1"/>
          </p:cNvSpPr>
          <p:nvPr>
            <p:ph type="title"/>
          </p:nvPr>
        </p:nvSpPr>
        <p:spPr/>
        <p:txBody>
          <a:bodyPr/>
          <a:lstStyle/>
          <a:p>
            <a:pPr eaLnBrk="1" hangingPunct="1">
              <a:defRPr/>
            </a:pPr>
            <a:r>
              <a:rPr lang="ja-JP" altLang="en-US" smtClean="0"/>
              <a:t>作り方の鉄則</a:t>
            </a:r>
          </a:p>
        </p:txBody>
      </p:sp>
      <p:sp>
        <p:nvSpPr>
          <p:cNvPr id="62467" name="Rectangle 3"/>
          <p:cNvSpPr>
            <a:spLocks noGrp="1" noChangeArrowheads="1"/>
          </p:cNvSpPr>
          <p:nvPr>
            <p:ph type="body" idx="1"/>
          </p:nvPr>
        </p:nvSpPr>
        <p:spPr/>
        <p:txBody>
          <a:bodyPr/>
          <a:lstStyle/>
          <a:p>
            <a:pPr eaLnBrk="1" hangingPunct="1">
              <a:buFont typeface="Wingdings" charset="2"/>
              <a:buChar char=""/>
              <a:defRPr/>
            </a:pPr>
            <a:r>
              <a:rPr lang="ja-JP" altLang="en-US" smtClean="0"/>
              <a:t>いきなり</a:t>
            </a:r>
            <a:r>
              <a:rPr lang="ja-JP" altLang="en-US" smtClean="0">
                <a:solidFill>
                  <a:srgbClr val="FF0000"/>
                </a:solidFill>
              </a:rPr>
              <a:t>考えなしにメンバ変数を操作するな！</a:t>
            </a:r>
            <a:endParaRPr lang="en-US" altLang="ja-JP" smtClean="0">
              <a:solidFill>
                <a:srgbClr val="FF0000"/>
              </a:solidFill>
            </a:endParaRPr>
          </a:p>
          <a:p>
            <a:pPr eaLnBrk="1" hangingPunct="1">
              <a:buFont typeface="Wingdings" charset="2"/>
              <a:buChar char=""/>
              <a:defRPr/>
            </a:pPr>
            <a:r>
              <a:rPr lang="ja-JP" altLang="en-US" smtClean="0"/>
              <a:t>不便だからと</a:t>
            </a:r>
            <a:r>
              <a:rPr lang="en-US" altLang="ja-JP" smtClean="0">
                <a:latin typeface="Arial Narrow" charset="0"/>
              </a:rPr>
              <a:t>private</a:t>
            </a:r>
            <a:r>
              <a:rPr lang="ja-JP" altLang="en-US" smtClean="0"/>
              <a:t>を</a:t>
            </a:r>
            <a:r>
              <a:rPr lang="en-US" altLang="ja-JP" smtClean="0">
                <a:latin typeface="Arial Narrow" charset="0"/>
              </a:rPr>
              <a:t>public</a:t>
            </a:r>
            <a:r>
              <a:rPr lang="ja-JP" altLang="en-US" smtClean="0"/>
              <a:t>にするのは</a:t>
            </a:r>
            <a:r>
              <a:rPr lang="ja-JP" altLang="en-US" smtClean="0">
                <a:solidFill>
                  <a:srgbClr val="FF0000"/>
                </a:solidFill>
              </a:rPr>
              <a:t>最低！</a:t>
            </a:r>
            <a:endParaRPr lang="en-US" altLang="ja-JP" smtClean="0">
              <a:solidFill>
                <a:srgbClr val="FF0000"/>
              </a:solidFill>
            </a:endParaRPr>
          </a:p>
          <a:p>
            <a:pPr eaLnBrk="1" hangingPunct="1">
              <a:buFont typeface="Wingdings" charset="2"/>
              <a:buChar char=""/>
              <a:defRPr/>
            </a:pPr>
            <a:r>
              <a:rPr lang="ja-JP" altLang="en-US" smtClean="0"/>
              <a:t>適切なクラスから必要な操作ができるように</a:t>
            </a:r>
            <a:r>
              <a:rPr lang="ja-JP" altLang="en-US" smtClean="0">
                <a:solidFill>
                  <a:srgbClr val="FF0000"/>
                </a:solidFill>
              </a:rPr>
              <a:t>メンバ関数を作れ！</a:t>
            </a:r>
            <a:endParaRPr lang="en-US" altLang="ja-JP" smtClean="0">
              <a:solidFill>
                <a:srgbClr val="FF0000"/>
              </a:solidFill>
            </a:endParaRPr>
          </a:p>
          <a:p>
            <a:pPr eaLnBrk="1" hangingPunct="1">
              <a:buFont typeface="Wingdings" charset="2"/>
              <a:buChar char=""/>
              <a:defRPr/>
            </a:pPr>
            <a:endParaRPr lang="ja-JP" altLang="en-US" smtClean="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B03655D9-6FDC-3D40-8687-9C81C86C995B}" type="slidenum">
              <a:rPr lang="en-US" altLang="ja-JP" smtClean="0">
                <a:latin typeface="小塚ゴシック Std M" charset="0"/>
                <a:ea typeface="小塚ゴシック Std M" charset="0"/>
                <a:cs typeface="小塚ゴシック Std M" charset="0"/>
              </a:rPr>
              <a:pPr eaLnBrk="1" hangingPunct="1">
                <a:defRPr/>
              </a:pPr>
              <a:t>36</a:t>
            </a:fld>
            <a:endParaRPr lang="en-US" altLang="ja-JP" smtClean="0">
              <a:latin typeface="小塚ゴシック Std M" charset="0"/>
              <a:ea typeface="小塚ゴシック Std M" charset="0"/>
              <a:cs typeface="小塚ゴシック Std M" charset="0"/>
            </a:endParaRPr>
          </a:p>
        </p:txBody>
      </p:sp>
      <p:sp>
        <p:nvSpPr>
          <p:cNvPr id="65538" name="Rectangle 2"/>
          <p:cNvSpPr>
            <a:spLocks noGrp="1" noChangeArrowheads="1"/>
          </p:cNvSpPr>
          <p:nvPr>
            <p:ph type="title"/>
          </p:nvPr>
        </p:nvSpPr>
        <p:spPr/>
        <p:txBody>
          <a:bodyPr/>
          <a:lstStyle/>
          <a:p>
            <a:pPr eaLnBrk="1" hangingPunct="1">
              <a:defRPr/>
            </a:pPr>
            <a:r>
              <a:rPr lang="ja-JP" altLang="en-US" dirty="0" smtClean="0"/>
              <a:t>演習</a:t>
            </a:r>
            <a:r>
              <a:rPr lang="en-US" altLang="ja-JP" dirty="0" smtClean="0"/>
              <a:t>8</a:t>
            </a:r>
            <a:r>
              <a:rPr lang="ja-JP" altLang="en-US" dirty="0" smtClean="0"/>
              <a:t>・ヒント</a:t>
            </a:r>
          </a:p>
        </p:txBody>
      </p:sp>
      <p:sp>
        <p:nvSpPr>
          <p:cNvPr id="65539" name="Rectangle 3"/>
          <p:cNvSpPr>
            <a:spLocks noGrp="1" noChangeArrowheads="1"/>
          </p:cNvSpPr>
          <p:nvPr>
            <p:ph type="body" idx="1"/>
          </p:nvPr>
        </p:nvSpPr>
        <p:spPr/>
        <p:txBody>
          <a:bodyPr/>
          <a:lstStyle/>
          <a:p>
            <a:pPr eaLnBrk="1" hangingPunct="1"/>
            <a:r>
              <a:rPr lang="en-US" altLang="ja-JP">
                <a:latin typeface="小塚ゴシック Std M" charset="0"/>
                <a:ea typeface="小塚ゴシック Std M" charset="0"/>
                <a:cs typeface="小塚ゴシック Std M" charset="0"/>
              </a:rPr>
              <a:t>Card</a:t>
            </a:r>
            <a:r>
              <a:rPr lang="ja-JP" altLang="en-US">
                <a:latin typeface="小塚ゴシック Std M" charset="0"/>
                <a:ea typeface="小塚ゴシック Std M" charset="0"/>
                <a:cs typeface="小塚ゴシック Std M" charset="0"/>
              </a:rPr>
              <a:t>クラスのメンバ変数を</a:t>
            </a:r>
            <a:r>
              <a:rPr lang="en-US" altLang="ja-JP">
                <a:latin typeface="小塚ゴシック Std M" charset="0"/>
                <a:ea typeface="小塚ゴシック Std M" charset="0"/>
                <a:cs typeface="小塚ゴシック Std M" charset="0"/>
              </a:rPr>
              <a:t>int </a:t>
            </a:r>
            <a:r>
              <a:rPr lang="ja-JP" altLang="en-US">
                <a:latin typeface="小塚ゴシック Std M" charset="0"/>
                <a:ea typeface="小塚ゴシック Std M" charset="0"/>
                <a:cs typeface="小塚ゴシック Std M" charset="0"/>
              </a:rPr>
              <a:t>１つにせよ．</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たとえば，すべてのメンバ関数が</a:t>
            </a:r>
            <a:r>
              <a:rPr lang="en-US" altLang="ja-JP">
                <a:latin typeface="小塚ゴシック Std M" charset="0"/>
                <a:ea typeface="小塚ゴシック Std M" charset="0"/>
                <a:cs typeface="小塚ゴシック Std M" charset="0"/>
              </a:rPr>
              <a:t>13</a:t>
            </a:r>
            <a:r>
              <a:rPr lang="ja-JP" altLang="en-US">
                <a:latin typeface="小塚ゴシック Std M" charset="0"/>
                <a:ea typeface="小塚ゴシック Std M" charset="0"/>
                <a:cs typeface="小塚ゴシック Std M" charset="0"/>
              </a:rPr>
              <a:t>をダイヤの</a:t>
            </a:r>
            <a:r>
              <a:rPr lang="en-US" altLang="ja-JP">
                <a:latin typeface="小塚ゴシック Std M" charset="0"/>
                <a:ea typeface="小塚ゴシック Std M" charset="0"/>
                <a:cs typeface="小塚ゴシック Std M" charset="0"/>
              </a:rPr>
              <a:t>1</a:t>
            </a:r>
            <a:r>
              <a:rPr lang="ja-JP" altLang="en-US">
                <a:latin typeface="小塚ゴシック Std M" charset="0"/>
                <a:ea typeface="小塚ゴシック Std M" charset="0"/>
                <a:cs typeface="小塚ゴシック Std M" charset="0"/>
              </a:rPr>
              <a:t>として扱えば，全体は矛盾なく動作する．</a:t>
            </a:r>
            <a:endParaRPr lang="en-US" altLang="ja-JP">
              <a:latin typeface="小塚ゴシック Std M" charset="0"/>
              <a:ea typeface="小塚ゴシック Std M" charset="0"/>
              <a:cs typeface="小塚ゴシック Std M" charset="0"/>
            </a:endParaRPr>
          </a:p>
          <a:p>
            <a:pPr eaLnBrk="1" hangingPunct="1"/>
            <a:r>
              <a:rPr lang="en-US" altLang="ja-JP">
                <a:latin typeface="小塚ゴシック Std M" charset="0"/>
                <a:ea typeface="小塚ゴシック Std M" charset="0"/>
                <a:cs typeface="小塚ゴシック Std M" charset="0"/>
              </a:rPr>
              <a:t>Card</a:t>
            </a:r>
            <a:r>
              <a:rPr lang="ja-JP" altLang="en-US">
                <a:latin typeface="小塚ゴシック Std M" charset="0"/>
                <a:ea typeface="小塚ゴシック Std M" charset="0"/>
                <a:cs typeface="小塚ゴシック Std M" charset="0"/>
              </a:rPr>
              <a:t>クラスのメンバ関数をこれまでとまったく同じ外部仕様（インターフェース：関数の引数の与え方と返り値の使い方）にせよ．</a:t>
            </a:r>
            <a:endParaRPr lang="en-US" altLang="ja-JP">
              <a:latin typeface="小塚ゴシック Std M" charset="0"/>
              <a:ea typeface="小塚ゴシック Std M" charset="0"/>
              <a:cs typeface="小塚ゴシック Std M" charset="0"/>
            </a:endParaRPr>
          </a:p>
          <a:p>
            <a:pPr lvl="1" eaLnBrk="1" hangingPunct="1"/>
            <a:r>
              <a:rPr lang="en-US" altLang="ja-JP">
                <a:latin typeface="小塚ゴシック Std M" charset="0"/>
                <a:ea typeface="小塚ゴシック Std M" charset="0"/>
                <a:cs typeface="小塚ゴシック Std M" charset="0"/>
              </a:rPr>
              <a:t>Card</a:t>
            </a:r>
            <a:r>
              <a:rPr lang="ja-JP" altLang="en-US">
                <a:latin typeface="小塚ゴシック Std M" charset="0"/>
                <a:ea typeface="小塚ゴシック Std M" charset="0"/>
                <a:cs typeface="小塚ゴシック Std M" charset="0"/>
              </a:rPr>
              <a:t>クラスを入れ替えてもそのまま動くはず．</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A554D4ED-DD5B-0946-9675-07C294C89DD5}" type="slidenum">
              <a:rPr lang="en-US" altLang="ja-JP" smtClean="0">
                <a:latin typeface="小塚ゴシック Std M" charset="0"/>
                <a:ea typeface="小塚ゴシック Std M" charset="0"/>
                <a:cs typeface="小塚ゴシック Std M" charset="0"/>
              </a:rPr>
              <a:pPr eaLnBrk="1" hangingPunct="1">
                <a:defRPr/>
              </a:pPr>
              <a:t>37</a:t>
            </a:fld>
            <a:endParaRPr lang="en-US" altLang="ja-JP" smtClean="0">
              <a:latin typeface="小塚ゴシック Std M" charset="0"/>
              <a:ea typeface="小塚ゴシック Std M" charset="0"/>
              <a:cs typeface="小塚ゴシック Std M" charset="0"/>
            </a:endParaRPr>
          </a:p>
        </p:txBody>
      </p:sp>
      <p:sp>
        <p:nvSpPr>
          <p:cNvPr id="63490" name="Rectangle 2"/>
          <p:cNvSpPr>
            <a:spLocks noGrp="1" noChangeArrowheads="1"/>
          </p:cNvSpPr>
          <p:nvPr>
            <p:ph type="title"/>
          </p:nvPr>
        </p:nvSpPr>
        <p:spPr/>
        <p:txBody>
          <a:bodyPr/>
          <a:lstStyle/>
          <a:p>
            <a:pPr eaLnBrk="1" hangingPunct="1">
              <a:defRPr/>
            </a:pPr>
            <a:r>
              <a:rPr lang="ja-JP" altLang="en-US" dirty="0" smtClean="0"/>
              <a:t>演習</a:t>
            </a:r>
            <a:r>
              <a:rPr lang="en-US" altLang="ja-JP" dirty="0" smtClean="0"/>
              <a:t>8</a:t>
            </a:r>
            <a:r>
              <a:rPr lang="ja-JP" altLang="en-US" dirty="0" smtClean="0"/>
              <a:t>・ヒント</a:t>
            </a:r>
          </a:p>
        </p:txBody>
      </p:sp>
      <p:sp>
        <p:nvSpPr>
          <p:cNvPr id="63491" name="Rectangle 3"/>
          <p:cNvSpPr>
            <a:spLocks noGrp="1" noChangeArrowheads="1"/>
          </p:cNvSpPr>
          <p:nvPr>
            <p:ph type="body" idx="1"/>
          </p:nvPr>
        </p:nvSpPr>
        <p:spPr/>
        <p:txBody>
          <a:bodyPr/>
          <a:lstStyle/>
          <a:p>
            <a:pPr eaLnBrk="1" hangingPunct="1">
              <a:lnSpc>
                <a:spcPct val="90000"/>
              </a:lnSpc>
            </a:pPr>
            <a:r>
              <a:rPr lang="ja-JP" altLang="en-US" sz="2800">
                <a:latin typeface="小塚ゴシック Std M" charset="0"/>
                <a:ea typeface="小塚ゴシック Std M" charset="0"/>
                <a:cs typeface="小塚ゴシック Std M" charset="0"/>
              </a:rPr>
              <a:t>相手の手から「？枚目のカードを取る」は，</a:t>
            </a:r>
            <a:r>
              <a:rPr lang="en-US" altLang="ja-JP" sz="2800">
                <a:latin typeface="小塚ゴシック Std M" charset="0"/>
                <a:ea typeface="小塚ゴシック Std M" charset="0"/>
                <a:cs typeface="小塚ゴシック Std M" charset="0"/>
              </a:rPr>
              <a:t>CardSet::pickup()</a:t>
            </a:r>
            <a:r>
              <a:rPr lang="ja-JP" altLang="en-US" sz="2800">
                <a:latin typeface="小塚ゴシック Std M" charset="0"/>
                <a:ea typeface="小塚ゴシック Std M" charset="0"/>
                <a:cs typeface="小塚ゴシック Std M" charset="0"/>
              </a:rPr>
              <a:t>で可能である．</a:t>
            </a:r>
            <a:endParaRPr lang="en-US" altLang="ja-JP" sz="2800">
              <a:latin typeface="小塚ゴシック Std M" charset="0"/>
              <a:ea typeface="小塚ゴシック Std M" charset="0"/>
              <a:cs typeface="小塚ゴシック Std M" charset="0"/>
            </a:endParaRPr>
          </a:p>
          <a:p>
            <a:pPr lvl="1" eaLnBrk="1" hangingPunct="1">
              <a:lnSpc>
                <a:spcPct val="90000"/>
              </a:lnSpc>
            </a:pPr>
            <a:r>
              <a:rPr lang="en-US" altLang="ja-JP" sz="2400">
                <a:latin typeface="小塚ゴシック Std M" charset="0"/>
                <a:ea typeface="小塚ゴシック Std M" charset="0"/>
                <a:cs typeface="小塚ゴシック Std M" charset="0"/>
              </a:rPr>
              <a:t>CardSet::pickup() </a:t>
            </a:r>
            <a:r>
              <a:rPr lang="ja-JP" altLang="en-US" sz="2400">
                <a:latin typeface="小塚ゴシック Std M" charset="0"/>
                <a:ea typeface="小塚ゴシック Std M" charset="0"/>
                <a:cs typeface="小塚ゴシック Std M" charset="0"/>
              </a:rPr>
              <a:t>をメインから直接アクセスするのは</a:t>
            </a:r>
            <a:r>
              <a:rPr lang="en-US" altLang="ja-JP" sz="2400">
                <a:latin typeface="小塚ゴシック Std M" charset="0"/>
                <a:ea typeface="小塚ゴシック Std M" charset="0"/>
                <a:cs typeface="小塚ゴシック Std M" charset="0"/>
              </a:rPr>
              <a:t>×</a:t>
            </a:r>
          </a:p>
          <a:p>
            <a:pPr eaLnBrk="1" hangingPunct="1">
              <a:lnSpc>
                <a:spcPct val="90000"/>
              </a:lnSpc>
            </a:pPr>
            <a:r>
              <a:rPr lang="ja-JP" altLang="en-US" sz="2800">
                <a:latin typeface="小塚ゴシック Std M" charset="0"/>
                <a:ea typeface="小塚ゴシック Std M" charset="0"/>
                <a:cs typeface="小塚ゴシック Std M" charset="0"/>
              </a:rPr>
              <a:t>「何枚目か」を指定してカードを移動するメンバ関数を</a:t>
            </a:r>
            <a:r>
              <a:rPr lang="en-US" altLang="ja-JP" sz="2800">
                <a:latin typeface="小塚ゴシック Std M" charset="0"/>
                <a:ea typeface="小塚ゴシック Std M" charset="0"/>
                <a:cs typeface="小塚ゴシック Std M" charset="0"/>
              </a:rPr>
              <a:t>BabaState</a:t>
            </a:r>
            <a:r>
              <a:rPr lang="ja-JP" altLang="en-US" sz="2800">
                <a:latin typeface="小塚ゴシック Std M" charset="0"/>
                <a:ea typeface="小塚ゴシック Std M" charset="0"/>
                <a:cs typeface="小塚ゴシック Std M" charset="0"/>
              </a:rPr>
              <a:t>クラスに作れ．</a:t>
            </a:r>
            <a:endParaRPr lang="en-US" altLang="ja-JP" sz="2800">
              <a:latin typeface="小塚ゴシック Std M" charset="0"/>
              <a:ea typeface="小塚ゴシック Std M" charset="0"/>
              <a:cs typeface="小塚ゴシック Std M" charset="0"/>
            </a:endParaRPr>
          </a:p>
          <a:p>
            <a:pPr eaLnBrk="1" hangingPunct="1">
              <a:lnSpc>
                <a:spcPct val="90000"/>
              </a:lnSpc>
            </a:pPr>
            <a:r>
              <a:rPr lang="ja-JP" altLang="en-US" sz="2800">
                <a:latin typeface="小塚ゴシック Std M" charset="0"/>
                <a:ea typeface="小塚ゴシック Std M" charset="0"/>
                <a:cs typeface="小塚ゴシック Std M" charset="0"/>
              </a:rPr>
              <a:t>仮想プレーヤはランダムに，自分は「何枚目か」を入力しカードを取れるようにせよ．</a:t>
            </a:r>
            <a:endParaRPr lang="en-US" altLang="ja-JP" sz="2800">
              <a:latin typeface="小塚ゴシック Std M" charset="0"/>
              <a:ea typeface="小塚ゴシック Std M" charset="0"/>
              <a:cs typeface="小塚ゴシック Std M" charset="0"/>
            </a:endParaRPr>
          </a:p>
          <a:p>
            <a:pPr eaLnBrk="1" hangingPunct="1">
              <a:lnSpc>
                <a:spcPct val="90000"/>
              </a:lnSpc>
            </a:pPr>
            <a:r>
              <a:rPr lang="ja-JP" altLang="en-US" sz="2800">
                <a:latin typeface="小塚ゴシック Std M" charset="0"/>
                <a:ea typeface="小塚ゴシック Std M" charset="0"/>
                <a:cs typeface="小塚ゴシック Std M" charset="0"/>
              </a:rPr>
              <a:t>相手の現在の枚数が知りたければ適切なメンバ関数を作れ．</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フッター プレースホルダー 4"/>
          <p:cNvSpPr>
            <a:spLocks noGrp="1"/>
          </p:cNvSpPr>
          <p:nvPr>
            <p:ph type="ftr" sz="quarter" idx="11"/>
          </p:nvPr>
        </p:nvSpPr>
        <p:spPr/>
        <p:txBody>
          <a:bodyPr/>
          <a:lstStyle/>
          <a:p>
            <a:pPr>
              <a:defRPr/>
            </a:pPr>
            <a:r>
              <a:rPr lang="en-US" altLang="ja-JP"/>
              <a:t>C++演習</a:t>
            </a:r>
          </a:p>
        </p:txBody>
      </p:sp>
      <p:sp>
        <p:nvSpPr>
          <p:cNvPr id="49"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6E99CF7B-B1D2-F54E-B45D-E13F04EE2285}" type="slidenum">
              <a:rPr lang="en-US" altLang="ja-JP" smtClean="0">
                <a:latin typeface="小塚ゴシック Std M" charset="0"/>
                <a:ea typeface="小塚ゴシック Std M" charset="0"/>
                <a:cs typeface="小塚ゴシック Std M" charset="0"/>
              </a:rPr>
              <a:pPr eaLnBrk="1" hangingPunct="1">
                <a:defRPr/>
              </a:pPr>
              <a:t>38</a:t>
            </a:fld>
            <a:endParaRPr lang="en-US" altLang="ja-JP" smtClean="0">
              <a:latin typeface="小塚ゴシック Std M" charset="0"/>
              <a:ea typeface="小塚ゴシック Std M" charset="0"/>
              <a:cs typeface="小塚ゴシック Std M" charset="0"/>
            </a:endParaRPr>
          </a:p>
        </p:txBody>
      </p:sp>
      <p:sp>
        <p:nvSpPr>
          <p:cNvPr id="66562" name="Rectangle 2"/>
          <p:cNvSpPr>
            <a:spLocks noGrp="1" noChangeArrowheads="1"/>
          </p:cNvSpPr>
          <p:nvPr>
            <p:ph type="title"/>
          </p:nvPr>
        </p:nvSpPr>
        <p:spPr/>
        <p:txBody>
          <a:bodyPr/>
          <a:lstStyle/>
          <a:p>
            <a:pPr eaLnBrk="1" hangingPunct="1">
              <a:defRPr/>
            </a:pPr>
            <a:r>
              <a:rPr lang="ja-JP" altLang="en-US" dirty="0" smtClean="0"/>
              <a:t>演習</a:t>
            </a:r>
            <a:r>
              <a:rPr lang="en-US" altLang="ja-JP" dirty="0" smtClean="0"/>
              <a:t>9</a:t>
            </a:r>
            <a:r>
              <a:rPr lang="ja-JP" altLang="en-US" dirty="0" smtClean="0"/>
              <a:t>・ヒント</a:t>
            </a:r>
          </a:p>
        </p:txBody>
      </p:sp>
      <p:sp>
        <p:nvSpPr>
          <p:cNvPr id="66563" name="Rectangle 3"/>
          <p:cNvSpPr>
            <a:spLocks noGrp="1" noChangeArrowheads="1"/>
          </p:cNvSpPr>
          <p:nvPr>
            <p:ph type="body" idx="1"/>
          </p:nvPr>
        </p:nvSpPr>
        <p:spPr/>
        <p:txBody>
          <a:bodyPr/>
          <a:lstStyle/>
          <a:p>
            <a:pPr eaLnBrk="1" hangingPunct="1">
              <a:buFont typeface="Wingdings" charset="2"/>
              <a:buChar char=""/>
              <a:defRPr/>
            </a:pPr>
            <a:r>
              <a:rPr lang="en-US" altLang="ja-JP" smtClean="0"/>
              <a:t>BabaState</a:t>
            </a:r>
            <a:r>
              <a:rPr lang="ja-JP" altLang="en-US" smtClean="0"/>
              <a:t>クラスは，</a:t>
            </a:r>
            <a:r>
              <a:rPr lang="en-US" altLang="ja-JP" smtClean="0"/>
              <a:t>CardSet</a:t>
            </a:r>
            <a:r>
              <a:rPr lang="ja-JP" altLang="en-US" smtClean="0"/>
              <a:t>クラスを用いずに以下のようにしても実現できる．</a:t>
            </a:r>
          </a:p>
        </p:txBody>
      </p:sp>
      <p:sp>
        <p:nvSpPr>
          <p:cNvPr id="66564" name="Rectangle 4"/>
          <p:cNvSpPr>
            <a:spLocks noChangeArrowheads="1"/>
          </p:cNvSpPr>
          <p:nvPr/>
        </p:nvSpPr>
        <p:spPr bwMode="auto">
          <a:xfrm>
            <a:off x="1331913" y="4437063"/>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65" name="Text Box 5"/>
          <p:cNvSpPr txBox="1">
            <a:spLocks noChangeArrowheads="1"/>
          </p:cNvSpPr>
          <p:nvPr/>
        </p:nvSpPr>
        <p:spPr bwMode="auto">
          <a:xfrm>
            <a:off x="1404938" y="400685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0</a:t>
            </a:r>
          </a:p>
        </p:txBody>
      </p:sp>
      <p:sp>
        <p:nvSpPr>
          <p:cNvPr id="66566" name="Text Box 6"/>
          <p:cNvSpPr txBox="1">
            <a:spLocks noChangeArrowheads="1"/>
          </p:cNvSpPr>
          <p:nvPr/>
        </p:nvSpPr>
        <p:spPr bwMode="auto">
          <a:xfrm>
            <a:off x="1403350" y="4484688"/>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2</a:t>
            </a:r>
          </a:p>
        </p:txBody>
      </p:sp>
      <p:sp>
        <p:nvSpPr>
          <p:cNvPr id="66567" name="Rectangle 7"/>
          <p:cNvSpPr>
            <a:spLocks noChangeArrowheads="1"/>
          </p:cNvSpPr>
          <p:nvPr/>
        </p:nvSpPr>
        <p:spPr bwMode="auto">
          <a:xfrm>
            <a:off x="1835150" y="4435475"/>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ja-JP" altLang="en-US" sz="2400">
              <a:latin typeface="Times New Roman" charset="0"/>
            </a:endParaRPr>
          </a:p>
        </p:txBody>
      </p:sp>
      <p:sp>
        <p:nvSpPr>
          <p:cNvPr id="66568" name="Text Box 8"/>
          <p:cNvSpPr txBox="1">
            <a:spLocks noChangeArrowheads="1"/>
          </p:cNvSpPr>
          <p:nvPr/>
        </p:nvSpPr>
        <p:spPr bwMode="auto">
          <a:xfrm>
            <a:off x="1908175" y="4005263"/>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a:t>
            </a:r>
          </a:p>
        </p:txBody>
      </p:sp>
      <p:sp>
        <p:nvSpPr>
          <p:cNvPr id="66569" name="Text Box 9"/>
          <p:cNvSpPr txBox="1">
            <a:spLocks noChangeArrowheads="1"/>
          </p:cNvSpPr>
          <p:nvPr/>
        </p:nvSpPr>
        <p:spPr bwMode="auto">
          <a:xfrm>
            <a:off x="1906588" y="448310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0</a:t>
            </a:r>
          </a:p>
        </p:txBody>
      </p:sp>
      <p:sp>
        <p:nvSpPr>
          <p:cNvPr id="66570" name="Rectangle 10"/>
          <p:cNvSpPr>
            <a:spLocks noChangeArrowheads="1"/>
          </p:cNvSpPr>
          <p:nvPr/>
        </p:nvSpPr>
        <p:spPr bwMode="auto">
          <a:xfrm>
            <a:off x="2339975" y="4437063"/>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71" name="Text Box 11"/>
          <p:cNvSpPr txBox="1">
            <a:spLocks noChangeArrowheads="1"/>
          </p:cNvSpPr>
          <p:nvPr/>
        </p:nvSpPr>
        <p:spPr bwMode="auto">
          <a:xfrm>
            <a:off x="2413000" y="400685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2</a:t>
            </a:r>
          </a:p>
        </p:txBody>
      </p:sp>
      <p:sp>
        <p:nvSpPr>
          <p:cNvPr id="66572" name="Text Box 12"/>
          <p:cNvSpPr txBox="1">
            <a:spLocks noChangeArrowheads="1"/>
          </p:cNvSpPr>
          <p:nvPr/>
        </p:nvSpPr>
        <p:spPr bwMode="auto">
          <a:xfrm>
            <a:off x="2343150" y="4484688"/>
            <a:ext cx="51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a:t>
            </a:r>
          </a:p>
        </p:txBody>
      </p:sp>
      <p:sp>
        <p:nvSpPr>
          <p:cNvPr id="66573" name="Rectangle 13"/>
          <p:cNvSpPr>
            <a:spLocks noChangeArrowheads="1"/>
          </p:cNvSpPr>
          <p:nvPr/>
        </p:nvSpPr>
        <p:spPr bwMode="auto">
          <a:xfrm>
            <a:off x="3348038" y="4437063"/>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74" name="Text Box 14"/>
          <p:cNvSpPr txBox="1">
            <a:spLocks noChangeArrowheads="1"/>
          </p:cNvSpPr>
          <p:nvPr/>
        </p:nvSpPr>
        <p:spPr bwMode="auto">
          <a:xfrm>
            <a:off x="3324225" y="400685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11</a:t>
            </a:r>
          </a:p>
        </p:txBody>
      </p:sp>
      <p:sp>
        <p:nvSpPr>
          <p:cNvPr id="66575" name="Text Box 15"/>
          <p:cNvSpPr txBox="1">
            <a:spLocks noChangeArrowheads="1"/>
          </p:cNvSpPr>
          <p:nvPr/>
        </p:nvSpPr>
        <p:spPr bwMode="auto">
          <a:xfrm>
            <a:off x="3419475" y="4484688"/>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a:t>
            </a:r>
          </a:p>
        </p:txBody>
      </p:sp>
      <p:sp>
        <p:nvSpPr>
          <p:cNvPr id="66576" name="Rectangle 16"/>
          <p:cNvSpPr>
            <a:spLocks noChangeArrowheads="1"/>
          </p:cNvSpPr>
          <p:nvPr/>
        </p:nvSpPr>
        <p:spPr bwMode="auto">
          <a:xfrm>
            <a:off x="3851275" y="4435475"/>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77" name="Text Box 17"/>
          <p:cNvSpPr txBox="1">
            <a:spLocks noChangeArrowheads="1"/>
          </p:cNvSpPr>
          <p:nvPr/>
        </p:nvSpPr>
        <p:spPr bwMode="auto">
          <a:xfrm>
            <a:off x="3827463" y="4005263"/>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12</a:t>
            </a:r>
          </a:p>
        </p:txBody>
      </p:sp>
      <p:sp>
        <p:nvSpPr>
          <p:cNvPr id="66578" name="Text Box 18"/>
          <p:cNvSpPr txBox="1">
            <a:spLocks noChangeArrowheads="1"/>
          </p:cNvSpPr>
          <p:nvPr/>
        </p:nvSpPr>
        <p:spPr bwMode="auto">
          <a:xfrm>
            <a:off x="3922713" y="448310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0</a:t>
            </a:r>
          </a:p>
        </p:txBody>
      </p:sp>
      <p:sp>
        <p:nvSpPr>
          <p:cNvPr id="66579" name="Rectangle 19"/>
          <p:cNvSpPr>
            <a:spLocks noChangeArrowheads="1"/>
          </p:cNvSpPr>
          <p:nvPr/>
        </p:nvSpPr>
        <p:spPr bwMode="auto">
          <a:xfrm>
            <a:off x="4356100" y="4437063"/>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80" name="Text Box 20"/>
          <p:cNvSpPr txBox="1">
            <a:spLocks noChangeArrowheads="1"/>
          </p:cNvSpPr>
          <p:nvPr/>
        </p:nvSpPr>
        <p:spPr bwMode="auto">
          <a:xfrm>
            <a:off x="4332288" y="400685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13</a:t>
            </a:r>
          </a:p>
        </p:txBody>
      </p:sp>
      <p:sp>
        <p:nvSpPr>
          <p:cNvPr id="66581" name="Text Box 21"/>
          <p:cNvSpPr txBox="1">
            <a:spLocks noChangeArrowheads="1"/>
          </p:cNvSpPr>
          <p:nvPr/>
        </p:nvSpPr>
        <p:spPr bwMode="auto">
          <a:xfrm>
            <a:off x="4427538" y="4484688"/>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2</a:t>
            </a:r>
          </a:p>
        </p:txBody>
      </p:sp>
      <p:sp>
        <p:nvSpPr>
          <p:cNvPr id="66582" name="Rectangle 22"/>
          <p:cNvSpPr>
            <a:spLocks noChangeArrowheads="1"/>
          </p:cNvSpPr>
          <p:nvPr/>
        </p:nvSpPr>
        <p:spPr bwMode="auto">
          <a:xfrm>
            <a:off x="5364163" y="4437063"/>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83" name="Text Box 23"/>
          <p:cNvSpPr txBox="1">
            <a:spLocks noChangeArrowheads="1"/>
          </p:cNvSpPr>
          <p:nvPr/>
        </p:nvSpPr>
        <p:spPr bwMode="auto">
          <a:xfrm>
            <a:off x="5340350" y="400685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25</a:t>
            </a:r>
          </a:p>
        </p:txBody>
      </p:sp>
      <p:sp>
        <p:nvSpPr>
          <p:cNvPr id="66584" name="Text Box 24"/>
          <p:cNvSpPr txBox="1">
            <a:spLocks noChangeArrowheads="1"/>
          </p:cNvSpPr>
          <p:nvPr/>
        </p:nvSpPr>
        <p:spPr bwMode="auto">
          <a:xfrm>
            <a:off x="5367338" y="4484688"/>
            <a:ext cx="515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a:t>
            </a:r>
          </a:p>
        </p:txBody>
      </p:sp>
      <p:sp>
        <p:nvSpPr>
          <p:cNvPr id="66585" name="Rectangle 25"/>
          <p:cNvSpPr>
            <a:spLocks noChangeArrowheads="1"/>
          </p:cNvSpPr>
          <p:nvPr/>
        </p:nvSpPr>
        <p:spPr bwMode="auto">
          <a:xfrm>
            <a:off x="5867400" y="4435475"/>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86" name="Text Box 26"/>
          <p:cNvSpPr txBox="1">
            <a:spLocks noChangeArrowheads="1"/>
          </p:cNvSpPr>
          <p:nvPr/>
        </p:nvSpPr>
        <p:spPr bwMode="auto">
          <a:xfrm>
            <a:off x="5843588" y="4005263"/>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26</a:t>
            </a:r>
          </a:p>
        </p:txBody>
      </p:sp>
      <p:sp>
        <p:nvSpPr>
          <p:cNvPr id="66587" name="Text Box 27"/>
          <p:cNvSpPr txBox="1">
            <a:spLocks noChangeArrowheads="1"/>
          </p:cNvSpPr>
          <p:nvPr/>
        </p:nvSpPr>
        <p:spPr bwMode="auto">
          <a:xfrm>
            <a:off x="5938838" y="448310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3</a:t>
            </a:r>
          </a:p>
        </p:txBody>
      </p:sp>
      <p:sp>
        <p:nvSpPr>
          <p:cNvPr id="66588" name="Rectangle 28"/>
          <p:cNvSpPr>
            <a:spLocks noChangeArrowheads="1"/>
          </p:cNvSpPr>
          <p:nvPr/>
        </p:nvSpPr>
        <p:spPr bwMode="auto">
          <a:xfrm>
            <a:off x="6875463" y="4435475"/>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89" name="Text Box 29"/>
          <p:cNvSpPr txBox="1">
            <a:spLocks noChangeArrowheads="1"/>
          </p:cNvSpPr>
          <p:nvPr/>
        </p:nvSpPr>
        <p:spPr bwMode="auto">
          <a:xfrm>
            <a:off x="6851650" y="4005263"/>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51</a:t>
            </a:r>
          </a:p>
        </p:txBody>
      </p:sp>
      <p:sp>
        <p:nvSpPr>
          <p:cNvPr id="66590" name="Text Box 30"/>
          <p:cNvSpPr txBox="1">
            <a:spLocks noChangeArrowheads="1"/>
          </p:cNvSpPr>
          <p:nvPr/>
        </p:nvSpPr>
        <p:spPr bwMode="auto">
          <a:xfrm>
            <a:off x="6878638" y="4483100"/>
            <a:ext cx="515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a:t>
            </a:r>
          </a:p>
        </p:txBody>
      </p:sp>
      <p:sp>
        <p:nvSpPr>
          <p:cNvPr id="66591" name="Rectangle 31"/>
          <p:cNvSpPr>
            <a:spLocks noChangeArrowheads="1"/>
          </p:cNvSpPr>
          <p:nvPr/>
        </p:nvSpPr>
        <p:spPr bwMode="auto">
          <a:xfrm>
            <a:off x="7380288" y="4437063"/>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92" name="Text Box 32"/>
          <p:cNvSpPr txBox="1">
            <a:spLocks noChangeArrowheads="1"/>
          </p:cNvSpPr>
          <p:nvPr/>
        </p:nvSpPr>
        <p:spPr bwMode="auto">
          <a:xfrm>
            <a:off x="7356475" y="400685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52</a:t>
            </a:r>
          </a:p>
        </p:txBody>
      </p:sp>
      <p:sp>
        <p:nvSpPr>
          <p:cNvPr id="66593" name="Text Box 33"/>
          <p:cNvSpPr txBox="1">
            <a:spLocks noChangeArrowheads="1"/>
          </p:cNvSpPr>
          <p:nvPr/>
        </p:nvSpPr>
        <p:spPr bwMode="auto">
          <a:xfrm>
            <a:off x="7451725" y="4484688"/>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2</a:t>
            </a:r>
          </a:p>
        </p:txBody>
      </p:sp>
      <p:sp>
        <p:nvSpPr>
          <p:cNvPr id="66594" name="AutoShape 34"/>
          <p:cNvSpPr>
            <a:spLocks noChangeArrowheads="1"/>
          </p:cNvSpPr>
          <p:nvPr/>
        </p:nvSpPr>
        <p:spPr bwMode="auto">
          <a:xfrm>
            <a:off x="1331913" y="3357563"/>
            <a:ext cx="3024187" cy="647700"/>
          </a:xfrm>
          <a:prstGeom prst="leftRightArrowCallout">
            <a:avLst>
              <a:gd name="adj1" fmla="val 25000"/>
              <a:gd name="adj2" fmla="val 25000"/>
              <a:gd name="adj3" fmla="val 58364"/>
              <a:gd name="adj4" fmla="val 50000"/>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p:txBody>
      </p:sp>
      <p:sp>
        <p:nvSpPr>
          <p:cNvPr id="66595" name="AutoShape 35"/>
          <p:cNvSpPr>
            <a:spLocks noChangeArrowheads="1"/>
          </p:cNvSpPr>
          <p:nvPr/>
        </p:nvSpPr>
        <p:spPr bwMode="auto">
          <a:xfrm>
            <a:off x="4356100" y="3357563"/>
            <a:ext cx="1511300" cy="647700"/>
          </a:xfrm>
          <a:prstGeom prst="leftRightArrowCallout">
            <a:avLst>
              <a:gd name="adj1" fmla="val 25000"/>
              <a:gd name="adj2" fmla="val 25000"/>
              <a:gd name="adj3" fmla="val 29167"/>
              <a:gd name="adj4" fmla="val 50000"/>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p:txBody>
      </p:sp>
      <p:sp>
        <p:nvSpPr>
          <p:cNvPr id="66596" name="AutoShape 36"/>
          <p:cNvSpPr>
            <a:spLocks noChangeArrowheads="1"/>
          </p:cNvSpPr>
          <p:nvPr/>
        </p:nvSpPr>
        <p:spPr bwMode="auto">
          <a:xfrm>
            <a:off x="7235825" y="3357563"/>
            <a:ext cx="792163" cy="576262"/>
          </a:xfrm>
          <a:prstGeom prst="downArrowCallout">
            <a:avLst>
              <a:gd name="adj1" fmla="val 34366"/>
              <a:gd name="adj2" fmla="val 34366"/>
              <a:gd name="adj3" fmla="val 16667"/>
              <a:gd name="adj4" fmla="val 66667"/>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400">
                <a:latin typeface="Arial Narrow" charset="0"/>
              </a:rPr>
              <a:t>Joker</a:t>
            </a:r>
          </a:p>
        </p:txBody>
      </p:sp>
      <p:sp>
        <p:nvSpPr>
          <p:cNvPr id="66597" name="Oval 37"/>
          <p:cNvSpPr>
            <a:spLocks noChangeArrowheads="1"/>
          </p:cNvSpPr>
          <p:nvPr/>
        </p:nvSpPr>
        <p:spPr bwMode="auto">
          <a:xfrm>
            <a:off x="6084888" y="3644900"/>
            <a:ext cx="71437"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98" name="Oval 38"/>
          <p:cNvSpPr>
            <a:spLocks noChangeArrowheads="1"/>
          </p:cNvSpPr>
          <p:nvPr/>
        </p:nvSpPr>
        <p:spPr bwMode="auto">
          <a:xfrm>
            <a:off x="6300788" y="3644900"/>
            <a:ext cx="71437"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99" name="Oval 39"/>
          <p:cNvSpPr>
            <a:spLocks noChangeArrowheads="1"/>
          </p:cNvSpPr>
          <p:nvPr/>
        </p:nvSpPr>
        <p:spPr bwMode="auto">
          <a:xfrm>
            <a:off x="6516688" y="3644900"/>
            <a:ext cx="71437"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600" name="Oval 40"/>
          <p:cNvSpPr>
            <a:spLocks noChangeArrowheads="1"/>
          </p:cNvSpPr>
          <p:nvPr/>
        </p:nvSpPr>
        <p:spPr bwMode="auto">
          <a:xfrm>
            <a:off x="6732588" y="3644900"/>
            <a:ext cx="71437"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601" name="Oval 41"/>
          <p:cNvSpPr>
            <a:spLocks noChangeArrowheads="1"/>
          </p:cNvSpPr>
          <p:nvPr/>
        </p:nvSpPr>
        <p:spPr bwMode="auto">
          <a:xfrm>
            <a:off x="6948488" y="3644900"/>
            <a:ext cx="71437"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602" name="AutoShape 42"/>
          <p:cNvSpPr>
            <a:spLocks noChangeArrowheads="1"/>
          </p:cNvSpPr>
          <p:nvPr/>
        </p:nvSpPr>
        <p:spPr bwMode="auto">
          <a:xfrm>
            <a:off x="1258888" y="5805488"/>
            <a:ext cx="2808287" cy="503237"/>
          </a:xfrm>
          <a:prstGeom prst="wedgeRectCallout">
            <a:avLst>
              <a:gd name="adj1" fmla="val -37731"/>
              <a:gd name="adj2" fmla="val -224134"/>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a:defRPr/>
            </a:pPr>
            <a:r>
              <a:rPr lang="ja-JP" altLang="en-US" sz="2400">
                <a:latin typeface="Times New Roman" charset="0"/>
              </a:rPr>
              <a:t>プレーヤ２の持ち札</a:t>
            </a:r>
          </a:p>
        </p:txBody>
      </p:sp>
      <p:sp>
        <p:nvSpPr>
          <p:cNvPr id="66603" name="AutoShape 43"/>
          <p:cNvSpPr>
            <a:spLocks noChangeArrowheads="1"/>
          </p:cNvSpPr>
          <p:nvPr/>
        </p:nvSpPr>
        <p:spPr bwMode="auto">
          <a:xfrm>
            <a:off x="4284663" y="5805488"/>
            <a:ext cx="2735262" cy="503237"/>
          </a:xfrm>
          <a:prstGeom prst="wedgeRectCallout">
            <a:avLst>
              <a:gd name="adj1" fmla="val -129977"/>
              <a:gd name="adj2" fmla="val -218769"/>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a:defRPr/>
            </a:pPr>
            <a:r>
              <a:rPr lang="ja-JP" altLang="en-US" sz="2400">
                <a:latin typeface="Times New Roman" charset="0"/>
              </a:rPr>
              <a:t>プレーヤ０の持ち札</a:t>
            </a:r>
          </a:p>
        </p:txBody>
      </p:sp>
      <p:sp>
        <p:nvSpPr>
          <p:cNvPr id="66604" name="AutoShape 44"/>
          <p:cNvSpPr>
            <a:spLocks noChangeArrowheads="1"/>
          </p:cNvSpPr>
          <p:nvPr/>
        </p:nvSpPr>
        <p:spPr bwMode="auto">
          <a:xfrm>
            <a:off x="5003800" y="5084763"/>
            <a:ext cx="1366838" cy="503237"/>
          </a:xfrm>
          <a:prstGeom prst="wedgeRectCallout">
            <a:avLst>
              <a:gd name="adj1" fmla="val -225843"/>
              <a:gd name="adj2" fmla="val -76185"/>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a:defRPr/>
            </a:pPr>
            <a:r>
              <a:rPr lang="ja-JP" altLang="en-US" sz="2400">
                <a:latin typeface="Times New Roman" charset="0"/>
              </a:rPr>
              <a:t>捨て札</a:t>
            </a:r>
          </a:p>
        </p:txBody>
      </p:sp>
      <p:sp>
        <p:nvSpPr>
          <p:cNvPr id="66605" name="Text Box 45"/>
          <p:cNvSpPr txBox="1">
            <a:spLocks noChangeArrowheads="1"/>
          </p:cNvSpPr>
          <p:nvPr/>
        </p:nvSpPr>
        <p:spPr bwMode="auto">
          <a:xfrm>
            <a:off x="179388" y="3433763"/>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r>
              <a:rPr lang="ja-JP" altLang="en-US">
                <a:latin typeface="Times New Roman" charset="0"/>
              </a:rPr>
              <a:t>配列の</a:t>
            </a:r>
            <a:endParaRPr lang="en-US" altLang="ja-JP">
              <a:latin typeface="Times New Roman" charset="0"/>
            </a:endParaRPr>
          </a:p>
          <a:p>
            <a:pPr>
              <a:defRPr/>
            </a:pPr>
            <a:r>
              <a:rPr lang="ja-JP" altLang="en-US">
                <a:latin typeface="Times New Roman" charset="0"/>
              </a:rPr>
              <a:t>添字の意味</a:t>
            </a:r>
          </a:p>
        </p:txBody>
      </p:sp>
      <p:sp>
        <p:nvSpPr>
          <p:cNvPr id="66606" name="Text Box 46"/>
          <p:cNvSpPr txBox="1">
            <a:spLocks noChangeArrowheads="1"/>
          </p:cNvSpPr>
          <p:nvPr/>
        </p:nvSpPr>
        <p:spPr bwMode="auto">
          <a:xfrm>
            <a:off x="165100" y="5416550"/>
            <a:ext cx="1482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r>
              <a:rPr lang="ja-JP" altLang="en-US">
                <a:latin typeface="Times New Roman" charset="0"/>
              </a:rPr>
              <a:t>配列のデータ</a:t>
            </a:r>
            <a:endParaRPr lang="en-US" altLang="ja-JP">
              <a:latin typeface="Times New Roman" charset="0"/>
            </a:endParaRPr>
          </a:p>
          <a:p>
            <a:pPr>
              <a:defRPr/>
            </a:pPr>
            <a:r>
              <a:rPr lang="ja-JP" altLang="en-US">
                <a:latin typeface="Times New Roman" charset="0"/>
              </a:rPr>
              <a:t>の意味</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9266AE70-F1C9-A94D-96E9-50595B549D6E}" type="slidenum">
              <a:rPr lang="en-US" altLang="ja-JP" smtClean="0">
                <a:latin typeface="小塚ゴシック Std M" charset="0"/>
                <a:ea typeface="小塚ゴシック Std M" charset="0"/>
                <a:cs typeface="小塚ゴシック Std M" charset="0"/>
              </a:rPr>
              <a:pPr eaLnBrk="1" hangingPunct="1">
                <a:defRPr/>
              </a:pPr>
              <a:t>39</a:t>
            </a:fld>
            <a:endParaRPr lang="en-US" altLang="ja-JP" smtClean="0">
              <a:latin typeface="小塚ゴシック Std M" charset="0"/>
              <a:ea typeface="小塚ゴシック Std M" charset="0"/>
              <a:cs typeface="小塚ゴシック Std M" charset="0"/>
            </a:endParaRPr>
          </a:p>
        </p:txBody>
      </p:sp>
      <p:sp>
        <p:nvSpPr>
          <p:cNvPr id="69634" name="Rectangle 2"/>
          <p:cNvSpPr>
            <a:spLocks noGrp="1" noChangeArrowheads="1"/>
          </p:cNvSpPr>
          <p:nvPr>
            <p:ph type="title"/>
          </p:nvPr>
        </p:nvSpPr>
        <p:spPr/>
        <p:txBody>
          <a:bodyPr/>
          <a:lstStyle/>
          <a:p>
            <a:pPr eaLnBrk="1" hangingPunct="1">
              <a:defRPr/>
            </a:pPr>
            <a:r>
              <a:rPr lang="ja-JP" altLang="en-US" sz="3600" smtClean="0"/>
              <a:t>ノルマ</a:t>
            </a:r>
          </a:p>
        </p:txBody>
      </p:sp>
      <p:sp>
        <p:nvSpPr>
          <p:cNvPr id="69635" name="Rectangle 3"/>
          <p:cNvSpPr>
            <a:spLocks noGrp="1" noChangeArrowheads="1"/>
          </p:cNvSpPr>
          <p:nvPr>
            <p:ph type="body" idx="1"/>
          </p:nvPr>
        </p:nvSpPr>
        <p:spPr/>
        <p:txBody>
          <a:bodyPr/>
          <a:lstStyle/>
          <a:p>
            <a:pPr eaLnBrk="1" hangingPunct="1"/>
            <a:r>
              <a:rPr lang="ja-JP" altLang="en-US" sz="2800" dirty="0">
                <a:latin typeface="小塚ゴシック Std M" charset="0"/>
                <a:ea typeface="小塚ゴシック Std M" charset="0"/>
                <a:cs typeface="小塚ゴシック Std M" charset="0"/>
              </a:rPr>
              <a:t>今週のノルマ</a:t>
            </a:r>
            <a:endParaRPr lang="en-US" altLang="ja-JP" sz="2800" dirty="0">
              <a:latin typeface="小塚ゴシック Std M" charset="0"/>
              <a:ea typeface="小塚ゴシック Std M" charset="0"/>
              <a:cs typeface="小塚ゴシック Std M" charset="0"/>
            </a:endParaRPr>
          </a:p>
          <a:p>
            <a:pPr lvl="1" eaLnBrk="1" hangingPunct="1"/>
            <a:r>
              <a:rPr lang="ja-JP" altLang="en-US" sz="2400" dirty="0">
                <a:latin typeface="小塚ゴシック Std M" charset="0"/>
                <a:ea typeface="小塚ゴシック Std M" charset="0"/>
                <a:cs typeface="小塚ゴシック Std M" charset="0"/>
              </a:rPr>
              <a:t>演習</a:t>
            </a:r>
            <a:r>
              <a:rPr lang="en-US" altLang="ja-JP" sz="2400" dirty="0">
                <a:latin typeface="小塚ゴシック Std M" charset="0"/>
                <a:ea typeface="小塚ゴシック Std M" charset="0"/>
                <a:cs typeface="小塚ゴシック Std M" charset="0"/>
              </a:rPr>
              <a:t>7</a:t>
            </a:r>
            <a:r>
              <a:rPr lang="ja-JP" altLang="en-US" sz="2400" dirty="0">
                <a:latin typeface="小塚ゴシック Std M" charset="0"/>
                <a:ea typeface="小塚ゴシック Std M" charset="0"/>
                <a:cs typeface="小塚ゴシック Std M" charset="0"/>
              </a:rPr>
              <a:t>まで終了する</a:t>
            </a:r>
            <a:r>
              <a:rPr lang="ja-JP" altLang="en-US" sz="2400" dirty="0" smtClean="0">
                <a:latin typeface="小塚ゴシック Std M" charset="0"/>
                <a:ea typeface="小塚ゴシック Std M" charset="0"/>
                <a:cs typeface="小塚ゴシック Std M" charset="0"/>
              </a:rPr>
              <a:t>こと</a:t>
            </a:r>
            <a:endParaRPr lang="en-US" altLang="ja-JP" sz="2400" dirty="0">
              <a:latin typeface="小塚ゴシック Std M" charset="0"/>
              <a:ea typeface="小塚ゴシック Std M" charset="0"/>
              <a:cs typeface="小塚ゴシック Std M" charset="0"/>
            </a:endParaRPr>
          </a:p>
          <a:p>
            <a:pPr eaLnBrk="1" hangingPunct="1"/>
            <a:r>
              <a:rPr lang="ja-JP" altLang="en-US" sz="2800" dirty="0">
                <a:latin typeface="小塚ゴシック Std M" charset="0"/>
                <a:ea typeface="小塚ゴシック Std M" charset="0"/>
                <a:cs typeface="小塚ゴシック Std M" charset="0"/>
              </a:rPr>
              <a:t>来週のノルマ</a:t>
            </a:r>
            <a:endParaRPr lang="en-US" altLang="ja-JP" sz="2800" dirty="0">
              <a:latin typeface="小塚ゴシック Std M" charset="0"/>
              <a:ea typeface="小塚ゴシック Std M" charset="0"/>
              <a:cs typeface="小塚ゴシック Std M" charset="0"/>
            </a:endParaRPr>
          </a:p>
          <a:p>
            <a:pPr lvl="1" eaLnBrk="1" hangingPunct="1"/>
            <a:r>
              <a:rPr lang="ja-JP" altLang="en-US" sz="2400" dirty="0">
                <a:latin typeface="小塚ゴシック Std M" charset="0"/>
                <a:ea typeface="小塚ゴシック Std M" charset="0"/>
                <a:cs typeface="小塚ゴシック Std M" charset="0"/>
              </a:rPr>
              <a:t>最後まで終了すること（レポート提出を含む</a:t>
            </a:r>
            <a:r>
              <a:rPr lang="ja-JP" altLang="en-US" sz="2400" dirty="0" smtClean="0">
                <a:latin typeface="小塚ゴシック Std M" charset="0"/>
                <a:ea typeface="小塚ゴシック Std M" charset="0"/>
                <a:cs typeface="小塚ゴシック Std M" charset="0"/>
              </a:rPr>
              <a:t>）</a:t>
            </a:r>
            <a:endParaRPr lang="en-US" altLang="ja-JP" sz="2400" dirty="0">
              <a:latin typeface="小塚ゴシック Std M" charset="0"/>
              <a:ea typeface="小塚ゴシック Std M" charset="0"/>
              <a:cs typeface="小塚ゴシック Std M" charset="0"/>
            </a:endParaRPr>
          </a:p>
          <a:p>
            <a:pPr eaLnBrk="1" hangingPunct="1"/>
            <a:r>
              <a:rPr lang="ja-JP" altLang="en-US" sz="2800" dirty="0">
                <a:latin typeface="小塚ゴシック Std M" charset="0"/>
                <a:ea typeface="小塚ゴシック Std M" charset="0"/>
                <a:cs typeface="小塚ゴシック Std M" charset="0"/>
              </a:rPr>
              <a:t>各ノルマを満たせば，そのあとは自由</a:t>
            </a:r>
            <a:endParaRPr lang="en-US" altLang="ja-JP" sz="2800" dirty="0">
              <a:latin typeface="小塚ゴシック Std M" charset="0"/>
              <a:ea typeface="小塚ゴシック Std M" charset="0"/>
              <a:cs typeface="小塚ゴシック Std M" charset="0"/>
            </a:endParaRPr>
          </a:p>
          <a:p>
            <a:pPr lvl="1" eaLnBrk="1" hangingPunct="1"/>
            <a:r>
              <a:rPr lang="en-US" altLang="ja-JP" sz="2400" dirty="0">
                <a:latin typeface="小塚ゴシック Std M" charset="0"/>
                <a:ea typeface="小塚ゴシック Std M" charset="0"/>
                <a:cs typeface="小塚ゴシック Std M" charset="0"/>
              </a:rPr>
              <a:t>TA</a:t>
            </a:r>
            <a:r>
              <a:rPr lang="ja-JP" altLang="en-US" sz="2400" dirty="0">
                <a:latin typeface="小塚ゴシック Std M" charset="0"/>
                <a:ea typeface="小塚ゴシック Std M" charset="0"/>
                <a:cs typeface="小塚ゴシック Std M" charset="0"/>
              </a:rPr>
              <a:t>などに確認してもらうこと</a:t>
            </a:r>
            <a:endParaRPr lang="en-US" altLang="ja-JP" sz="2400" dirty="0">
              <a:latin typeface="小塚ゴシック Std M" charset="0"/>
              <a:ea typeface="小塚ゴシック Std M" charset="0"/>
              <a:cs typeface="小塚ゴシック Std M" charset="0"/>
            </a:endParaRPr>
          </a:p>
          <a:p>
            <a:pPr lvl="1" eaLnBrk="1" hangingPunct="1"/>
            <a:r>
              <a:rPr lang="ja-JP" altLang="en-US" sz="2400" dirty="0">
                <a:latin typeface="小塚ゴシック Std M" charset="0"/>
                <a:ea typeface="小塚ゴシック Std M" charset="0"/>
                <a:cs typeface="小塚ゴシック Std M" charset="0"/>
              </a:rPr>
              <a:t>次回以降の内容を自習・実装してもよい</a:t>
            </a:r>
            <a:endParaRPr lang="en-US" altLang="ja-JP" sz="2400" dirty="0">
              <a:latin typeface="小塚ゴシック Std M" charset="0"/>
              <a:ea typeface="小塚ゴシック Std M" charset="0"/>
              <a:cs typeface="小塚ゴシック Std M" charset="0"/>
            </a:endParaRPr>
          </a:p>
          <a:p>
            <a:pPr lvl="1" eaLnBrk="1" hangingPunct="1"/>
            <a:r>
              <a:rPr lang="ja-JP" altLang="en-US" sz="2400" dirty="0">
                <a:latin typeface="小塚ゴシック Std M" charset="0"/>
                <a:ea typeface="小塚ゴシック Std M" charset="0"/>
                <a:cs typeface="小塚ゴシック Std M" charset="0"/>
              </a:rPr>
              <a:t>レポートの準備をしてもよい</a:t>
            </a:r>
            <a:endParaRPr lang="en-US" altLang="ja-JP" sz="2400" dirty="0">
              <a:latin typeface="小塚ゴシック Std M" charset="0"/>
              <a:ea typeface="小塚ゴシック Std M" charset="0"/>
              <a:cs typeface="小塚ゴシック Std M" charset="0"/>
            </a:endParaRPr>
          </a:p>
          <a:p>
            <a:pPr lvl="1" eaLnBrk="1" hangingPunct="1"/>
            <a:r>
              <a:rPr lang="ja-JP" altLang="en-US" sz="2400" dirty="0">
                <a:latin typeface="小塚ゴシック Std M" charset="0"/>
                <a:ea typeface="小塚ゴシック Std M" charset="0"/>
                <a:cs typeface="小塚ゴシック Std M" charset="0"/>
              </a:rPr>
              <a:t>帰ることも妨げない</a:t>
            </a:r>
            <a:endParaRPr lang="ja-JP" altLang="en-US" sz="2400" u="sng" dirty="0">
              <a:solidFill>
                <a:schemeClr val="bg1"/>
              </a:solidFill>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D947877F-227B-6146-84FE-77E240811C9A}" type="slidenum">
              <a:rPr lang="en-US" altLang="ja-JP" smtClean="0">
                <a:latin typeface="小塚ゴシック Std M" charset="0"/>
                <a:ea typeface="小塚ゴシック Std M" charset="0"/>
                <a:cs typeface="小塚ゴシック Std M" charset="0"/>
              </a:rPr>
              <a:pPr eaLnBrk="1" hangingPunct="1">
                <a:defRPr/>
              </a:pPr>
              <a:t>4</a:t>
            </a:fld>
            <a:endParaRPr lang="en-US" altLang="ja-JP" smtClean="0">
              <a:latin typeface="小塚ゴシック Std M" charset="0"/>
              <a:ea typeface="小塚ゴシック Std M" charset="0"/>
              <a:cs typeface="小塚ゴシック Std M" charset="0"/>
            </a:endParaRPr>
          </a:p>
        </p:txBody>
      </p:sp>
      <p:sp>
        <p:nvSpPr>
          <p:cNvPr id="4098" name="Rectangle 2"/>
          <p:cNvSpPr>
            <a:spLocks noGrp="1" noChangeArrowheads="1"/>
          </p:cNvSpPr>
          <p:nvPr>
            <p:ph type="title"/>
          </p:nvPr>
        </p:nvSpPr>
        <p:spPr/>
        <p:txBody>
          <a:bodyPr/>
          <a:lstStyle/>
          <a:p>
            <a:pPr eaLnBrk="1" hangingPunct="1">
              <a:defRPr/>
            </a:pPr>
            <a:r>
              <a:rPr lang="ja-JP" altLang="en-US" dirty="0" smtClean="0"/>
              <a:t>レポートの作成、提出</a:t>
            </a:r>
          </a:p>
        </p:txBody>
      </p:sp>
      <p:sp>
        <p:nvSpPr>
          <p:cNvPr id="4099" name="Rectangle 3"/>
          <p:cNvSpPr>
            <a:spLocks noGrp="1" noChangeArrowheads="1"/>
          </p:cNvSpPr>
          <p:nvPr>
            <p:ph type="body" idx="1"/>
          </p:nvPr>
        </p:nvSpPr>
        <p:spPr/>
        <p:txBody>
          <a:bodyPr/>
          <a:lstStyle/>
          <a:p>
            <a:pPr eaLnBrk="1" hangingPunct="1"/>
            <a:r>
              <a:rPr lang="ja-JP" altLang="en-US" dirty="0">
                <a:latin typeface="小塚ゴシック Std M" charset="0"/>
                <a:ea typeface="小塚ゴシック Std M" charset="0"/>
                <a:cs typeface="小塚ゴシック Std M" charset="0"/>
              </a:rPr>
              <a:t>グループ</a:t>
            </a:r>
            <a:r>
              <a:rPr lang="ja-JP" altLang="en-US" dirty="0" smtClean="0">
                <a:latin typeface="小塚ゴシック Std M" charset="0"/>
                <a:ea typeface="小塚ゴシック Std M" charset="0"/>
                <a:cs typeface="小塚ゴシック Std M" charset="0"/>
              </a:rPr>
              <a:t>演習（後半）</a:t>
            </a:r>
            <a:endParaRPr lang="en-US" altLang="ja-JP" dirty="0">
              <a:latin typeface="小塚ゴシック Std M" charset="0"/>
              <a:ea typeface="小塚ゴシック Std M" charset="0"/>
              <a:cs typeface="小塚ゴシック Std M" charset="0"/>
            </a:endParaRPr>
          </a:p>
          <a:p>
            <a:pPr lvl="1" eaLnBrk="1" hangingPunct="1"/>
            <a:r>
              <a:rPr lang="ja-JP" altLang="en-US" dirty="0" smtClean="0">
                <a:latin typeface="小塚ゴシック Std M" charset="0"/>
                <a:ea typeface="小塚ゴシック Std M" charset="0"/>
                <a:cs typeface="小塚ゴシック Std M" charset="0"/>
              </a:rPr>
              <a:t>詳細</a:t>
            </a:r>
            <a:r>
              <a:rPr lang="ja-JP" altLang="en-US" dirty="0">
                <a:latin typeface="小塚ゴシック Std M" charset="0"/>
                <a:ea typeface="小塚ゴシック Std M" charset="0"/>
                <a:cs typeface="小塚ゴシック Std M" charset="0"/>
              </a:rPr>
              <a:t>は後半開始時に説明</a:t>
            </a:r>
            <a:r>
              <a:rPr lang="ja-JP" altLang="en-US" dirty="0" smtClean="0">
                <a:latin typeface="小塚ゴシック Std M" charset="0"/>
                <a:ea typeface="小塚ゴシック Std M" charset="0"/>
                <a:cs typeface="小塚ゴシック Std M" charset="0"/>
              </a:rPr>
              <a:t>します</a:t>
            </a:r>
            <a:endParaRPr lang="en-US" altLang="ja-JP" dirty="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フッター プレースホルダー 3"/>
          <p:cNvSpPr>
            <a:spLocks noGrp="1"/>
          </p:cNvSpPr>
          <p:nvPr>
            <p:ph type="ftr" sz="quarter" idx="11"/>
          </p:nvPr>
        </p:nvSpPr>
        <p:spPr/>
        <p:txBody>
          <a:bodyPr/>
          <a:lstStyle/>
          <a:p>
            <a:pPr>
              <a:defRPr/>
            </a:pPr>
            <a:r>
              <a:rPr lang="en-US" altLang="ja-JP"/>
              <a:t>C++演習</a:t>
            </a:r>
          </a:p>
        </p:txBody>
      </p:sp>
      <p:sp>
        <p:nvSpPr>
          <p:cNvPr id="25" name="スライド番号プレースホルダー 4"/>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5106EEAE-08A5-494E-BE73-735BEDFF681B}" type="slidenum">
              <a:rPr lang="en-US" altLang="ja-JP" smtClean="0">
                <a:latin typeface="小塚ゴシック Std M" charset="0"/>
                <a:ea typeface="小塚ゴシック Std M" charset="0"/>
                <a:cs typeface="小塚ゴシック Std M" charset="0"/>
              </a:rPr>
              <a:pPr eaLnBrk="1" hangingPunct="1">
                <a:defRPr/>
              </a:pPr>
              <a:t>40</a:t>
            </a:fld>
            <a:endParaRPr lang="en-US" altLang="ja-JP" smtClean="0">
              <a:latin typeface="小塚ゴシック Std M" charset="0"/>
              <a:ea typeface="小塚ゴシック Std M" charset="0"/>
              <a:cs typeface="小塚ゴシック Std M" charset="0"/>
            </a:endParaRPr>
          </a:p>
        </p:txBody>
      </p:sp>
      <p:sp>
        <p:nvSpPr>
          <p:cNvPr id="77826" name="Rectangle 2"/>
          <p:cNvSpPr>
            <a:spLocks noGrp="1" noChangeArrowheads="1"/>
          </p:cNvSpPr>
          <p:nvPr>
            <p:ph type="title"/>
          </p:nvPr>
        </p:nvSpPr>
        <p:spPr/>
        <p:txBody>
          <a:bodyPr/>
          <a:lstStyle/>
          <a:p>
            <a:pPr eaLnBrk="1" hangingPunct="1">
              <a:defRPr/>
            </a:pPr>
            <a:r>
              <a:rPr lang="ja-JP" altLang="en-US" sz="3600" smtClean="0"/>
              <a:t>演習</a:t>
            </a:r>
            <a:r>
              <a:rPr lang="en-US" altLang="ja-JP" sz="3600" smtClean="0"/>
              <a:t>3</a:t>
            </a:r>
            <a:r>
              <a:rPr lang="ja-JP" altLang="en-US" sz="3600" smtClean="0"/>
              <a:t>について</a:t>
            </a:r>
            <a:r>
              <a:rPr lang="en-US" altLang="ja-JP" sz="3600" smtClean="0"/>
              <a:t>(</a:t>
            </a:r>
            <a:r>
              <a:rPr lang="ja-JP" altLang="en-US" sz="3600" smtClean="0"/>
              <a:t>コンストラクタ</a:t>
            </a:r>
            <a:r>
              <a:rPr lang="en-US" altLang="ja-JP" sz="3600" smtClean="0"/>
              <a:t>)</a:t>
            </a:r>
            <a:r>
              <a:rPr lang="ja-JP" altLang="en-US" sz="3600" smtClean="0"/>
              <a:t>：続き</a:t>
            </a:r>
          </a:p>
        </p:txBody>
      </p:sp>
      <p:sp>
        <p:nvSpPr>
          <p:cNvPr id="77827" name="Text Box 3"/>
          <p:cNvSpPr txBox="1">
            <a:spLocks noChangeArrowheads="1"/>
          </p:cNvSpPr>
          <p:nvPr/>
        </p:nvSpPr>
        <p:spPr bwMode="auto">
          <a:xfrm>
            <a:off x="179388" y="1558925"/>
            <a:ext cx="4549775" cy="4838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r>
              <a:rPr lang="en-US" altLang="ja-JP" sz="2400" smtClean="0">
                <a:latin typeface="Times New Roman" charset="0"/>
              </a:rPr>
              <a:t>public:</a:t>
            </a:r>
            <a:endParaRPr lang="en-US" altLang="ja-JP" sz="2400" smtClean="0">
              <a:solidFill>
                <a:srgbClr val="CC3300"/>
              </a:solidFill>
              <a:latin typeface="Times New Roman" charset="0"/>
            </a:endParaRPr>
          </a:p>
          <a:p>
            <a:pPr eaLnBrk="1" hangingPunct="1">
              <a:defRPr/>
            </a:pPr>
            <a:r>
              <a:rPr lang="en-US" altLang="ja-JP" sz="2400" smtClean="0">
                <a:latin typeface="Times New Roman" charset="0"/>
              </a:rPr>
              <a:t>        Vector2(){ }</a:t>
            </a:r>
          </a:p>
          <a:p>
            <a:pPr eaLnBrk="1" hangingPunct="1">
              <a:defRPr/>
            </a:pPr>
            <a:endParaRPr lang="en-US" altLang="ja-JP" sz="2400" smtClean="0">
              <a:solidFill>
                <a:srgbClr val="CC3300"/>
              </a:solidFill>
              <a:latin typeface="Times New Roman" charset="0"/>
            </a:endParaRPr>
          </a:p>
          <a:p>
            <a:pPr eaLnBrk="1" hangingPunct="1">
              <a:defRPr/>
            </a:pPr>
            <a:r>
              <a:rPr lang="en-US" altLang="ja-JP" sz="2400" smtClean="0">
                <a:latin typeface="Times New Roman" charset="0"/>
              </a:rPr>
              <a:t>        Vector2(double x0, double y0)</a:t>
            </a:r>
          </a:p>
          <a:p>
            <a:pPr eaLnBrk="1" hangingPunct="1">
              <a:defRPr/>
            </a:pPr>
            <a:r>
              <a:rPr lang="en-US" altLang="ja-JP" sz="2400" smtClean="0">
                <a:latin typeface="Times New Roman" charset="0"/>
              </a:rPr>
              <a:t>       {</a:t>
            </a:r>
          </a:p>
          <a:p>
            <a:pPr eaLnBrk="1" hangingPunct="1">
              <a:defRPr/>
            </a:pPr>
            <a:r>
              <a:rPr lang="en-US" altLang="ja-JP" sz="2400" smtClean="0">
                <a:latin typeface="Times New Roman" charset="0"/>
              </a:rPr>
              <a:t>               x = x0;</a:t>
            </a:r>
          </a:p>
          <a:p>
            <a:pPr eaLnBrk="1" hangingPunct="1">
              <a:defRPr/>
            </a:pPr>
            <a:r>
              <a:rPr lang="en-US" altLang="ja-JP" sz="2400" smtClean="0">
                <a:latin typeface="Times New Roman" charset="0"/>
              </a:rPr>
              <a:t>               y = y0;</a:t>
            </a:r>
          </a:p>
          <a:p>
            <a:pPr eaLnBrk="1" hangingPunct="1">
              <a:defRPr/>
            </a:pPr>
            <a:r>
              <a:rPr lang="en-US" altLang="ja-JP" sz="2400" smtClean="0">
                <a:latin typeface="Times New Roman" charset="0"/>
              </a:rPr>
              <a:t>               </a:t>
            </a:r>
            <a:r>
              <a:rPr lang="en-US" altLang="ja-JP" sz="2400" smtClean="0">
                <a:solidFill>
                  <a:srgbClr val="FF0000"/>
                </a:solidFill>
                <a:latin typeface="Times New Roman" charset="0"/>
              </a:rPr>
              <a:t>printf(</a:t>
            </a:r>
            <a:r>
              <a:rPr lang="ja-JP" altLang="en-US" sz="2400" smtClean="0">
                <a:solidFill>
                  <a:srgbClr val="FF0000"/>
                </a:solidFill>
              </a:rPr>
              <a:t>“</a:t>
            </a:r>
            <a:r>
              <a:rPr lang="ja-JP" altLang="en-US" sz="2400" smtClean="0">
                <a:solidFill>
                  <a:srgbClr val="FF0000"/>
                </a:solidFill>
                <a:latin typeface="Times New Roman" charset="0"/>
              </a:rPr>
              <a:t>引数あり</a:t>
            </a:r>
            <a:r>
              <a:rPr lang="ja-JP" altLang="en-US" sz="2400" smtClean="0">
                <a:solidFill>
                  <a:srgbClr val="FF0000"/>
                </a:solidFill>
              </a:rPr>
              <a:t>”</a:t>
            </a:r>
            <a:r>
              <a:rPr lang="en-US" altLang="ja-JP" sz="2400" smtClean="0">
                <a:solidFill>
                  <a:srgbClr val="FF0000"/>
                </a:solidFill>
                <a:latin typeface="Times New Roman" charset="0"/>
              </a:rPr>
              <a:t>);</a:t>
            </a:r>
          </a:p>
          <a:p>
            <a:pPr eaLnBrk="1" hangingPunct="1">
              <a:defRPr/>
            </a:pPr>
            <a:r>
              <a:rPr lang="en-US" altLang="ja-JP" sz="2400" smtClean="0">
                <a:latin typeface="Times New Roman" charset="0"/>
              </a:rPr>
              <a:t>        }</a:t>
            </a:r>
          </a:p>
          <a:p>
            <a:pPr eaLnBrk="1" hangingPunct="1">
              <a:defRPr/>
            </a:pPr>
            <a:endParaRPr lang="en-US" altLang="ja-JP" sz="2400" smtClean="0">
              <a:latin typeface="Times New Roman" charset="0"/>
            </a:endParaRPr>
          </a:p>
          <a:p>
            <a:pPr eaLnBrk="1" hangingPunct="1">
              <a:defRPr/>
            </a:pPr>
            <a:r>
              <a:rPr lang="en-US" altLang="ja-JP" sz="2400" smtClean="0">
                <a:latin typeface="Times New Roman" charset="0"/>
              </a:rPr>
              <a:t>        Vector2(Vector2 &amp;v)</a:t>
            </a:r>
            <a:r>
              <a:rPr lang="ja-JP" altLang="en-US" sz="2400" smtClean="0">
                <a:latin typeface="Times New Roman" charset="0"/>
              </a:rPr>
              <a:t>｛</a:t>
            </a:r>
            <a:endParaRPr lang="en-US" altLang="ja-JP" sz="2400" smtClean="0">
              <a:latin typeface="Times New Roman" charset="0"/>
            </a:endParaRPr>
          </a:p>
          <a:p>
            <a:pPr eaLnBrk="1" hangingPunct="1">
              <a:defRPr/>
            </a:pPr>
            <a:r>
              <a:rPr lang="ja-JP" altLang="en-US" sz="2400" smtClean="0">
                <a:latin typeface="Times New Roman" charset="0"/>
              </a:rPr>
              <a:t>　　　</a:t>
            </a:r>
            <a:r>
              <a:rPr lang="en-US" altLang="ja-JP" sz="2400" smtClean="0">
                <a:latin typeface="Times New Roman" charset="0"/>
              </a:rPr>
              <a:t>     .....</a:t>
            </a:r>
          </a:p>
          <a:p>
            <a:pPr eaLnBrk="1" hangingPunct="1">
              <a:defRPr/>
            </a:pPr>
            <a:r>
              <a:rPr lang="en-US" altLang="ja-JP" sz="2400" smtClean="0">
                <a:latin typeface="Times New Roman" charset="0"/>
              </a:rPr>
              <a:t>        }</a:t>
            </a:r>
          </a:p>
        </p:txBody>
      </p:sp>
      <p:sp>
        <p:nvSpPr>
          <p:cNvPr id="77828" name="Rectangle 4"/>
          <p:cNvSpPr>
            <a:spLocks noChangeArrowheads="1"/>
          </p:cNvSpPr>
          <p:nvPr/>
        </p:nvSpPr>
        <p:spPr bwMode="auto">
          <a:xfrm>
            <a:off x="4140200" y="1341438"/>
            <a:ext cx="4535488" cy="579437"/>
          </a:xfrm>
          <a:prstGeom prst="rect">
            <a:avLst/>
          </a:prstGeom>
          <a:solidFill>
            <a:schemeClr val="folHlink">
              <a:alpha val="3411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spAutoFit/>
          </a:bodyPr>
          <a:lstStyle/>
          <a:p>
            <a:pPr>
              <a:defRPr/>
            </a:pPr>
            <a:r>
              <a:rPr lang="en-US" altLang="ja-JP" sz="3200">
                <a:latin typeface="Times New Roman" charset="0"/>
              </a:rPr>
              <a:t>Vector2  v,  u(2, 3),  w(u);</a:t>
            </a:r>
          </a:p>
        </p:txBody>
      </p:sp>
      <p:grpSp>
        <p:nvGrpSpPr>
          <p:cNvPr id="77829" name="Group 5"/>
          <p:cNvGrpSpPr>
            <a:grpSpLocks/>
          </p:cNvGrpSpPr>
          <p:nvPr/>
        </p:nvGrpSpPr>
        <p:grpSpPr bwMode="auto">
          <a:xfrm>
            <a:off x="2771775" y="1414463"/>
            <a:ext cx="5256213" cy="3887787"/>
            <a:chOff x="1746" y="1253"/>
            <a:chExt cx="3311" cy="2449"/>
          </a:xfrm>
        </p:grpSpPr>
        <p:grpSp>
          <p:nvGrpSpPr>
            <p:cNvPr id="57359" name="Group 6"/>
            <p:cNvGrpSpPr>
              <a:grpSpLocks/>
            </p:cNvGrpSpPr>
            <p:nvPr/>
          </p:nvGrpSpPr>
          <p:grpSpPr bwMode="auto">
            <a:xfrm>
              <a:off x="1746" y="1253"/>
              <a:ext cx="2086" cy="499"/>
              <a:chOff x="1746" y="1253"/>
              <a:chExt cx="2086" cy="499"/>
            </a:xfrm>
          </p:grpSpPr>
          <p:sp>
            <p:nvSpPr>
              <p:cNvPr id="77831" name="Oval 7"/>
              <p:cNvSpPr>
                <a:spLocks noChangeArrowheads="1"/>
              </p:cNvSpPr>
              <p:nvPr/>
            </p:nvSpPr>
            <p:spPr bwMode="auto">
              <a:xfrm>
                <a:off x="3560" y="1253"/>
                <a:ext cx="272" cy="273"/>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77832" name="Line 8"/>
              <p:cNvSpPr>
                <a:spLocks noChangeShapeType="1"/>
              </p:cNvSpPr>
              <p:nvPr/>
            </p:nvSpPr>
            <p:spPr bwMode="auto">
              <a:xfrm flipH="1">
                <a:off x="1746" y="1434"/>
                <a:ext cx="1814" cy="318"/>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grpSp>
          <p:nvGrpSpPr>
            <p:cNvPr id="57360" name="Group 9"/>
            <p:cNvGrpSpPr>
              <a:grpSpLocks/>
            </p:cNvGrpSpPr>
            <p:nvPr/>
          </p:nvGrpSpPr>
          <p:grpSpPr bwMode="auto">
            <a:xfrm>
              <a:off x="2925" y="1253"/>
              <a:ext cx="1225" cy="952"/>
              <a:chOff x="2925" y="1253"/>
              <a:chExt cx="1225" cy="952"/>
            </a:xfrm>
          </p:grpSpPr>
          <p:sp>
            <p:nvSpPr>
              <p:cNvPr id="77834" name="Oval 10"/>
              <p:cNvSpPr>
                <a:spLocks noChangeArrowheads="1"/>
              </p:cNvSpPr>
              <p:nvPr/>
            </p:nvSpPr>
            <p:spPr bwMode="auto">
              <a:xfrm>
                <a:off x="3878" y="1253"/>
                <a:ext cx="272" cy="273"/>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77835" name="Line 11"/>
              <p:cNvSpPr>
                <a:spLocks noChangeShapeType="1"/>
              </p:cNvSpPr>
              <p:nvPr/>
            </p:nvSpPr>
            <p:spPr bwMode="auto">
              <a:xfrm flipH="1">
                <a:off x="2925" y="1480"/>
                <a:ext cx="998" cy="725"/>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grpSp>
          <p:nvGrpSpPr>
            <p:cNvPr id="57361" name="Group 12"/>
            <p:cNvGrpSpPr>
              <a:grpSpLocks/>
            </p:cNvGrpSpPr>
            <p:nvPr/>
          </p:nvGrpSpPr>
          <p:grpSpPr bwMode="auto">
            <a:xfrm>
              <a:off x="2200" y="1253"/>
              <a:ext cx="2857" cy="2449"/>
              <a:chOff x="2200" y="1253"/>
              <a:chExt cx="2857" cy="2449"/>
            </a:xfrm>
          </p:grpSpPr>
          <p:sp>
            <p:nvSpPr>
              <p:cNvPr id="77837" name="Oval 13"/>
              <p:cNvSpPr>
                <a:spLocks noChangeArrowheads="1"/>
              </p:cNvSpPr>
              <p:nvPr/>
            </p:nvSpPr>
            <p:spPr bwMode="auto">
              <a:xfrm>
                <a:off x="4785" y="1253"/>
                <a:ext cx="272" cy="273"/>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77838" name="Line 14"/>
              <p:cNvSpPr>
                <a:spLocks noChangeShapeType="1"/>
              </p:cNvSpPr>
              <p:nvPr/>
            </p:nvSpPr>
            <p:spPr bwMode="auto">
              <a:xfrm flipH="1">
                <a:off x="2200" y="1480"/>
                <a:ext cx="2630" cy="2222"/>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grpSp>
      <p:sp>
        <p:nvSpPr>
          <p:cNvPr id="77839" name="AutoShape 15"/>
          <p:cNvSpPr>
            <a:spLocks noChangeArrowheads="1"/>
          </p:cNvSpPr>
          <p:nvPr/>
        </p:nvSpPr>
        <p:spPr bwMode="auto">
          <a:xfrm>
            <a:off x="6804025" y="2925763"/>
            <a:ext cx="1871663" cy="649287"/>
          </a:xfrm>
          <a:prstGeom prst="wedgeRectCallout">
            <a:avLst>
              <a:gd name="adj1" fmla="val -4116"/>
              <a:gd name="adj2" fmla="val 150245"/>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a:defRPr/>
            </a:pPr>
            <a:r>
              <a:rPr lang="en-US" altLang="ja-JP" sz="2400">
                <a:latin typeface="Times New Roman" charset="0"/>
              </a:rPr>
              <a:t>a = i-&gt;x;</a:t>
            </a:r>
          </a:p>
        </p:txBody>
      </p:sp>
      <p:sp>
        <p:nvSpPr>
          <p:cNvPr id="77840" name="AutoShape 16"/>
          <p:cNvSpPr>
            <a:spLocks noChangeArrowheads="1"/>
          </p:cNvSpPr>
          <p:nvPr/>
        </p:nvSpPr>
        <p:spPr bwMode="auto">
          <a:xfrm>
            <a:off x="6516688" y="5518150"/>
            <a:ext cx="1584325" cy="504825"/>
          </a:xfrm>
          <a:prstGeom prst="wedgeRectCallout">
            <a:avLst>
              <a:gd name="adj1" fmla="val 25954"/>
              <a:gd name="adj2" fmla="val -171699"/>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a:defRPr/>
            </a:pPr>
            <a:r>
              <a:rPr lang="en-US" altLang="ja-JP" sz="2400">
                <a:latin typeface="Times New Roman" charset="0"/>
              </a:rPr>
              <a:t>a = i.x;</a:t>
            </a:r>
          </a:p>
        </p:txBody>
      </p:sp>
      <p:grpSp>
        <p:nvGrpSpPr>
          <p:cNvPr id="57353" name="Group 17"/>
          <p:cNvGrpSpPr>
            <a:grpSpLocks/>
          </p:cNvGrpSpPr>
          <p:nvPr/>
        </p:nvGrpSpPr>
        <p:grpSpPr bwMode="auto">
          <a:xfrm>
            <a:off x="5076825" y="2422525"/>
            <a:ext cx="3671888" cy="3789363"/>
            <a:chOff x="3198" y="1888"/>
            <a:chExt cx="2313" cy="2387"/>
          </a:xfrm>
        </p:grpSpPr>
        <p:grpSp>
          <p:nvGrpSpPr>
            <p:cNvPr id="57355" name="Group 18"/>
            <p:cNvGrpSpPr>
              <a:grpSpLocks/>
            </p:cNvGrpSpPr>
            <p:nvPr/>
          </p:nvGrpSpPr>
          <p:grpSpPr bwMode="auto">
            <a:xfrm>
              <a:off x="3217" y="2977"/>
              <a:ext cx="2029" cy="518"/>
              <a:chOff x="3217" y="2977"/>
              <a:chExt cx="2029" cy="518"/>
            </a:xfrm>
          </p:grpSpPr>
          <p:sp>
            <p:nvSpPr>
              <p:cNvPr id="77843" name="Text Box 19"/>
              <p:cNvSpPr txBox="1">
                <a:spLocks noChangeArrowheads="1"/>
              </p:cNvSpPr>
              <p:nvPr/>
            </p:nvSpPr>
            <p:spPr bwMode="auto">
              <a:xfrm>
                <a:off x="3217" y="3080"/>
                <a:ext cx="2029" cy="288"/>
              </a:xfrm>
              <a:prstGeom prst="rect">
                <a:avLst/>
              </a:prstGeom>
              <a:noFill/>
              <a:ln>
                <a:noFill/>
              </a:ln>
              <a:effectLst/>
              <a:extLst>
                <a:ext uri="{909E8E84-426E-40dd-AFC4-6F175D3DCCD1}">
                  <a14:hiddenFill xmlns:a14="http://schemas.microsoft.com/office/drawing/2010/main">
                    <a:solidFill>
                      <a:srgbClr val="C0C0C0">
                        <a:alpha val="3098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Times New Roman" charset="0"/>
                  </a:rPr>
                  <a:t>function(Vector2           )</a:t>
                </a:r>
              </a:p>
            </p:txBody>
          </p:sp>
          <p:sp>
            <p:nvSpPr>
              <p:cNvPr id="77844" name="Text Box 20"/>
              <p:cNvSpPr txBox="1">
                <a:spLocks noChangeArrowheads="1"/>
              </p:cNvSpPr>
              <p:nvPr/>
            </p:nvSpPr>
            <p:spPr bwMode="auto">
              <a:xfrm>
                <a:off x="4739" y="2977"/>
                <a:ext cx="318"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Times New Roman" charset="0"/>
                  </a:rPr>
                  <a:t>*i</a:t>
                </a:r>
              </a:p>
              <a:p>
                <a:pPr algn="ctr">
                  <a:defRPr/>
                </a:pPr>
                <a:r>
                  <a:rPr lang="en-US" altLang="ja-JP" sz="2400">
                    <a:latin typeface="Times New Roman" charset="0"/>
                  </a:rPr>
                  <a:t>&amp;i</a:t>
                </a:r>
              </a:p>
            </p:txBody>
          </p:sp>
        </p:grpSp>
        <p:sp>
          <p:nvSpPr>
            <p:cNvPr id="77845" name="AutoShape 21"/>
            <p:cNvSpPr>
              <a:spLocks noChangeArrowheads="1"/>
            </p:cNvSpPr>
            <p:nvPr/>
          </p:nvSpPr>
          <p:spPr bwMode="auto">
            <a:xfrm>
              <a:off x="3198" y="1888"/>
              <a:ext cx="2313" cy="2387"/>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grpSp>
      <p:sp>
        <p:nvSpPr>
          <p:cNvPr id="77846" name="Text Box 22"/>
          <p:cNvSpPr txBox="1">
            <a:spLocks noChangeArrowheads="1"/>
          </p:cNvSpPr>
          <p:nvPr/>
        </p:nvSpPr>
        <p:spPr bwMode="auto">
          <a:xfrm>
            <a:off x="1116013" y="5949950"/>
            <a:ext cx="49736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ja-JP" altLang="en-US" sz="2400">
                <a:solidFill>
                  <a:srgbClr val="FF0000"/>
                </a:solidFill>
                <a:latin typeface="Times New Roman" charset="0"/>
              </a:rPr>
              <a:t>関数の引数</a:t>
            </a:r>
            <a:r>
              <a:rPr lang="en-US" altLang="ja-JP" sz="2400">
                <a:solidFill>
                  <a:srgbClr val="FF0000"/>
                </a:solidFill>
                <a:latin typeface="Times New Roman" charset="0"/>
              </a:rPr>
              <a:t>(</a:t>
            </a:r>
            <a:r>
              <a:rPr lang="ja-JP" altLang="en-US" sz="2400">
                <a:solidFill>
                  <a:srgbClr val="FF0000"/>
                </a:solidFill>
                <a:latin typeface="Times New Roman" charset="0"/>
              </a:rPr>
              <a:t>値渡し</a:t>
            </a:r>
            <a:r>
              <a:rPr lang="en-US" altLang="ja-JP" sz="2400">
                <a:solidFill>
                  <a:srgbClr val="FF0000"/>
                </a:solidFill>
                <a:latin typeface="Times New Roman" charset="0"/>
              </a:rPr>
              <a:t>)</a:t>
            </a:r>
            <a:r>
              <a:rPr lang="ja-JP" altLang="en-US" sz="2400">
                <a:solidFill>
                  <a:srgbClr val="FF0000"/>
                </a:solidFill>
                <a:latin typeface="Times New Roman" charset="0"/>
              </a:rPr>
              <a:t>のときも呼ばれる</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7829"/>
                                        </p:tgtEl>
                                        <p:attrNameLst>
                                          <p:attrName>style.visibility</p:attrName>
                                        </p:attrNameLst>
                                      </p:cBhvr>
                                      <p:to>
                                        <p:strVal val="visible"/>
                                      </p:to>
                                    </p:set>
                                    <p:animEffect transition="in" filter="wipe(up)">
                                      <p:cBhvr>
                                        <p:cTn id="7" dur="500"/>
                                        <p:tgtEl>
                                          <p:spTgt spid="77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46"/>
                                        </p:tgtEl>
                                        <p:attrNameLst>
                                          <p:attrName>style.visibility</p:attrName>
                                        </p:attrNameLst>
                                      </p:cBhvr>
                                      <p:to>
                                        <p:strVal val="visible"/>
                                      </p:to>
                                    </p:set>
                                    <p:animEffect transition="in" filter="wipe(left)">
                                      <p:cBhvr>
                                        <p:cTn id="12" dur="500"/>
                                        <p:tgtEl>
                                          <p:spTgt spid="778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77827">
                                            <p:txEl>
                                              <p:pRg st="7" end="7"/>
                                            </p:txEl>
                                          </p:spTgt>
                                        </p:tgtEl>
                                        <p:attrNameLst>
                                          <p:attrName>style.visibility</p:attrName>
                                        </p:attrNameLst>
                                      </p:cBhvr>
                                      <p:to>
                                        <p:strVal val="visible"/>
                                      </p:to>
                                    </p:set>
                                    <p:animEffect transition="in" filter="checkerboard(across)">
                                      <p:cBhvr>
                                        <p:cTn id="17" dur="500"/>
                                        <p:tgtEl>
                                          <p:spTgt spid="778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ftr" sz="quarter" idx="11"/>
          </p:nvPr>
        </p:nvSpPr>
        <p:spPr/>
        <p:txBody>
          <a:bodyPr/>
          <a:lstStyle/>
          <a:p>
            <a:pPr>
              <a:defRPr/>
            </a:pPr>
            <a:r>
              <a:rPr lang="en-US" altLang="ja-JP"/>
              <a:t>C++演習</a:t>
            </a:r>
          </a:p>
        </p:txBody>
      </p:sp>
      <p:sp>
        <p:nvSpPr>
          <p:cNvPr id="2050" name="Rectangle 2"/>
          <p:cNvSpPr>
            <a:spLocks noGrp="1" noChangeArrowheads="1"/>
          </p:cNvSpPr>
          <p:nvPr>
            <p:ph type="ctrTitle"/>
          </p:nvPr>
        </p:nvSpPr>
        <p:spPr/>
        <p:txBody>
          <a:bodyPr/>
          <a:lstStyle/>
          <a:p>
            <a:pPr eaLnBrk="1" hangingPunct="1">
              <a:defRPr/>
            </a:pPr>
            <a:r>
              <a:rPr lang="ja-JP" altLang="en-US" dirty="0" smtClean="0"/>
              <a:t>知能情報工学実験演習</a:t>
            </a:r>
            <a:r>
              <a:rPr lang="en-US" altLang="ja-JP" dirty="0" smtClean="0"/>
              <a:t>II</a:t>
            </a:r>
            <a:br>
              <a:rPr lang="en-US" altLang="ja-JP" dirty="0" smtClean="0"/>
            </a:br>
            <a:r>
              <a:rPr lang="en-US" altLang="ja-JP" dirty="0" smtClean="0"/>
              <a:t>C++</a:t>
            </a:r>
            <a:r>
              <a:rPr lang="ja-JP" altLang="en-US" dirty="0" smtClean="0"/>
              <a:t>演習（３）</a:t>
            </a:r>
          </a:p>
        </p:txBody>
      </p:sp>
      <p:sp>
        <p:nvSpPr>
          <p:cNvPr id="2051" name="Rectangle 3"/>
          <p:cNvSpPr>
            <a:spLocks noGrp="1" noChangeArrowheads="1"/>
          </p:cNvSpPr>
          <p:nvPr>
            <p:ph type="subTitle" idx="1"/>
          </p:nvPr>
        </p:nvSpPr>
        <p:spPr/>
        <p:txBody>
          <a:bodyPr/>
          <a:lstStyle/>
          <a:p>
            <a:pPr eaLnBrk="1" hangingPunct="1">
              <a:defRPr/>
            </a:pPr>
            <a:r>
              <a:rPr lang="ja-JP" altLang="en-US" dirty="0" smtClean="0"/>
              <a:t>下薗</a:t>
            </a:r>
            <a:r>
              <a:rPr lang="ja-JP" altLang="en-US" dirty="0"/>
              <a:t>／</a:t>
            </a:r>
            <a:r>
              <a:rPr lang="ja-JP" altLang="en-US" dirty="0" smtClean="0"/>
              <a:t>中村</a:t>
            </a:r>
            <a:endParaRPr lang="en-US" altLang="ja-JP" dirty="0" smtClean="0"/>
          </a:p>
          <a:p>
            <a:pPr eaLnBrk="1" hangingPunct="1">
              <a:defRPr/>
            </a:pPr>
            <a:r>
              <a:rPr lang="ja-JP" altLang="en-US" dirty="0" smtClean="0"/>
              <a:t>ＴＡ：</a:t>
            </a:r>
            <a:r>
              <a:rPr lang="ja-JP" altLang="en-US" dirty="0"/>
              <a:t>佐藤誠／古野雅大</a:t>
            </a:r>
          </a:p>
        </p:txBody>
      </p:sp>
    </p:spTree>
    <p:extLst>
      <p:ext uri="{BB962C8B-B14F-4D97-AF65-F5344CB8AC3E}">
        <p14:creationId xmlns:p14="http://schemas.microsoft.com/office/powerpoint/2010/main" val="5490906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ja-JP" altLang="en-US" sz="3600" dirty="0" smtClean="0"/>
              <a:t>Ｃ＋＋演習　レポートと提出</a:t>
            </a:r>
          </a:p>
        </p:txBody>
      </p:sp>
      <p:sp>
        <p:nvSpPr>
          <p:cNvPr id="71683" name="Rectangle 3"/>
          <p:cNvSpPr>
            <a:spLocks noGrp="1" noChangeArrowheads="1"/>
          </p:cNvSpPr>
          <p:nvPr>
            <p:ph idx="1"/>
          </p:nvPr>
        </p:nvSpPr>
        <p:spPr/>
        <p:txBody>
          <a:bodyPr/>
          <a:lstStyle/>
          <a:p>
            <a:pPr marL="971550" lvl="1" indent="-514350" eaLnBrk="1" hangingPunct="1">
              <a:lnSpc>
                <a:spcPct val="120000"/>
              </a:lnSpc>
              <a:spcBef>
                <a:spcPts val="400"/>
              </a:spcBef>
              <a:buFont typeface="+mj-lt"/>
              <a:buAutoNum type="arabicPeriod"/>
            </a:pPr>
            <a:r>
              <a:rPr lang="ja-JP" altLang="en-US" sz="2400" dirty="0">
                <a:latin typeface="小塚ゴシック Std M" charset="0"/>
                <a:ea typeface="小塚ゴシック Std M" charset="0"/>
                <a:cs typeface="小塚ゴシック Std M" charset="0"/>
              </a:rPr>
              <a:t>実験３回目の時間終了時</a:t>
            </a:r>
            <a:r>
              <a:rPr lang="ja-JP" altLang="en-US" sz="2400" dirty="0" smtClean="0">
                <a:latin typeface="小塚ゴシック Std M" charset="0"/>
                <a:ea typeface="小塚ゴシック Std M" charset="0"/>
                <a:cs typeface="小塚ゴシック Std M" charset="0"/>
              </a:rPr>
              <a:t>に，</a:t>
            </a:r>
            <a:r>
              <a:rPr lang="en-US" altLang="ja-JP" sz="2400" dirty="0" smtClean="0">
                <a:latin typeface="小塚ゴシック Std M" charset="0"/>
                <a:ea typeface="小塚ゴシック Std M" charset="0"/>
                <a:cs typeface="小塚ゴシック Std M" charset="0"/>
              </a:rPr>
              <a:t/>
            </a:r>
            <a:br>
              <a:rPr lang="en-US" altLang="ja-JP" sz="2400" dirty="0" smtClean="0">
                <a:latin typeface="小塚ゴシック Std M" charset="0"/>
                <a:ea typeface="小塚ゴシック Std M" charset="0"/>
                <a:cs typeface="小塚ゴシック Std M" charset="0"/>
              </a:rPr>
            </a:br>
            <a:r>
              <a:rPr lang="ja-JP" altLang="en-US" sz="2400" dirty="0" smtClean="0">
                <a:latin typeface="小塚ゴシック Std M" charset="0"/>
                <a:ea typeface="小塚ゴシック Std M" charset="0"/>
                <a:cs typeface="小塚ゴシック Std M" charset="0"/>
              </a:rPr>
              <a:t>佐藤ＴＡ，古野ＴＡいずれか</a:t>
            </a:r>
            <a:r>
              <a:rPr lang="ja-JP" altLang="en-US" sz="2400" dirty="0">
                <a:latin typeface="小塚ゴシック Std M" charset="0"/>
                <a:ea typeface="小塚ゴシック Std M" charset="0"/>
                <a:cs typeface="小塚ゴシック Std M" charset="0"/>
              </a:rPr>
              <a:t>に規定要素を</a:t>
            </a:r>
            <a:r>
              <a:rPr lang="ja-JP" altLang="en-US" sz="2400" dirty="0" smtClean="0">
                <a:latin typeface="小塚ゴシック Std M" charset="0"/>
                <a:ea typeface="小塚ゴシック Std M" charset="0"/>
                <a:cs typeface="小塚ゴシック Std M" charset="0"/>
              </a:rPr>
              <a:t>確認してもらい，表紙に確認の日付と時間，担当ＴＡ名の記入をうける．</a:t>
            </a:r>
            <a:r>
              <a:rPr lang="ja-JP" altLang="en-US" dirty="0" smtClean="0">
                <a:solidFill>
                  <a:srgbClr val="FF0000"/>
                </a:solidFill>
                <a:latin typeface="小塚ゴシック Pro B"/>
                <a:ea typeface="小塚ゴシック Pro B"/>
                <a:cs typeface="小塚ゴシック Pro B"/>
              </a:rPr>
              <a:t>未完成の場合も含む．</a:t>
            </a:r>
            <a:endParaRPr lang="en-US" altLang="ja-JP" dirty="0" smtClean="0">
              <a:solidFill>
                <a:srgbClr val="FF0000"/>
              </a:solidFill>
              <a:latin typeface="小塚ゴシック Pro B"/>
              <a:ea typeface="小塚ゴシック Pro B"/>
              <a:cs typeface="小塚ゴシック Pro B"/>
            </a:endParaRPr>
          </a:p>
          <a:p>
            <a:pPr marL="971550" lvl="1" indent="-514350" eaLnBrk="1" hangingPunct="1">
              <a:lnSpc>
                <a:spcPct val="120000"/>
              </a:lnSpc>
              <a:spcBef>
                <a:spcPts val="400"/>
              </a:spcBef>
              <a:buFont typeface="+mj-lt"/>
              <a:buAutoNum type="arabicPeriod"/>
            </a:pPr>
            <a:r>
              <a:rPr lang="ja-JP" altLang="en-US" sz="2400" dirty="0" smtClean="0">
                <a:latin typeface="小塚ゴシック Std M" charset="0"/>
                <a:ea typeface="小塚ゴシック Std M" charset="0"/>
                <a:cs typeface="小塚ゴシック Std M" charset="0"/>
              </a:rPr>
              <a:t>担当ＴＡがレポートを預かれば，提出．</a:t>
            </a:r>
            <a:endParaRPr lang="en-US" altLang="ja-JP" sz="2400" dirty="0" smtClean="0">
              <a:latin typeface="小塚ゴシック Std M" charset="0"/>
              <a:ea typeface="小塚ゴシック Std M" charset="0"/>
              <a:cs typeface="小塚ゴシック Std M" charset="0"/>
            </a:endParaRPr>
          </a:p>
          <a:p>
            <a:pPr marL="971550" lvl="1" indent="-514350" eaLnBrk="1" hangingPunct="1">
              <a:lnSpc>
                <a:spcPct val="120000"/>
              </a:lnSpc>
              <a:spcBef>
                <a:spcPts val="400"/>
              </a:spcBef>
              <a:buFont typeface="+mj-lt"/>
              <a:buAutoNum type="arabicPeriod"/>
            </a:pPr>
            <a:r>
              <a:rPr lang="ja-JP" altLang="en-US" sz="2400" dirty="0" smtClean="0">
                <a:latin typeface="小塚ゴシック Std M" charset="0"/>
                <a:ea typeface="小塚ゴシック Std M" charset="0"/>
                <a:cs typeface="小塚ゴシック Std M" charset="0"/>
              </a:rPr>
              <a:t>再提出は，同じ</a:t>
            </a:r>
            <a:r>
              <a:rPr lang="ja-JP" altLang="en-US" sz="2400" dirty="0">
                <a:latin typeface="小塚ゴシック Std M" charset="0"/>
                <a:ea typeface="小塚ゴシック Std M" charset="0"/>
                <a:cs typeface="小塚ゴシック Std M" charset="0"/>
              </a:rPr>
              <a:t>担当ＴＡ</a:t>
            </a:r>
            <a:r>
              <a:rPr lang="ja-JP" altLang="en-US" sz="2400" dirty="0" smtClean="0">
                <a:latin typeface="小塚ゴシック Std M" charset="0"/>
                <a:ea typeface="小塚ゴシック Std M" charset="0"/>
                <a:cs typeface="小塚ゴシック Std M" charset="0"/>
              </a:rPr>
              <a:t>に，時間</a:t>
            </a:r>
            <a:r>
              <a:rPr lang="ja-JP" altLang="en-US" sz="2400" dirty="0">
                <a:latin typeface="小塚ゴシック Std M" charset="0"/>
                <a:ea typeface="小塚ゴシック Std M" charset="0"/>
                <a:cs typeface="小塚ゴシック Std M" charset="0"/>
              </a:rPr>
              <a:t>や</a:t>
            </a:r>
            <a:r>
              <a:rPr lang="ja-JP" altLang="en-US" sz="2400" dirty="0" smtClean="0">
                <a:latin typeface="小塚ゴシック Std M" charset="0"/>
                <a:ea typeface="小塚ゴシック Std M" charset="0"/>
                <a:cs typeface="小塚ゴシック Std M" charset="0"/>
              </a:rPr>
              <a:t>場所の約束をとりつけ行う．表紙</a:t>
            </a:r>
            <a:r>
              <a:rPr lang="ja-JP" altLang="en-US" sz="2400" dirty="0">
                <a:latin typeface="小塚ゴシック Std M" charset="0"/>
                <a:ea typeface="小塚ゴシック Std M" charset="0"/>
                <a:cs typeface="小塚ゴシック Std M" charset="0"/>
              </a:rPr>
              <a:t>は１で記入を受けたものであること</a:t>
            </a:r>
            <a:r>
              <a:rPr lang="ja-JP" altLang="en-US" sz="2400" dirty="0" smtClean="0">
                <a:latin typeface="小塚ゴシック Std M" charset="0"/>
                <a:ea typeface="小塚ゴシック Std M" charset="0"/>
                <a:cs typeface="小塚ゴシック Std M" charset="0"/>
              </a:rPr>
              <a:t>．</a:t>
            </a:r>
            <a:r>
              <a:rPr lang="ja-JP" altLang="en-US" sz="2400" dirty="0">
                <a:latin typeface="小塚ゴシック Std M" charset="0"/>
                <a:ea typeface="小塚ゴシック Std M" charset="0"/>
                <a:cs typeface="小塚ゴシック Std M" charset="0"/>
              </a:rPr>
              <a:t>確認のたびに日時を記入する．</a:t>
            </a:r>
            <a:endParaRPr lang="en-US" altLang="ja-JP" sz="2400" dirty="0">
              <a:latin typeface="小塚ゴシック Std M" charset="0"/>
              <a:ea typeface="小塚ゴシック Std M" charset="0"/>
              <a:cs typeface="小塚ゴシック Std M" charset="0"/>
            </a:endParaRPr>
          </a:p>
          <a:p>
            <a:pPr marL="571500" indent="-514350" eaLnBrk="1" hangingPunct="1">
              <a:lnSpc>
                <a:spcPct val="120000"/>
              </a:lnSpc>
              <a:spcBef>
                <a:spcPts val="400"/>
              </a:spcBef>
              <a:buFont typeface="Wingdings" charset="2"/>
              <a:buChar char="p"/>
            </a:pPr>
            <a:r>
              <a:rPr lang="ja-JP" altLang="en-US" dirty="0" smtClean="0">
                <a:latin typeface="小塚ゴシック Std M" charset="0"/>
                <a:ea typeface="小塚ゴシック Std M" charset="0"/>
                <a:cs typeface="小塚ゴシック Std M" charset="0"/>
              </a:rPr>
              <a:t>初回の提出期限：　</a:t>
            </a:r>
            <a:r>
              <a:rPr lang="en-US" altLang="ja-JP" dirty="0" smtClean="0">
                <a:latin typeface="小塚ゴシック Std M" charset="0"/>
                <a:ea typeface="小塚ゴシック Std M" charset="0"/>
                <a:cs typeface="小塚ゴシック Std M" charset="0"/>
              </a:rPr>
              <a:t/>
            </a:r>
            <a:br>
              <a:rPr lang="en-US" altLang="ja-JP" dirty="0" smtClean="0">
                <a:latin typeface="小塚ゴシック Std M" charset="0"/>
                <a:ea typeface="小塚ゴシック Std M" charset="0"/>
                <a:cs typeface="小塚ゴシック Std M" charset="0"/>
              </a:rPr>
            </a:br>
            <a:r>
              <a:rPr lang="ja-JP" altLang="en-US" dirty="0" smtClean="0">
                <a:latin typeface="小塚ゴシック Std M" charset="0"/>
                <a:ea typeface="小塚ゴシック Std M" charset="0"/>
                <a:cs typeface="小塚ゴシック Std M" charset="0"/>
              </a:rPr>
              <a:t>次週の最初の（授業）日</a:t>
            </a:r>
            <a:r>
              <a:rPr lang="en-US" altLang="ja-JP" dirty="0" smtClean="0">
                <a:latin typeface="小塚ゴシック Std M" charset="0"/>
                <a:ea typeface="小塚ゴシック Std M" charset="0"/>
                <a:cs typeface="小塚ゴシック Std M" charset="0"/>
              </a:rPr>
              <a:t>･･･</a:t>
            </a:r>
            <a:r>
              <a:rPr lang="ja-JP" altLang="en-US" dirty="0" smtClean="0">
                <a:latin typeface="小塚ゴシック Std M" charset="0"/>
                <a:ea typeface="小塚ゴシック Std M" charset="0"/>
                <a:cs typeface="小塚ゴシック Std M" charset="0"/>
              </a:rPr>
              <a:t>来週月曜日</a:t>
            </a:r>
            <a:endParaRPr lang="en-US" altLang="ja-JP" dirty="0" smtClean="0">
              <a:latin typeface="小塚ゴシック Std M" charset="0"/>
              <a:ea typeface="小塚ゴシック Std M" charset="0"/>
              <a:cs typeface="小塚ゴシック Std M" charset="0"/>
            </a:endParaRPr>
          </a:p>
        </p:txBody>
      </p:sp>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72EDE4B1-683B-434F-AF37-5B239AEE5675}" type="slidenum">
              <a:rPr lang="en-US" altLang="ja-JP" smtClean="0">
                <a:latin typeface="小塚ゴシック Std M" charset="0"/>
                <a:ea typeface="小塚ゴシック Std M" charset="0"/>
                <a:cs typeface="小塚ゴシック Std M" charset="0"/>
              </a:rPr>
              <a:pPr eaLnBrk="1" hangingPunct="1">
                <a:defRPr/>
              </a:pPr>
              <a:t>42</a:t>
            </a:fld>
            <a:endParaRPr lang="en-US" altLang="ja-JP" smtClean="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レポート</a:t>
            </a:r>
            <a:r>
              <a:rPr lang="ja-JP" altLang="en-US" dirty="0" smtClean="0"/>
              <a:t>の規定要素（書き方１）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用紙：　</a:t>
            </a:r>
            <a:r>
              <a:rPr lang="en-US" altLang="ja-JP" dirty="0"/>
              <a:t>A4</a:t>
            </a:r>
            <a:r>
              <a:rPr lang="ja-JP" altLang="en-US" dirty="0"/>
              <a:t>，縦置き，横書き</a:t>
            </a:r>
          </a:p>
          <a:p>
            <a:r>
              <a:rPr lang="ja-JP" altLang="en-US" dirty="0"/>
              <a:t>余白：　上下 </a:t>
            </a:r>
            <a:r>
              <a:rPr lang="en-US" altLang="ja-JP" dirty="0"/>
              <a:t>25〜35mm</a:t>
            </a:r>
            <a:r>
              <a:rPr lang="ja-JP" altLang="en-US" dirty="0"/>
              <a:t>，左右 </a:t>
            </a:r>
            <a:r>
              <a:rPr lang="en-US" altLang="ja-JP" dirty="0"/>
              <a:t>22 〜 30mm</a:t>
            </a:r>
          </a:p>
          <a:p>
            <a:r>
              <a:rPr lang="ja-JP" altLang="en-US" dirty="0"/>
              <a:t>行数，行字数，文字サイズ：</a:t>
            </a:r>
            <a:br>
              <a:rPr lang="ja-JP" altLang="en-US" dirty="0"/>
            </a:br>
            <a:r>
              <a:rPr lang="en-US" altLang="ja-JP" dirty="0" smtClean="0"/>
              <a:t>30</a:t>
            </a:r>
            <a:r>
              <a:rPr lang="ja-JP" altLang="en-US" dirty="0" smtClean="0"/>
              <a:t>行</a:t>
            </a:r>
            <a:r>
              <a:rPr lang="en-US" altLang="ja-JP" dirty="0" smtClean="0"/>
              <a:t>/</a:t>
            </a:r>
            <a:r>
              <a:rPr lang="ja-JP" altLang="en-US" dirty="0" smtClean="0"/>
              <a:t>ページ</a:t>
            </a:r>
            <a:r>
              <a:rPr lang="en-US" altLang="ja-JP" dirty="0" smtClean="0"/>
              <a:t> </a:t>
            </a:r>
            <a:r>
              <a:rPr lang="ja-JP" altLang="en-US" dirty="0" smtClean="0"/>
              <a:t>程度（</a:t>
            </a:r>
            <a:r>
              <a:rPr lang="ja-JP" altLang="en-US" dirty="0"/>
              <a:t>行間</a:t>
            </a:r>
            <a:r>
              <a:rPr lang="en-US" altLang="ja-JP" dirty="0"/>
              <a:t>1.25 〜 1.5 </a:t>
            </a:r>
            <a:r>
              <a:rPr lang="ja-JP" altLang="en-US" dirty="0"/>
              <a:t>行）</a:t>
            </a:r>
            <a:r>
              <a:rPr lang="ja-JP" altLang="en-US" dirty="0" smtClean="0"/>
              <a:t>，</a:t>
            </a:r>
            <a:r>
              <a:rPr lang="en-US" altLang="ja-JP" dirty="0" smtClean="0"/>
              <a:t/>
            </a:r>
            <a:br>
              <a:rPr lang="en-US" altLang="ja-JP" dirty="0" smtClean="0"/>
            </a:br>
            <a:r>
              <a:rPr lang="en-US" altLang="ja-JP" dirty="0" smtClean="0"/>
              <a:t>40</a:t>
            </a:r>
            <a:r>
              <a:rPr lang="en-US" altLang="ja-JP" dirty="0"/>
              <a:t>〜45</a:t>
            </a:r>
            <a:r>
              <a:rPr lang="ja-JP" altLang="en-US" dirty="0" smtClean="0"/>
              <a:t>文字</a:t>
            </a:r>
            <a:r>
              <a:rPr lang="en-US" altLang="ja-JP" dirty="0" smtClean="0"/>
              <a:t>/</a:t>
            </a:r>
            <a:r>
              <a:rPr lang="ja-JP" altLang="en-US" dirty="0" smtClean="0"/>
              <a:t>一行</a:t>
            </a:r>
            <a:r>
              <a:rPr lang="en-US" altLang="ja-JP" dirty="0" smtClean="0"/>
              <a:t> </a:t>
            </a:r>
            <a:r>
              <a:rPr lang="ja-JP" altLang="en-US" dirty="0" smtClean="0"/>
              <a:t>程度（</a:t>
            </a:r>
            <a:r>
              <a:rPr lang="ja-JP" altLang="en-US" dirty="0"/>
              <a:t>文字大きさ </a:t>
            </a:r>
            <a:r>
              <a:rPr lang="en-US" altLang="ja-JP" dirty="0"/>
              <a:t>11 〜 12pt</a:t>
            </a:r>
            <a:r>
              <a:rPr lang="ja-JP" altLang="en-US" dirty="0" smtClean="0"/>
              <a:t>），表題は</a:t>
            </a:r>
            <a:r>
              <a:rPr lang="en-US" altLang="ja-JP" dirty="0" smtClean="0"/>
              <a:t> 18pt </a:t>
            </a:r>
            <a:r>
              <a:rPr lang="ja-JP" altLang="en-US" dirty="0" smtClean="0"/>
              <a:t>程度</a:t>
            </a:r>
            <a:endParaRPr lang="en-US" altLang="ja-JP" dirty="0" smtClean="0"/>
          </a:p>
          <a:p>
            <a:r>
              <a:rPr lang="ja-JP" altLang="en-US" dirty="0" smtClean="0"/>
              <a:t>表紙にテーマ名，学生番号と氏名，実験日（３回分）</a:t>
            </a:r>
            <a:endParaRPr lang="en-US" altLang="ja-JP" dirty="0" smtClean="0"/>
          </a:p>
        </p:txBody>
      </p:sp>
      <p:sp>
        <p:nvSpPr>
          <p:cNvPr id="4" name="フッター プレースホルダー 3"/>
          <p:cNvSpPr>
            <a:spLocks noGrp="1"/>
          </p:cNvSpPr>
          <p:nvPr>
            <p:ph type="ftr" sz="quarter" idx="11"/>
          </p:nvPr>
        </p:nvSpPr>
        <p:spPr/>
        <p:txBody>
          <a:bodyPr/>
          <a:lstStyle/>
          <a:p>
            <a:pPr>
              <a:defRPr/>
            </a:pPr>
            <a:r>
              <a:rPr lang="en-US" altLang="ja-JP" smtClean="0"/>
              <a:t>C++演習</a:t>
            </a:r>
            <a:endParaRPr lang="en-US" altLang="ja-JP"/>
          </a:p>
        </p:txBody>
      </p:sp>
      <p:sp>
        <p:nvSpPr>
          <p:cNvPr id="5" name="スライド番号プレースホルダー 4"/>
          <p:cNvSpPr>
            <a:spLocks noGrp="1"/>
          </p:cNvSpPr>
          <p:nvPr>
            <p:ph type="sldNum" sz="quarter" idx="12"/>
          </p:nvPr>
        </p:nvSpPr>
        <p:spPr/>
        <p:txBody>
          <a:bodyPr/>
          <a:lstStyle/>
          <a:p>
            <a:pPr>
              <a:defRPr/>
            </a:pPr>
            <a:fld id="{A9210AD0-5CB8-5F4A-9B4B-C4828ACEE444}" type="slidenum">
              <a:rPr lang="en-US" altLang="ja-JP" smtClean="0"/>
              <a:pPr>
                <a:defRPr/>
              </a:pPr>
              <a:t>43</a:t>
            </a:fld>
            <a:endParaRPr lang="en-US" altLang="ja-JP"/>
          </a:p>
        </p:txBody>
      </p:sp>
    </p:spTree>
    <p:extLst>
      <p:ext uri="{BB962C8B-B14F-4D97-AF65-F5344CB8AC3E}">
        <p14:creationId xmlns:p14="http://schemas.microsoft.com/office/powerpoint/2010/main" val="435101875"/>
      </p:ext>
    </p:extLst>
  </p:cSld>
  <p:clrMapOvr>
    <a:masterClrMapping/>
  </p:clrMapOvr>
  <p:transition xmlns:p14="http://schemas.microsoft.com/office/powerpoint/2010/mai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レポートの規定要素（</a:t>
            </a:r>
            <a:r>
              <a:rPr lang="ja-JP" altLang="en-US" dirty="0" smtClean="0"/>
              <a:t>書き方２）</a:t>
            </a:r>
            <a:endParaRPr kumimoji="1" lang="ja-JP" altLang="en-US" dirty="0"/>
          </a:p>
        </p:txBody>
      </p:sp>
      <p:sp>
        <p:nvSpPr>
          <p:cNvPr id="3" name="コンテンツ プレースホルダー 2"/>
          <p:cNvSpPr>
            <a:spLocks noGrp="1"/>
          </p:cNvSpPr>
          <p:nvPr>
            <p:ph idx="1"/>
          </p:nvPr>
        </p:nvSpPr>
        <p:spPr/>
        <p:txBody>
          <a:bodyPr/>
          <a:lstStyle/>
          <a:p>
            <a:r>
              <a:rPr lang="ja-JP" altLang="en-US" dirty="0"/>
              <a:t>文字</a:t>
            </a:r>
            <a:r>
              <a:rPr lang="ja-JP" altLang="en-US" dirty="0" smtClean="0"/>
              <a:t>スタイル：</a:t>
            </a:r>
            <a:endParaRPr lang="en-US" altLang="ja-JP" dirty="0"/>
          </a:p>
          <a:p>
            <a:pPr marL="457200" lvl="1" indent="0">
              <a:buNone/>
            </a:pPr>
            <a:r>
              <a:rPr lang="ja-JP" altLang="en-US" dirty="0" smtClean="0"/>
              <a:t>本文は</a:t>
            </a:r>
            <a:r>
              <a:rPr lang="ja-JP" altLang="en-US" dirty="0" smtClean="0">
                <a:latin typeface="小塚明朝 Pro R"/>
                <a:ea typeface="小塚明朝 Pro R"/>
                <a:cs typeface="小塚明朝 Pro R"/>
              </a:rPr>
              <a:t>明朝体，</a:t>
            </a:r>
            <a:r>
              <a:rPr lang="ja-JP" altLang="en-US" dirty="0" smtClean="0"/>
              <a:t>タイトルや節見出しはゴシック</a:t>
            </a:r>
            <a:endParaRPr lang="en-US" altLang="ja-JP" dirty="0" smtClean="0"/>
          </a:p>
          <a:p>
            <a:pPr marL="457200" lvl="1" indent="0">
              <a:buNone/>
            </a:pPr>
            <a:r>
              <a:rPr lang="ja-JP" altLang="en-US" dirty="0"/>
              <a:t>英数</a:t>
            </a:r>
            <a:r>
              <a:rPr lang="ja-JP" altLang="en-US" dirty="0" smtClean="0"/>
              <a:t>文字は半角．プログラムリストやコンソール出力は等幅（非プロポーショナル）体（</a:t>
            </a:r>
            <a:r>
              <a:rPr lang="en-US" altLang="ja-JP" dirty="0" smtClean="0">
                <a:latin typeface="Courier"/>
                <a:cs typeface="Courier"/>
              </a:rPr>
              <a:t>Courier, </a:t>
            </a:r>
            <a:r>
              <a:rPr lang="en-US" altLang="ja-JP" dirty="0">
                <a:latin typeface="Lucida Console"/>
                <a:cs typeface="Lucida Console"/>
              </a:rPr>
              <a:t>Lucida</a:t>
            </a:r>
            <a:r>
              <a:rPr lang="en-US" altLang="ja-JP" dirty="0">
                <a:latin typeface="Courier"/>
                <a:cs typeface="Courier"/>
              </a:rPr>
              <a:t>, </a:t>
            </a:r>
            <a:r>
              <a:rPr lang="en-US" altLang="ja-JP" dirty="0" err="1" smtClean="0">
                <a:latin typeface="Consolas"/>
                <a:cs typeface="Consolas"/>
              </a:rPr>
              <a:t>Consoals</a:t>
            </a:r>
            <a:r>
              <a:rPr lang="en-US" altLang="ja-JP" dirty="0" smtClean="0">
                <a:latin typeface="Consolas"/>
                <a:cs typeface="Consolas"/>
              </a:rPr>
              <a:t> </a:t>
            </a:r>
            <a:r>
              <a:rPr lang="ja-JP" altLang="en-US" dirty="0" smtClean="0">
                <a:latin typeface="Consolas"/>
                <a:cs typeface="Consolas"/>
              </a:rPr>
              <a:t>など）</a:t>
            </a:r>
            <a:endParaRPr lang="en-US" altLang="ja-JP" dirty="0" smtClean="0"/>
          </a:p>
          <a:p>
            <a:r>
              <a:rPr lang="ja-JP" altLang="en-US" dirty="0" smtClean="0"/>
              <a:t>ページ番号：</a:t>
            </a:r>
            <a:r>
              <a:rPr lang="en-US" altLang="ja-JP" dirty="0"/>
              <a:t/>
            </a:r>
            <a:br>
              <a:rPr lang="en-US" altLang="ja-JP" dirty="0"/>
            </a:br>
            <a:r>
              <a:rPr lang="ja-JP" altLang="en-US" dirty="0" smtClean="0"/>
              <a:t>フッタ中央またはヘッダ右端に通しで</a:t>
            </a:r>
            <a:endParaRPr lang="en-US" altLang="ja-JP" dirty="0" smtClean="0"/>
          </a:p>
          <a:p>
            <a:r>
              <a:rPr lang="ja-JP" altLang="en-US" dirty="0" smtClean="0"/>
              <a:t>左上をステープラ等でとめる</a:t>
            </a:r>
            <a:endParaRPr lang="en-US" altLang="ja-JP" dirty="0" smtClean="0"/>
          </a:p>
        </p:txBody>
      </p:sp>
      <p:sp>
        <p:nvSpPr>
          <p:cNvPr id="4" name="フッター プレースホルダー 3"/>
          <p:cNvSpPr>
            <a:spLocks noGrp="1"/>
          </p:cNvSpPr>
          <p:nvPr>
            <p:ph type="ftr" sz="quarter" idx="11"/>
          </p:nvPr>
        </p:nvSpPr>
        <p:spPr/>
        <p:txBody>
          <a:bodyPr/>
          <a:lstStyle/>
          <a:p>
            <a:pPr>
              <a:defRPr/>
            </a:pPr>
            <a:r>
              <a:rPr lang="en-US" altLang="ja-JP" smtClean="0"/>
              <a:t>C++演習</a:t>
            </a:r>
            <a:endParaRPr lang="en-US" altLang="ja-JP"/>
          </a:p>
        </p:txBody>
      </p:sp>
      <p:sp>
        <p:nvSpPr>
          <p:cNvPr id="5" name="スライド番号プレースホルダー 4"/>
          <p:cNvSpPr>
            <a:spLocks noGrp="1"/>
          </p:cNvSpPr>
          <p:nvPr>
            <p:ph type="sldNum" sz="quarter" idx="12"/>
          </p:nvPr>
        </p:nvSpPr>
        <p:spPr/>
        <p:txBody>
          <a:bodyPr/>
          <a:lstStyle/>
          <a:p>
            <a:pPr>
              <a:defRPr/>
            </a:pPr>
            <a:fld id="{A9210AD0-5CB8-5F4A-9B4B-C4828ACEE444}" type="slidenum">
              <a:rPr lang="en-US" altLang="ja-JP" smtClean="0"/>
              <a:pPr>
                <a:defRPr/>
              </a:pPr>
              <a:t>44</a:t>
            </a:fld>
            <a:endParaRPr lang="en-US" altLang="ja-JP"/>
          </a:p>
        </p:txBody>
      </p:sp>
    </p:spTree>
    <p:extLst>
      <p:ext uri="{BB962C8B-B14F-4D97-AF65-F5344CB8AC3E}">
        <p14:creationId xmlns:p14="http://schemas.microsoft.com/office/powerpoint/2010/main" val="2522620852"/>
      </p:ext>
    </p:extLst>
  </p:cSld>
  <p:clrMapOvr>
    <a:masterClrMapping/>
  </p:clrMapOvr>
  <p:transition xmlns:p14="http://schemas.microsoft.com/office/powerpoint/2010/mai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レポートの規定要素（報告内容）</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行った演習の結果，演習の問いに対する答えが示されていること．</a:t>
            </a:r>
            <a:endParaRPr lang="en-US" altLang="ja-JP" dirty="0" smtClean="0"/>
          </a:p>
          <a:p>
            <a:pPr lvl="1"/>
            <a:r>
              <a:rPr lang="ja-JP" altLang="en-US" dirty="0" smtClean="0"/>
              <a:t>プログラムのソースコードは電子的に別提出し，レポートではそれを前提に引用は必要最小限にとどめる</a:t>
            </a:r>
            <a:endParaRPr lang="en-US" altLang="ja-JP" dirty="0" smtClean="0"/>
          </a:p>
          <a:p>
            <a:pPr lvl="1"/>
            <a:r>
              <a:rPr lang="ja-JP" altLang="en-US" dirty="0"/>
              <a:t>複数の</a:t>
            </a:r>
            <a:r>
              <a:rPr lang="ja-JP" altLang="en-US" dirty="0" smtClean="0"/>
              <a:t>演習の結果を一組</a:t>
            </a:r>
            <a:r>
              <a:rPr lang="ja-JP" altLang="en-US" dirty="0"/>
              <a:t>のソースコード等で</a:t>
            </a:r>
            <a:r>
              <a:rPr lang="ja-JP" altLang="en-US" dirty="0" smtClean="0"/>
              <a:t>示す場合</a:t>
            </a:r>
            <a:r>
              <a:rPr lang="ja-JP" altLang="en-US" dirty="0"/>
              <a:t>は</a:t>
            </a:r>
            <a:r>
              <a:rPr lang="ja-JP" altLang="en-US" dirty="0" smtClean="0"/>
              <a:t>，わかる</a:t>
            </a:r>
            <a:r>
              <a:rPr lang="ja-JP" altLang="en-US" dirty="0"/>
              <a:t>よう</a:t>
            </a:r>
            <a:r>
              <a:rPr lang="ja-JP" altLang="en-US" dirty="0" smtClean="0"/>
              <a:t>に記述する</a:t>
            </a:r>
            <a:endParaRPr lang="en-US" altLang="ja-JP" dirty="0" smtClean="0"/>
          </a:p>
          <a:p>
            <a:r>
              <a:rPr lang="ja-JP" altLang="en-US" dirty="0" smtClean="0"/>
              <a:t>コンストラクタのはたらきと動作，および</a:t>
            </a:r>
            <a:r>
              <a:rPr lang="ja-JP" altLang="en-US" dirty="0"/>
              <a:t>ポリモルフィズムについて，自身</a:t>
            </a:r>
            <a:r>
              <a:rPr lang="ja-JP" altLang="en-US" dirty="0" smtClean="0"/>
              <a:t>の実験と結果によって考察すること．</a:t>
            </a:r>
            <a:endParaRPr lang="en-US" altLang="ja-JP" dirty="0" smtClean="0"/>
          </a:p>
        </p:txBody>
      </p:sp>
      <p:sp>
        <p:nvSpPr>
          <p:cNvPr id="4" name="フッター プレースホルダー 3"/>
          <p:cNvSpPr>
            <a:spLocks noGrp="1"/>
          </p:cNvSpPr>
          <p:nvPr>
            <p:ph type="ftr" sz="quarter" idx="11"/>
          </p:nvPr>
        </p:nvSpPr>
        <p:spPr/>
        <p:txBody>
          <a:bodyPr/>
          <a:lstStyle/>
          <a:p>
            <a:pPr>
              <a:defRPr/>
            </a:pPr>
            <a:r>
              <a:rPr lang="en-US" altLang="ja-JP" smtClean="0"/>
              <a:t>C++演習</a:t>
            </a:r>
            <a:endParaRPr lang="en-US" altLang="ja-JP"/>
          </a:p>
        </p:txBody>
      </p:sp>
      <p:sp>
        <p:nvSpPr>
          <p:cNvPr id="5" name="スライド番号プレースホルダー 4"/>
          <p:cNvSpPr>
            <a:spLocks noGrp="1"/>
          </p:cNvSpPr>
          <p:nvPr>
            <p:ph type="sldNum" sz="quarter" idx="12"/>
          </p:nvPr>
        </p:nvSpPr>
        <p:spPr/>
        <p:txBody>
          <a:bodyPr/>
          <a:lstStyle/>
          <a:p>
            <a:pPr>
              <a:defRPr/>
            </a:pPr>
            <a:fld id="{A9210AD0-5CB8-5F4A-9B4B-C4828ACEE444}" type="slidenum">
              <a:rPr lang="en-US" altLang="ja-JP" smtClean="0"/>
              <a:pPr>
                <a:defRPr/>
              </a:pPr>
              <a:t>45</a:t>
            </a:fld>
            <a:endParaRPr lang="en-US" altLang="ja-JP"/>
          </a:p>
        </p:txBody>
      </p:sp>
    </p:spTree>
    <p:extLst>
      <p:ext uri="{BB962C8B-B14F-4D97-AF65-F5344CB8AC3E}">
        <p14:creationId xmlns:p14="http://schemas.microsoft.com/office/powerpoint/2010/main" val="443485804"/>
      </p:ext>
    </p:extLst>
  </p:cSld>
  <p:clrMapOvr>
    <a:masterClrMapping/>
  </p:clrMapOvr>
  <p:transition xmlns:p14="http://schemas.microsoft.com/office/powerpoint/2010/mai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レポートの規定要素（実装結果）</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演習</a:t>
            </a:r>
            <a:r>
              <a:rPr lang="en-US" altLang="ja-JP" dirty="0" smtClean="0"/>
              <a:t>7</a:t>
            </a:r>
            <a:r>
              <a:rPr lang="ja-JP" altLang="en-US" dirty="0" smtClean="0"/>
              <a:t>まで，および</a:t>
            </a:r>
            <a:r>
              <a:rPr lang="en-US" altLang="ja-JP" dirty="0" smtClean="0"/>
              <a:t> 8 </a:t>
            </a:r>
            <a:r>
              <a:rPr lang="ja-JP" altLang="en-US" dirty="0" smtClean="0"/>
              <a:t>または</a:t>
            </a:r>
            <a:r>
              <a:rPr lang="en-US" altLang="ja-JP" dirty="0"/>
              <a:t> </a:t>
            </a:r>
            <a:r>
              <a:rPr lang="en-US" altLang="ja-JP" dirty="0" smtClean="0"/>
              <a:t>9 </a:t>
            </a:r>
            <a:r>
              <a:rPr lang="ja-JP" altLang="en-US" dirty="0" smtClean="0"/>
              <a:t>のヘッダ／ソースコードの</a:t>
            </a:r>
            <a:r>
              <a:rPr lang="ja-JP" altLang="en-US" dirty="0"/>
              <a:t>ファイルを電子的に</a:t>
            </a:r>
            <a:r>
              <a:rPr lang="ja-JP" altLang="en-US" dirty="0" smtClean="0"/>
              <a:t>提出</a:t>
            </a:r>
            <a:endParaRPr lang="ja-JP" altLang="en-US" dirty="0"/>
          </a:p>
          <a:p>
            <a:pPr marL="457200" lvl="1" indent="0">
              <a:buNone/>
            </a:pPr>
            <a:r>
              <a:rPr lang="ja-JP" altLang="en-US" dirty="0" smtClean="0"/>
              <a:t>コンパイルエラーがないこと，正しく</a:t>
            </a:r>
            <a:r>
              <a:rPr lang="ja-JP" altLang="en-US" dirty="0"/>
              <a:t>動作することを確認の</a:t>
            </a:r>
            <a:r>
              <a:rPr lang="ja-JP" altLang="en-US" dirty="0" smtClean="0"/>
              <a:t>うえ，すべてのファイルを</a:t>
            </a:r>
            <a:r>
              <a:rPr lang="en-US" altLang="ja-JP" dirty="0" smtClean="0"/>
              <a:t/>
            </a:r>
            <a:br>
              <a:rPr lang="en-US" altLang="ja-JP" dirty="0" smtClean="0"/>
            </a:br>
            <a:r>
              <a:rPr lang="en-US" altLang="ja-JP" dirty="0" smtClean="0"/>
              <a:t>~sin/Studex2014/[</a:t>
            </a:r>
            <a:r>
              <a:rPr lang="ja-JP" altLang="en-US" dirty="0" smtClean="0"/>
              <a:t>学生番号</a:t>
            </a:r>
            <a:r>
              <a:rPr lang="en-US" altLang="ja-JP" dirty="0" smtClean="0"/>
              <a:t>]</a:t>
            </a:r>
            <a:br>
              <a:rPr lang="en-US" altLang="ja-JP" dirty="0" smtClean="0"/>
            </a:br>
            <a:r>
              <a:rPr lang="ja-JP" altLang="en-US" dirty="0" smtClean="0"/>
              <a:t>ディレクトリ　にコピーする</a:t>
            </a:r>
          </a:p>
        </p:txBody>
      </p:sp>
      <p:sp>
        <p:nvSpPr>
          <p:cNvPr id="4" name="フッター プレースホルダー 3"/>
          <p:cNvSpPr>
            <a:spLocks noGrp="1"/>
          </p:cNvSpPr>
          <p:nvPr>
            <p:ph type="ftr" sz="quarter" idx="11"/>
          </p:nvPr>
        </p:nvSpPr>
        <p:spPr/>
        <p:txBody>
          <a:bodyPr/>
          <a:lstStyle/>
          <a:p>
            <a:pPr>
              <a:defRPr/>
            </a:pPr>
            <a:r>
              <a:rPr lang="en-US" altLang="ja-JP" smtClean="0"/>
              <a:t>C++演習</a:t>
            </a:r>
            <a:endParaRPr lang="en-US" altLang="ja-JP"/>
          </a:p>
        </p:txBody>
      </p:sp>
      <p:sp>
        <p:nvSpPr>
          <p:cNvPr id="5" name="スライド番号プレースホルダー 4"/>
          <p:cNvSpPr>
            <a:spLocks noGrp="1"/>
          </p:cNvSpPr>
          <p:nvPr>
            <p:ph type="sldNum" sz="quarter" idx="12"/>
          </p:nvPr>
        </p:nvSpPr>
        <p:spPr/>
        <p:txBody>
          <a:bodyPr/>
          <a:lstStyle/>
          <a:p>
            <a:pPr>
              <a:defRPr/>
            </a:pPr>
            <a:fld id="{A9210AD0-5CB8-5F4A-9B4B-C4828ACEE444}" type="slidenum">
              <a:rPr lang="en-US" altLang="ja-JP" smtClean="0"/>
              <a:pPr>
                <a:defRPr/>
              </a:pPr>
              <a:t>46</a:t>
            </a:fld>
            <a:endParaRPr lang="en-US" altLang="ja-JP"/>
          </a:p>
        </p:txBody>
      </p:sp>
    </p:spTree>
    <p:extLst>
      <p:ext uri="{BB962C8B-B14F-4D97-AF65-F5344CB8AC3E}">
        <p14:creationId xmlns:p14="http://schemas.microsoft.com/office/powerpoint/2010/main" val="1925549838"/>
      </p:ext>
    </p:extLst>
  </p:cSld>
  <p:clrMapOvr>
    <a:masterClrMapping/>
  </p:clrMapOvr>
  <p:transition xmlns:p14="http://schemas.microsoft.com/office/powerpoint/2010/mai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悪質なレポートについて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sz="2800" dirty="0" smtClean="0"/>
              <a:t>間違いに気づかない，自分で説明できないなど，</a:t>
            </a:r>
            <a:r>
              <a:rPr kumimoji="1" lang="ja-JP" altLang="en-US" sz="2800" dirty="0" smtClean="0"/>
              <a:t>意味を理解せずに写す行為（通称「コピペ」）</a:t>
            </a:r>
            <a:r>
              <a:rPr lang="ja-JP" altLang="en-US" sz="2800" dirty="0" smtClean="0"/>
              <a:t>やその疑いが否定できない場合，</a:t>
            </a:r>
            <a:r>
              <a:rPr kumimoji="1" lang="ja-JP" altLang="en-US" sz="2800" dirty="0" smtClean="0"/>
              <a:t>再提出や即不合格</a:t>
            </a:r>
            <a:endParaRPr kumimoji="1" lang="en-US" altLang="ja-JP" sz="2800" dirty="0" smtClean="0"/>
          </a:p>
          <a:p>
            <a:r>
              <a:rPr lang="ja-JP" altLang="en-US" sz="2800" dirty="0" smtClean="0"/>
              <a:t>演習</a:t>
            </a:r>
            <a:r>
              <a:rPr lang="en-US" altLang="ja-JP" sz="2800" dirty="0" smtClean="0"/>
              <a:t>7</a:t>
            </a:r>
            <a:r>
              <a:rPr lang="ja-JP" altLang="en-US" sz="2800" dirty="0" smtClean="0"/>
              <a:t>までを完了していない，演習</a:t>
            </a:r>
            <a:r>
              <a:rPr lang="en-US" altLang="ja-JP" sz="2800" dirty="0" smtClean="0"/>
              <a:t>8</a:t>
            </a:r>
            <a:r>
              <a:rPr lang="ja-JP" altLang="en-US" sz="2800" dirty="0" smtClean="0"/>
              <a:t>以降の取り組みが不十分，など授業時間中に演習を行ったと確認できないレポートは，再提出や即不合格</a:t>
            </a:r>
            <a:endParaRPr lang="en-US" altLang="ja-JP" sz="2800" dirty="0" smtClean="0"/>
          </a:p>
          <a:p>
            <a:r>
              <a:rPr lang="ja-JP" altLang="en-US" sz="2800" dirty="0"/>
              <a:t>電子提出の</a:t>
            </a:r>
            <a:r>
              <a:rPr lang="ja-JP" altLang="en-US" sz="2800" dirty="0" smtClean="0"/>
              <a:t>プログラムについても同様</a:t>
            </a:r>
            <a:endParaRPr lang="en-US" altLang="ja-JP" sz="2800" dirty="0"/>
          </a:p>
        </p:txBody>
      </p:sp>
      <p:sp>
        <p:nvSpPr>
          <p:cNvPr id="4" name="フッター プレースホルダー 3"/>
          <p:cNvSpPr>
            <a:spLocks noGrp="1"/>
          </p:cNvSpPr>
          <p:nvPr>
            <p:ph type="ftr" sz="quarter" idx="11"/>
          </p:nvPr>
        </p:nvSpPr>
        <p:spPr/>
        <p:txBody>
          <a:bodyPr/>
          <a:lstStyle/>
          <a:p>
            <a:pPr>
              <a:defRPr/>
            </a:pPr>
            <a:r>
              <a:rPr lang="en-US" altLang="ja-JP" smtClean="0"/>
              <a:t>C++演習</a:t>
            </a:r>
            <a:endParaRPr lang="en-US" altLang="ja-JP"/>
          </a:p>
        </p:txBody>
      </p:sp>
      <p:sp>
        <p:nvSpPr>
          <p:cNvPr id="5" name="スライド番号プレースホルダー 4"/>
          <p:cNvSpPr>
            <a:spLocks noGrp="1"/>
          </p:cNvSpPr>
          <p:nvPr>
            <p:ph type="sldNum" sz="quarter" idx="12"/>
          </p:nvPr>
        </p:nvSpPr>
        <p:spPr/>
        <p:txBody>
          <a:bodyPr/>
          <a:lstStyle/>
          <a:p>
            <a:pPr>
              <a:defRPr/>
            </a:pPr>
            <a:fld id="{A9210AD0-5CB8-5F4A-9B4B-C4828ACEE444}" type="slidenum">
              <a:rPr lang="en-US" altLang="ja-JP" smtClean="0"/>
              <a:pPr>
                <a:defRPr/>
              </a:pPr>
              <a:t>47</a:t>
            </a:fld>
            <a:endParaRPr lang="en-US" altLang="ja-JP"/>
          </a:p>
        </p:txBody>
      </p:sp>
    </p:spTree>
    <p:extLst>
      <p:ext uri="{BB962C8B-B14F-4D97-AF65-F5344CB8AC3E}">
        <p14:creationId xmlns:p14="http://schemas.microsoft.com/office/powerpoint/2010/main" val="3030185913"/>
      </p:ext>
    </p:extLst>
  </p:cSld>
  <p:clrMapOvr>
    <a:masterClrMapping/>
  </p:clrMapOvr>
  <p:transition xmlns:p14="http://schemas.microsoft.com/office/powerpoint/2010/mai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おまけ：プログラミングを学ぶコツ</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800" dirty="0" smtClean="0"/>
              <a:t>一番楽に作れる方法を，まずよく考えること</a:t>
            </a:r>
            <a:endParaRPr kumimoji="1" lang="en-US" altLang="ja-JP" sz="2800" dirty="0" smtClean="0"/>
          </a:p>
          <a:p>
            <a:pPr lvl="1"/>
            <a:r>
              <a:rPr lang="ja-JP" altLang="en-US" sz="2400" dirty="0" smtClean="0"/>
              <a:t>アイディアが実現可能かどうかを調べたり聞いたり</a:t>
            </a:r>
            <a:endParaRPr kumimoji="1" lang="en-US" altLang="ja-JP" sz="2400" dirty="0" smtClean="0"/>
          </a:p>
          <a:p>
            <a:r>
              <a:rPr kumimoji="1" lang="ja-JP" altLang="en-US" sz="2800" dirty="0" smtClean="0"/>
              <a:t>書くプログラム，文書の作成は，カット＆ペースト，検索と置換で効率的に</a:t>
            </a:r>
            <a:endParaRPr kumimoji="1" lang="en-US" altLang="ja-JP" sz="2800" dirty="0" smtClean="0"/>
          </a:p>
          <a:p>
            <a:pPr lvl="1"/>
            <a:r>
              <a:rPr kumimoji="1" lang="ja-JP" altLang="en-US" sz="2400" dirty="0" smtClean="0"/>
              <a:t>生きた化石</a:t>
            </a:r>
            <a:r>
              <a:rPr kumimoji="1" lang="en-US" altLang="ja-JP" sz="2400" dirty="0" smtClean="0"/>
              <a:t> </a:t>
            </a:r>
            <a:r>
              <a:rPr kumimoji="1" lang="en-US" altLang="ja-JP" sz="2400" dirty="0" err="1" smtClean="0"/>
              <a:t>emacs</a:t>
            </a:r>
            <a:r>
              <a:rPr kumimoji="1" lang="en-US" altLang="ja-JP" sz="2400" dirty="0" smtClean="0"/>
              <a:t> </a:t>
            </a:r>
            <a:r>
              <a:rPr kumimoji="1" lang="ja-JP" altLang="en-US" sz="2400" dirty="0" smtClean="0"/>
              <a:t>エディタ</a:t>
            </a:r>
            <a:r>
              <a:rPr lang="ja-JP" altLang="en-US" sz="2400" dirty="0" smtClean="0"/>
              <a:t>に</a:t>
            </a:r>
            <a:r>
              <a:rPr kumimoji="1" lang="ja-JP" altLang="en-US" sz="2400" dirty="0" smtClean="0"/>
              <a:t>もカット／コピー＆</a:t>
            </a:r>
            <a:r>
              <a:rPr lang="ja-JP" altLang="en-US" sz="2400" dirty="0" smtClean="0"/>
              <a:t>ペースト</a:t>
            </a:r>
            <a:r>
              <a:rPr kumimoji="1" lang="ja-JP" altLang="en-US" sz="2400" dirty="0" smtClean="0"/>
              <a:t>，</a:t>
            </a:r>
            <a:r>
              <a:rPr kumimoji="1" lang="en-US" altLang="ja-JP" sz="2400" dirty="0" smtClean="0"/>
              <a:t> </a:t>
            </a:r>
            <a:r>
              <a:rPr kumimoji="1" lang="ja-JP" altLang="en-US" sz="2400" dirty="0" smtClean="0"/>
              <a:t>検索</a:t>
            </a:r>
            <a:r>
              <a:rPr kumimoji="1" lang="en-US" altLang="ja-JP" sz="2400" dirty="0" smtClean="0"/>
              <a:t> search</a:t>
            </a:r>
            <a:r>
              <a:rPr kumimoji="1" lang="ja-JP" altLang="en-US" sz="2400" dirty="0" smtClean="0"/>
              <a:t>，置換</a:t>
            </a:r>
            <a:r>
              <a:rPr kumimoji="1" lang="en-US" altLang="ja-JP" sz="2400" dirty="0" smtClean="0"/>
              <a:t> replace </a:t>
            </a:r>
            <a:r>
              <a:rPr kumimoji="1" lang="ja-JP" altLang="en-US" sz="2400" dirty="0" smtClean="0"/>
              <a:t>はある</a:t>
            </a:r>
            <a:endParaRPr kumimoji="1" lang="en-US" altLang="ja-JP" sz="2400" dirty="0" smtClean="0"/>
          </a:p>
          <a:p>
            <a:r>
              <a:rPr kumimoji="1" lang="ja-JP" altLang="en-US" sz="2800" dirty="0" smtClean="0"/>
              <a:t>デバッガ（</a:t>
            </a:r>
            <a:r>
              <a:rPr kumimoji="1" lang="en-US" altLang="ja-JP" sz="2800" dirty="0" err="1" smtClean="0"/>
              <a:t>gdb</a:t>
            </a:r>
            <a:r>
              <a:rPr kumimoji="1" lang="ja-JP" altLang="en-US" sz="2800" dirty="0" smtClean="0"/>
              <a:t>）がすこしでも使えると便利</a:t>
            </a:r>
            <a:endParaRPr kumimoji="1" lang="en-US" altLang="ja-JP" sz="2800" dirty="0" smtClean="0"/>
          </a:p>
          <a:p>
            <a:pPr lvl="1"/>
            <a:r>
              <a:rPr lang="ja-JP" altLang="en-US" sz="2400" dirty="0" smtClean="0"/>
              <a:t>一行ごとに実行，変数の内容を表示，が可能</a:t>
            </a:r>
            <a:endParaRPr kumimoji="1" lang="en-US" altLang="ja-JP" sz="2400" dirty="0" smtClean="0"/>
          </a:p>
          <a:p>
            <a:pPr lvl="1"/>
            <a:r>
              <a:rPr lang="ja-JP" altLang="en-US" dirty="0" smtClean="0"/>
              <a:t>できれば</a:t>
            </a:r>
            <a:r>
              <a:rPr kumimoji="1" lang="en-US" altLang="ja-JP" dirty="0" smtClean="0"/>
              <a:t> eclipse </a:t>
            </a:r>
            <a:r>
              <a:rPr kumimoji="1" lang="ja-JP" altLang="en-US" dirty="0" smtClean="0"/>
              <a:t>など高機能エディタやデバッガが統合された開発環境を．</a:t>
            </a:r>
            <a:endParaRPr kumimoji="1" lang="ja-JP" altLang="en-US" sz="2800" dirty="0"/>
          </a:p>
        </p:txBody>
      </p:sp>
      <p:sp>
        <p:nvSpPr>
          <p:cNvPr id="4" name="フッター プレースホルダー 3"/>
          <p:cNvSpPr>
            <a:spLocks noGrp="1"/>
          </p:cNvSpPr>
          <p:nvPr>
            <p:ph type="ftr" sz="quarter" idx="11"/>
          </p:nvPr>
        </p:nvSpPr>
        <p:spPr/>
        <p:txBody>
          <a:bodyPr/>
          <a:lstStyle/>
          <a:p>
            <a:pPr>
              <a:defRPr/>
            </a:pPr>
            <a:r>
              <a:rPr lang="en-US" altLang="ja-JP" smtClean="0"/>
              <a:t>C++演習</a:t>
            </a:r>
            <a:endParaRPr lang="en-US" altLang="ja-JP"/>
          </a:p>
        </p:txBody>
      </p:sp>
      <p:sp>
        <p:nvSpPr>
          <p:cNvPr id="5" name="スライド番号プレースホルダー 4"/>
          <p:cNvSpPr>
            <a:spLocks noGrp="1"/>
          </p:cNvSpPr>
          <p:nvPr>
            <p:ph type="sldNum" sz="quarter" idx="12"/>
          </p:nvPr>
        </p:nvSpPr>
        <p:spPr/>
        <p:txBody>
          <a:bodyPr/>
          <a:lstStyle/>
          <a:p>
            <a:pPr>
              <a:defRPr/>
            </a:pPr>
            <a:fld id="{A9210AD0-5CB8-5F4A-9B4B-C4828ACEE444}" type="slidenum">
              <a:rPr lang="en-US" altLang="ja-JP" smtClean="0"/>
              <a:pPr>
                <a:defRPr/>
              </a:pPr>
              <a:t>48</a:t>
            </a:fld>
            <a:endParaRPr lang="en-US" altLang="ja-JP"/>
          </a:p>
        </p:txBody>
      </p:sp>
    </p:spTree>
    <p:extLst>
      <p:ext uri="{BB962C8B-B14F-4D97-AF65-F5344CB8AC3E}">
        <p14:creationId xmlns:p14="http://schemas.microsoft.com/office/powerpoint/2010/main" val="2115004596"/>
      </p:ext>
    </p:extLst>
  </p:cSld>
  <p:clrMapOvr>
    <a:masterClrMapping/>
  </p:clrMapOvr>
  <p:transition xmlns:p14="http://schemas.microsoft.com/office/powerpoint/2010/mai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おまけ：</a:t>
            </a:r>
            <a:r>
              <a:rPr kumimoji="1" lang="en-US" altLang="ja-JP" dirty="0" err="1" smtClean="0"/>
              <a:t>Makefile</a:t>
            </a:r>
            <a:r>
              <a:rPr kumimoji="1" lang="en-US" altLang="ja-JP" dirty="0" smtClean="0"/>
              <a:t> </a:t>
            </a:r>
            <a:r>
              <a:rPr kumimoji="1" lang="ja-JP" altLang="en-US" dirty="0" smtClean="0"/>
              <a:t>の使い方</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800" dirty="0" smtClean="0"/>
              <a:t>コンパイルのコマンドを登録する</a:t>
            </a:r>
            <a:endParaRPr kumimoji="1" lang="en-US" altLang="ja-JP" sz="2800" dirty="0" smtClean="0"/>
          </a:p>
          <a:p>
            <a:pPr marL="457200" lvl="1" indent="0">
              <a:buNone/>
            </a:pPr>
            <a:r>
              <a:rPr lang="en-US" altLang="ja-JP" sz="2400" dirty="0" err="1" smtClean="0"/>
              <a:t>Makefile</a:t>
            </a:r>
            <a:r>
              <a:rPr lang="en-US" altLang="ja-JP" sz="2400" dirty="0" smtClean="0"/>
              <a:t> </a:t>
            </a:r>
            <a:r>
              <a:rPr lang="ja-JP" altLang="en-US" sz="2400" dirty="0" smtClean="0"/>
              <a:t>に，たとえば以下のエントリーを追加する</a:t>
            </a:r>
            <a:endParaRPr kumimoji="1" lang="en-US" altLang="ja-JP" sz="2400" dirty="0" smtClean="0"/>
          </a:p>
          <a:p>
            <a:pPr marL="400050" lvl="1" indent="0">
              <a:buNone/>
            </a:pPr>
            <a:r>
              <a:rPr lang="en-US" altLang="ja-JP" sz="2000" dirty="0" err="1">
                <a:latin typeface="Courier"/>
                <a:cs typeface="Courier"/>
              </a:rPr>
              <a:t>myexample</a:t>
            </a:r>
            <a:r>
              <a:rPr lang="en-US" altLang="ja-JP" sz="2000" dirty="0" smtClean="0">
                <a:latin typeface="Courier"/>
                <a:cs typeface="Courier"/>
              </a:rPr>
              <a:t>:</a:t>
            </a:r>
            <a:endParaRPr lang="en-US" altLang="ja-JP" sz="2000" dirty="0">
              <a:latin typeface="Courier"/>
              <a:cs typeface="Courier"/>
            </a:endParaRPr>
          </a:p>
          <a:p>
            <a:pPr marL="400050" lvl="1" indent="0">
              <a:buNone/>
            </a:pPr>
            <a:r>
              <a:rPr lang="en-US" altLang="ja-JP" sz="2000" dirty="0">
                <a:latin typeface="Courier"/>
                <a:cs typeface="Courier"/>
              </a:rPr>
              <a:t>	</a:t>
            </a:r>
            <a:r>
              <a:rPr lang="en-US" altLang="ja-JP" sz="2000" dirty="0" err="1" smtClean="0">
                <a:latin typeface="Courier"/>
                <a:cs typeface="Courier"/>
              </a:rPr>
              <a:t>c++</a:t>
            </a:r>
            <a:r>
              <a:rPr lang="en-US" altLang="ja-JP" sz="2000" dirty="0" smtClean="0">
                <a:latin typeface="Courier"/>
                <a:cs typeface="Courier"/>
              </a:rPr>
              <a:t> </a:t>
            </a:r>
            <a:r>
              <a:rPr lang="en-US" altLang="ja-JP" sz="2000" dirty="0">
                <a:latin typeface="Courier"/>
                <a:cs typeface="Courier"/>
              </a:rPr>
              <a:t>-Wall -g </a:t>
            </a:r>
            <a:r>
              <a:rPr lang="en-US" altLang="ja-JP" sz="2000" dirty="0" err="1">
                <a:latin typeface="Courier"/>
                <a:cs typeface="Courier"/>
              </a:rPr>
              <a:t>mycardset.cc</a:t>
            </a:r>
            <a:r>
              <a:rPr lang="en-US" altLang="ja-JP" sz="2000" dirty="0">
                <a:latin typeface="Courier"/>
                <a:cs typeface="Courier"/>
              </a:rPr>
              <a:t> </a:t>
            </a:r>
            <a:r>
              <a:rPr lang="en-US" altLang="ja-JP" sz="2000" dirty="0" err="1">
                <a:latin typeface="Courier"/>
                <a:cs typeface="Courier"/>
              </a:rPr>
              <a:t>mycardset_example.cc</a:t>
            </a:r>
            <a:r>
              <a:rPr lang="en-US" altLang="ja-JP" sz="2000" dirty="0">
                <a:latin typeface="Courier"/>
                <a:cs typeface="Courier"/>
              </a:rPr>
              <a:t> -o </a:t>
            </a:r>
            <a:r>
              <a:rPr lang="en-US" altLang="ja-JP" sz="2000" dirty="0" err="1" smtClean="0">
                <a:latin typeface="Courier"/>
                <a:cs typeface="Courier"/>
              </a:rPr>
              <a:t>mycommand</a:t>
            </a:r>
            <a:endParaRPr lang="en-US" altLang="ja-JP" sz="2000" dirty="0" smtClean="0">
              <a:latin typeface="Courier"/>
              <a:cs typeface="Courier"/>
            </a:endParaRPr>
          </a:p>
          <a:p>
            <a:pPr marL="400050" lvl="1" indent="0">
              <a:buNone/>
            </a:pPr>
            <a:r>
              <a:rPr kumimoji="1" lang="ja-JP" altLang="en-US" sz="2400" dirty="0" smtClean="0"/>
              <a:t>と，</a:t>
            </a:r>
            <a:r>
              <a:rPr kumimoji="1" lang="en-US" altLang="ja-JP" sz="2400" dirty="0" smtClean="0"/>
              <a:t>main </a:t>
            </a:r>
            <a:r>
              <a:rPr kumimoji="1" lang="ja-JP" altLang="en-US" sz="2400" dirty="0" smtClean="0"/>
              <a:t>関数がある</a:t>
            </a:r>
            <a:r>
              <a:rPr kumimoji="1" lang="en-US" altLang="ja-JP" sz="2400" dirty="0" smtClean="0"/>
              <a:t> </a:t>
            </a:r>
            <a:r>
              <a:rPr kumimoji="1" lang="en-US" altLang="ja-JP" sz="2400" dirty="0" err="1" smtClean="0"/>
              <a:t>mycardset_example.cc</a:t>
            </a:r>
            <a:r>
              <a:rPr kumimoji="1" lang="en-US" altLang="ja-JP" sz="2400" dirty="0" smtClean="0"/>
              <a:t> </a:t>
            </a:r>
            <a:r>
              <a:rPr kumimoji="1" lang="ja-JP" altLang="en-US" sz="2400" dirty="0" smtClean="0"/>
              <a:t>，その関連ファイル</a:t>
            </a:r>
            <a:r>
              <a:rPr kumimoji="1" lang="en-US" altLang="ja-JP" sz="2400" dirty="0" smtClean="0"/>
              <a:t> </a:t>
            </a:r>
            <a:r>
              <a:rPr kumimoji="1" lang="en-US" altLang="ja-JP" sz="2400" dirty="0" err="1" smtClean="0"/>
              <a:t>mycardset.h</a:t>
            </a:r>
            <a:r>
              <a:rPr lang="en-US" altLang="ja-JP" sz="2400" dirty="0" smtClean="0"/>
              <a:t>, </a:t>
            </a:r>
            <a:r>
              <a:rPr lang="en-US" altLang="ja-JP" sz="2400" dirty="0" err="1" smtClean="0"/>
              <a:t>mycardset.cc</a:t>
            </a:r>
            <a:r>
              <a:rPr lang="en-US" altLang="ja-JP" sz="2400" dirty="0" smtClean="0"/>
              <a:t> </a:t>
            </a:r>
            <a:r>
              <a:rPr lang="ja-JP" altLang="en-US" sz="2400" dirty="0" smtClean="0"/>
              <a:t>を</a:t>
            </a:r>
            <a:endParaRPr lang="en-US" altLang="ja-JP" sz="2400" dirty="0" smtClean="0"/>
          </a:p>
          <a:p>
            <a:pPr marL="400050" lvl="1" indent="0">
              <a:buNone/>
            </a:pPr>
            <a:r>
              <a:rPr lang="en-US" altLang="ja-JP" sz="2000" dirty="0" smtClean="0">
                <a:latin typeface="Courier"/>
                <a:cs typeface="Courier"/>
              </a:rPr>
              <a:t>make </a:t>
            </a:r>
            <a:r>
              <a:rPr lang="en-US" altLang="ja-JP" sz="2000" dirty="0" err="1" smtClean="0">
                <a:latin typeface="Courier"/>
                <a:cs typeface="Courier"/>
              </a:rPr>
              <a:t>myexample</a:t>
            </a:r>
            <a:endParaRPr lang="en-US" altLang="ja-JP" sz="2000" dirty="0">
              <a:latin typeface="Courier"/>
              <a:cs typeface="Courier"/>
            </a:endParaRPr>
          </a:p>
          <a:p>
            <a:pPr marL="400050" lvl="1" indent="0">
              <a:buNone/>
            </a:pPr>
            <a:r>
              <a:rPr lang="ja-JP" altLang="en-US" sz="2400" dirty="0" smtClean="0"/>
              <a:t>で</a:t>
            </a:r>
            <a:r>
              <a:rPr lang="en-US" altLang="ja-JP" sz="2400" dirty="0" smtClean="0"/>
              <a:t> </a:t>
            </a:r>
            <a:r>
              <a:rPr lang="en-US" altLang="ja-JP" sz="2400" dirty="0" err="1" smtClean="0"/>
              <a:t>mycommand</a:t>
            </a:r>
            <a:r>
              <a:rPr lang="en-US" altLang="ja-JP" sz="2400" dirty="0" smtClean="0"/>
              <a:t> </a:t>
            </a:r>
            <a:r>
              <a:rPr lang="ja-JP" altLang="en-US" sz="2400" dirty="0" smtClean="0"/>
              <a:t>実行ファイルとしてコンパイルする．</a:t>
            </a:r>
            <a:endParaRPr lang="en-US" altLang="ja-JP" sz="2400" dirty="0" smtClean="0"/>
          </a:p>
          <a:p>
            <a:pPr>
              <a:buFont typeface="Wingdings" charset="2"/>
              <a:buChar char="v"/>
            </a:pPr>
            <a:r>
              <a:rPr lang="ja-JP" altLang="en-US" sz="2400" dirty="0" smtClean="0"/>
              <a:t>なお</a:t>
            </a:r>
            <a:r>
              <a:rPr lang="en-US" altLang="ja-JP" sz="2400" dirty="0" smtClean="0"/>
              <a:t> </a:t>
            </a:r>
            <a:r>
              <a:rPr lang="en-US" altLang="ja-JP" sz="2400" dirty="0" err="1" smtClean="0"/>
              <a:t>Makefile</a:t>
            </a:r>
            <a:r>
              <a:rPr lang="en-US" altLang="ja-JP" sz="2400" dirty="0" smtClean="0"/>
              <a:t> </a:t>
            </a:r>
            <a:r>
              <a:rPr lang="ja-JP" altLang="en-US" sz="2400" dirty="0" smtClean="0"/>
              <a:t>に登録済みのエントリーは，</a:t>
            </a:r>
            <a:r>
              <a:rPr lang="en-US" altLang="ja-JP" sz="2400" dirty="0" smtClean="0"/>
              <a:t>.cc </a:t>
            </a:r>
            <a:r>
              <a:rPr lang="ja-JP" altLang="en-US" sz="2400" dirty="0" smtClean="0"/>
              <a:t>ファイルを別々に細かくコンパイルをするようになっています</a:t>
            </a:r>
            <a:endParaRPr lang="en-US" altLang="ja-JP" sz="2400" dirty="0" smtClean="0"/>
          </a:p>
        </p:txBody>
      </p:sp>
      <p:sp>
        <p:nvSpPr>
          <p:cNvPr id="4" name="フッター プレースホルダー 3"/>
          <p:cNvSpPr>
            <a:spLocks noGrp="1"/>
          </p:cNvSpPr>
          <p:nvPr>
            <p:ph type="ftr" sz="quarter" idx="11"/>
          </p:nvPr>
        </p:nvSpPr>
        <p:spPr/>
        <p:txBody>
          <a:bodyPr/>
          <a:lstStyle/>
          <a:p>
            <a:pPr>
              <a:defRPr/>
            </a:pPr>
            <a:r>
              <a:rPr lang="en-US" altLang="ja-JP" dirty="0" smtClean="0"/>
              <a:t>C++演習</a:t>
            </a:r>
            <a:endParaRPr lang="en-US" altLang="ja-JP" dirty="0"/>
          </a:p>
        </p:txBody>
      </p:sp>
      <p:sp>
        <p:nvSpPr>
          <p:cNvPr id="5" name="スライド番号プレースホルダー 4"/>
          <p:cNvSpPr>
            <a:spLocks noGrp="1"/>
          </p:cNvSpPr>
          <p:nvPr>
            <p:ph type="sldNum" sz="quarter" idx="12"/>
          </p:nvPr>
        </p:nvSpPr>
        <p:spPr/>
        <p:txBody>
          <a:bodyPr/>
          <a:lstStyle/>
          <a:p>
            <a:pPr>
              <a:defRPr/>
            </a:pPr>
            <a:fld id="{A9210AD0-5CB8-5F4A-9B4B-C4828ACEE444}" type="slidenum">
              <a:rPr lang="en-US" altLang="ja-JP" smtClean="0"/>
              <a:pPr>
                <a:defRPr/>
              </a:pPr>
              <a:t>49</a:t>
            </a:fld>
            <a:endParaRPr lang="en-US" altLang="ja-JP"/>
          </a:p>
        </p:txBody>
      </p:sp>
    </p:spTree>
    <p:extLst>
      <p:ext uri="{BB962C8B-B14F-4D97-AF65-F5344CB8AC3E}">
        <p14:creationId xmlns:p14="http://schemas.microsoft.com/office/powerpoint/2010/main" val="2264022584"/>
      </p:ext>
    </p:extLst>
  </p:cSld>
  <p:clrMapOvr>
    <a:masterClrMapping/>
  </p:clrMapOvr>
  <p:transition xmlns:p14="http://schemas.microsoft.com/office/powerpoint/2010/mai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ftr" sz="quarter" idx="11"/>
          </p:nvPr>
        </p:nvSpPr>
        <p:spPr/>
        <p:txBody>
          <a:bodyPr/>
          <a:lstStyle/>
          <a:p>
            <a:pPr>
              <a:defRPr/>
            </a:pPr>
            <a:r>
              <a:rPr lang="en-US" altLang="ja-JP"/>
              <a:t>C++演習</a:t>
            </a:r>
          </a:p>
        </p:txBody>
      </p:sp>
      <p:sp>
        <p:nvSpPr>
          <p:cNvPr id="2050" name="Rectangle 2"/>
          <p:cNvSpPr>
            <a:spLocks noGrp="1" noChangeArrowheads="1"/>
          </p:cNvSpPr>
          <p:nvPr>
            <p:ph type="ctrTitle"/>
          </p:nvPr>
        </p:nvSpPr>
        <p:spPr/>
        <p:txBody>
          <a:bodyPr/>
          <a:lstStyle/>
          <a:p>
            <a:pPr eaLnBrk="1" hangingPunct="1">
              <a:defRPr/>
            </a:pPr>
            <a:r>
              <a:rPr lang="ja-JP" altLang="en-US" dirty="0" smtClean="0"/>
              <a:t>知能情報工学実験演習</a:t>
            </a:r>
            <a:r>
              <a:rPr lang="en-US" altLang="ja-JP" dirty="0" smtClean="0"/>
              <a:t>II</a:t>
            </a:r>
            <a:br>
              <a:rPr lang="en-US" altLang="ja-JP" dirty="0" smtClean="0"/>
            </a:br>
            <a:r>
              <a:rPr lang="en-US" altLang="ja-JP" dirty="0" smtClean="0"/>
              <a:t>C++</a:t>
            </a:r>
            <a:r>
              <a:rPr lang="ja-JP" altLang="en-US" dirty="0" smtClean="0"/>
              <a:t>演習（第１回）</a:t>
            </a:r>
          </a:p>
        </p:txBody>
      </p:sp>
      <p:sp>
        <p:nvSpPr>
          <p:cNvPr id="2051" name="Rectangle 3"/>
          <p:cNvSpPr>
            <a:spLocks noGrp="1" noChangeArrowheads="1"/>
          </p:cNvSpPr>
          <p:nvPr>
            <p:ph type="subTitle" idx="1"/>
          </p:nvPr>
        </p:nvSpPr>
        <p:spPr/>
        <p:txBody>
          <a:bodyPr/>
          <a:lstStyle/>
          <a:p>
            <a:pPr eaLnBrk="1" hangingPunct="1">
              <a:defRPr/>
            </a:pPr>
            <a:endParaRPr lang="en-US" altLang="ja-JP" dirty="0" smtClean="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CE7777D9-48FA-034C-8337-729E32D2EEA4}" type="slidenum">
              <a:rPr lang="en-US" altLang="ja-JP" smtClean="0">
                <a:latin typeface="小塚ゴシック Std M" charset="0"/>
                <a:ea typeface="小塚ゴシック Std M" charset="0"/>
                <a:cs typeface="小塚ゴシック Std M" charset="0"/>
              </a:rPr>
              <a:pPr eaLnBrk="1" hangingPunct="1">
                <a:defRPr/>
              </a:pPr>
              <a:t>6</a:t>
            </a:fld>
            <a:endParaRPr lang="en-US" altLang="ja-JP" smtClean="0">
              <a:latin typeface="小塚ゴシック Std M" charset="0"/>
              <a:ea typeface="小塚ゴシック Std M" charset="0"/>
              <a:cs typeface="小塚ゴシック Std M" charset="0"/>
            </a:endParaRPr>
          </a:p>
        </p:txBody>
      </p:sp>
      <p:sp>
        <p:nvSpPr>
          <p:cNvPr id="5122" name="Rectangle 2"/>
          <p:cNvSpPr>
            <a:spLocks noGrp="1" noChangeArrowheads="1"/>
          </p:cNvSpPr>
          <p:nvPr>
            <p:ph type="title"/>
          </p:nvPr>
        </p:nvSpPr>
        <p:spPr/>
        <p:txBody>
          <a:bodyPr/>
          <a:lstStyle/>
          <a:p>
            <a:pPr eaLnBrk="1" hangingPunct="1">
              <a:defRPr/>
            </a:pPr>
            <a:r>
              <a:rPr lang="ja-JP" altLang="en-US" sz="3600" dirty="0" smtClean="0"/>
              <a:t>第</a:t>
            </a:r>
            <a:r>
              <a:rPr lang="en-US" altLang="ja-JP" sz="3600" dirty="0" smtClean="0"/>
              <a:t>1</a:t>
            </a:r>
            <a:r>
              <a:rPr lang="ja-JP" altLang="en-US" sz="3600" dirty="0" smtClean="0"/>
              <a:t>回目は・・・</a:t>
            </a:r>
          </a:p>
        </p:txBody>
      </p:sp>
      <p:sp>
        <p:nvSpPr>
          <p:cNvPr id="5123" name="Rectangle 3"/>
          <p:cNvSpPr>
            <a:spLocks noGrp="1" noChangeArrowheads="1"/>
          </p:cNvSpPr>
          <p:nvPr>
            <p:ph type="body" idx="1"/>
          </p:nvPr>
        </p:nvSpPr>
        <p:spPr/>
        <p:txBody>
          <a:bodyPr/>
          <a:lstStyle/>
          <a:p>
            <a:pPr eaLnBrk="1" hangingPunct="1"/>
            <a:r>
              <a:rPr lang="ja-JP" altLang="en-US" dirty="0">
                <a:latin typeface="小塚ゴシック Std M" charset="0"/>
                <a:ea typeface="小塚ゴシック Std M" charset="0"/>
                <a:cs typeface="小塚ゴシック Std M" charset="0"/>
              </a:rPr>
              <a:t>プログラミングの作法を身につける</a:t>
            </a:r>
            <a:endParaRPr lang="en-US" altLang="ja-JP" dirty="0">
              <a:latin typeface="小塚ゴシック Std M" charset="0"/>
              <a:ea typeface="小塚ゴシック Std M" charset="0"/>
              <a:cs typeface="小塚ゴシック Std M" charset="0"/>
            </a:endParaRPr>
          </a:p>
          <a:p>
            <a:pPr lvl="1" eaLnBrk="1" hangingPunct="1"/>
            <a:r>
              <a:rPr lang="ja-JP" altLang="en-US" dirty="0">
                <a:latin typeface="小塚ゴシック Std M" charset="0"/>
                <a:ea typeface="小塚ゴシック Std M" charset="0"/>
                <a:cs typeface="小塚ゴシック Std M" charset="0"/>
              </a:rPr>
              <a:t>大域変数を用いない</a:t>
            </a:r>
            <a:endParaRPr lang="en-US" altLang="ja-JP" dirty="0">
              <a:latin typeface="小塚ゴシック Std M" charset="0"/>
              <a:ea typeface="小塚ゴシック Std M" charset="0"/>
              <a:cs typeface="小塚ゴシック Std M" charset="0"/>
            </a:endParaRPr>
          </a:p>
          <a:p>
            <a:pPr lvl="1" eaLnBrk="1" hangingPunct="1"/>
            <a:r>
              <a:rPr lang="ja-JP" altLang="en-US" dirty="0">
                <a:latin typeface="小塚ゴシック Std M" charset="0"/>
                <a:ea typeface="小塚ゴシック Std M" charset="0"/>
                <a:cs typeface="小塚ゴシック Std M" charset="0"/>
              </a:rPr>
              <a:t>シンプルにする</a:t>
            </a:r>
            <a:endParaRPr lang="en-US" altLang="ja-JP" dirty="0">
              <a:latin typeface="小塚ゴシック Std M" charset="0"/>
              <a:ea typeface="小塚ゴシック Std M" charset="0"/>
              <a:cs typeface="小塚ゴシック Std M" charset="0"/>
            </a:endParaRPr>
          </a:p>
          <a:p>
            <a:pPr lvl="1" eaLnBrk="1" hangingPunct="1"/>
            <a:r>
              <a:rPr lang="ja-JP" altLang="en-US" dirty="0">
                <a:latin typeface="小塚ゴシック Std M" charset="0"/>
                <a:ea typeface="小塚ゴシック Std M" charset="0"/>
                <a:cs typeface="小塚ゴシック Std M" charset="0"/>
              </a:rPr>
              <a:t>データと型の「意味」を考える</a:t>
            </a:r>
            <a:endParaRPr lang="en-US" altLang="ja-JP" dirty="0">
              <a:latin typeface="小塚ゴシック Std M" charset="0"/>
              <a:ea typeface="小塚ゴシック Std M" charset="0"/>
              <a:cs typeface="小塚ゴシック Std M" charset="0"/>
            </a:endParaRPr>
          </a:p>
          <a:p>
            <a:pPr eaLnBrk="1" hangingPunct="1"/>
            <a:r>
              <a:rPr lang="en-US" altLang="ja-JP" dirty="0">
                <a:latin typeface="小塚ゴシック Std M" charset="0"/>
                <a:ea typeface="小塚ゴシック Std M" charset="0"/>
                <a:cs typeface="小塚ゴシック Std M" charset="0"/>
              </a:rPr>
              <a:t>C</a:t>
            </a:r>
            <a:r>
              <a:rPr lang="ja-JP" altLang="en-US" dirty="0">
                <a:latin typeface="小塚ゴシック Std M" charset="0"/>
                <a:ea typeface="小塚ゴシック Std M" charset="0"/>
                <a:cs typeface="小塚ゴシック Std M" charset="0"/>
              </a:rPr>
              <a:t>言語でのデータ型への意味づけから</a:t>
            </a:r>
            <a:r>
              <a:rPr lang="en-US" altLang="ja-JP" dirty="0">
                <a:latin typeface="小塚ゴシック Std M" charset="0"/>
                <a:ea typeface="小塚ゴシック Std M" charset="0"/>
                <a:cs typeface="小塚ゴシック Std M" charset="0"/>
              </a:rPr>
              <a:t/>
            </a:r>
            <a:br>
              <a:rPr lang="en-US" altLang="ja-JP" dirty="0">
                <a:latin typeface="小塚ゴシック Std M" charset="0"/>
                <a:ea typeface="小塚ゴシック Std M" charset="0"/>
                <a:cs typeface="小塚ゴシック Std M" charset="0"/>
              </a:rPr>
            </a:br>
            <a:r>
              <a:rPr lang="en-US" altLang="ja-JP" dirty="0">
                <a:latin typeface="小塚ゴシック Std M" charset="0"/>
                <a:ea typeface="小塚ゴシック Std M" charset="0"/>
                <a:cs typeface="小塚ゴシック Std M" charset="0"/>
              </a:rPr>
              <a:t>C</a:t>
            </a:r>
            <a:r>
              <a:rPr lang="ja-JP" altLang="en-US" dirty="0">
                <a:latin typeface="小塚ゴシック Std M" charset="0"/>
                <a:ea typeface="小塚ゴシック Std M" charset="0"/>
                <a:cs typeface="小塚ゴシック Std M" charset="0"/>
              </a:rPr>
              <a:t>＋＋言語での型への意味づけサポートへ</a:t>
            </a:r>
            <a:endParaRPr lang="en-US" altLang="ja-JP" dirty="0">
              <a:latin typeface="小塚ゴシック Std M" charset="0"/>
              <a:ea typeface="小塚ゴシック Std M" charset="0"/>
              <a:cs typeface="小塚ゴシック Std M" charset="0"/>
            </a:endParaRPr>
          </a:p>
          <a:p>
            <a:pPr lvl="1" eaLnBrk="1" hangingPunct="1"/>
            <a:r>
              <a:rPr lang="en-US" altLang="ja-JP" dirty="0" err="1" smtClean="0">
                <a:latin typeface="小塚ゴシック Std M" charset="0"/>
                <a:ea typeface="小塚ゴシック Std M" charset="0"/>
                <a:cs typeface="小塚ゴシック Std M" charset="0"/>
              </a:rPr>
              <a:t>struct</a:t>
            </a:r>
            <a:r>
              <a:rPr lang="en-US" altLang="ja-JP" dirty="0">
                <a:latin typeface="小塚ゴシック Std M" charset="0"/>
                <a:ea typeface="小塚ゴシック Std M" charset="0"/>
                <a:cs typeface="小塚ゴシック Std M" charset="0"/>
              </a:rPr>
              <a:t>, union, class</a:t>
            </a:r>
          </a:p>
          <a:p>
            <a:pPr lvl="1" eaLnBrk="1" hangingPunct="1"/>
            <a:r>
              <a:rPr lang="en-US" altLang="ja-JP" dirty="0" err="1">
                <a:latin typeface="小塚ゴシック Std M" charset="0"/>
                <a:ea typeface="小塚ゴシック Std M" charset="0"/>
                <a:cs typeface="小塚ゴシック Std M" charset="0"/>
              </a:rPr>
              <a:t>enum</a:t>
            </a:r>
            <a:r>
              <a:rPr lang="en-US" altLang="ja-JP" dirty="0">
                <a:latin typeface="小塚ゴシック Std M" charset="0"/>
                <a:ea typeface="小塚ゴシック Std M" charset="0"/>
                <a:cs typeface="小塚ゴシック Std M" charset="0"/>
              </a:rPr>
              <a:t>, </a:t>
            </a:r>
            <a:r>
              <a:rPr lang="en-US" altLang="ja-JP" dirty="0" err="1">
                <a:latin typeface="小塚ゴシック Std M" charset="0"/>
                <a:ea typeface="小塚ゴシック Std M" charset="0"/>
                <a:cs typeface="小塚ゴシック Std M" charset="0"/>
              </a:rPr>
              <a:t>const</a:t>
            </a:r>
            <a:r>
              <a:rPr lang="en-US" altLang="ja-JP" dirty="0">
                <a:latin typeface="小塚ゴシック Std M" charset="0"/>
                <a:ea typeface="小塚ゴシック Std M" charset="0"/>
                <a:cs typeface="小塚ゴシック Std M" charset="0"/>
              </a:rPr>
              <a:t>, &amp; </a:t>
            </a:r>
            <a:r>
              <a:rPr lang="ja-JP" altLang="en-US" dirty="0" smtClean="0">
                <a:latin typeface="小塚ゴシック Std M" charset="0"/>
                <a:ea typeface="小塚ゴシック Std M" charset="0"/>
                <a:cs typeface="小塚ゴシック Std M" charset="0"/>
              </a:rPr>
              <a:t>修飾</a:t>
            </a:r>
            <a:r>
              <a:rPr lang="ja-JP" altLang="en-US" dirty="0" smtClean="0">
                <a:latin typeface="小塚ゴシック Std M" charset="0"/>
                <a:ea typeface="小塚ゴシック Std M" charset="0"/>
                <a:cs typeface="小塚ゴシック Std M" charset="0"/>
              </a:rPr>
              <a:t>（参照）</a:t>
            </a:r>
            <a:endParaRPr lang="en-US" altLang="ja-JP" dirty="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2A37F6F8-4163-5D48-8B1C-0C9DE29D8CFA}" type="slidenum">
              <a:rPr lang="en-US" altLang="ja-JP" smtClean="0">
                <a:latin typeface="小塚ゴシック Std M" charset="0"/>
                <a:ea typeface="小塚ゴシック Std M" charset="0"/>
                <a:cs typeface="小塚ゴシック Std M" charset="0"/>
              </a:rPr>
              <a:pPr eaLnBrk="1" hangingPunct="1">
                <a:defRPr/>
              </a:pPr>
              <a:t>7</a:t>
            </a:fld>
            <a:endParaRPr lang="en-US" altLang="ja-JP" smtClean="0">
              <a:latin typeface="小塚ゴシック Std M" charset="0"/>
              <a:ea typeface="小塚ゴシック Std M" charset="0"/>
              <a:cs typeface="小塚ゴシック Std M" charset="0"/>
            </a:endParaRPr>
          </a:p>
        </p:txBody>
      </p:sp>
      <p:sp>
        <p:nvSpPr>
          <p:cNvPr id="5122" name="Rectangle 2"/>
          <p:cNvSpPr>
            <a:spLocks noGrp="1" noChangeArrowheads="1"/>
          </p:cNvSpPr>
          <p:nvPr>
            <p:ph type="title"/>
          </p:nvPr>
        </p:nvSpPr>
        <p:spPr/>
        <p:txBody>
          <a:bodyPr/>
          <a:lstStyle/>
          <a:p>
            <a:pPr eaLnBrk="1" hangingPunct="1">
              <a:defRPr/>
            </a:pPr>
            <a:r>
              <a:rPr lang="ja-JP" altLang="en-US" sz="3600" dirty="0" smtClean="0"/>
              <a:t>第</a:t>
            </a:r>
            <a:r>
              <a:rPr lang="en-US" altLang="ja-JP" sz="3600" dirty="0" smtClean="0"/>
              <a:t>1</a:t>
            </a:r>
            <a:r>
              <a:rPr lang="ja-JP" altLang="en-US" sz="3600" dirty="0" smtClean="0"/>
              <a:t>回目の内容（２）</a:t>
            </a:r>
          </a:p>
        </p:txBody>
      </p:sp>
      <p:sp>
        <p:nvSpPr>
          <p:cNvPr id="5123" name="Rectangle 3"/>
          <p:cNvSpPr>
            <a:spLocks noGrp="1" noChangeArrowheads="1"/>
          </p:cNvSpPr>
          <p:nvPr>
            <p:ph type="body" idx="1"/>
          </p:nvPr>
        </p:nvSpPr>
        <p:spPr/>
        <p:txBody>
          <a:bodyPr/>
          <a:lstStyle/>
          <a:p>
            <a:pPr eaLnBrk="1" hangingPunct="1"/>
            <a:r>
              <a:rPr lang="en-US" altLang="ja-JP">
                <a:latin typeface="小塚ゴシック Std M" charset="0"/>
                <a:ea typeface="小塚ゴシック Std M" charset="0"/>
                <a:cs typeface="小塚ゴシック Std M" charset="0"/>
              </a:rPr>
              <a:t>C++ </a:t>
            </a:r>
            <a:r>
              <a:rPr lang="ja-JP" altLang="en-US">
                <a:latin typeface="小塚ゴシック Std M" charset="0"/>
                <a:ea typeface="小塚ゴシック Std M" charset="0"/>
                <a:cs typeface="小塚ゴシック Std M" charset="0"/>
              </a:rPr>
              <a:t>での</a:t>
            </a:r>
            <a:r>
              <a:rPr lang="en-US" altLang="ja-JP">
                <a:latin typeface="小塚ゴシック Std M" charset="0"/>
                <a:ea typeface="小塚ゴシック Std M" charset="0"/>
                <a:cs typeface="小塚ゴシック Std M" charset="0"/>
              </a:rPr>
              <a:t> class, struct </a:t>
            </a:r>
            <a:r>
              <a:rPr lang="ja-JP" altLang="en-US">
                <a:latin typeface="小塚ゴシック Std M" charset="0"/>
                <a:ea typeface="小塚ゴシック Std M" charset="0"/>
                <a:cs typeface="小塚ゴシック Std M" charset="0"/>
              </a:rPr>
              <a:t>の拡張</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「情報隠蔽」が可能（</a:t>
            </a:r>
            <a:r>
              <a:rPr lang="en-US" altLang="ja-JP">
                <a:latin typeface="小塚ゴシック Std M" charset="0"/>
                <a:ea typeface="小塚ゴシック Std M" charset="0"/>
                <a:cs typeface="小塚ゴシック Std M" charset="0"/>
              </a:rPr>
              <a:t>class </a:t>
            </a:r>
            <a:r>
              <a:rPr lang="ja-JP" altLang="en-US">
                <a:latin typeface="小塚ゴシック Std M" charset="0"/>
                <a:ea typeface="小塚ゴシック Std M" charset="0"/>
                <a:cs typeface="小塚ゴシック Std M" charset="0"/>
              </a:rPr>
              <a:t>でデフォルト）</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「継承」が利用可能</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データのライフサイクル</a:t>
            </a:r>
            <a:r>
              <a:rPr lang="en-US" altLang="ja-JP">
                <a:latin typeface="小塚ゴシック Std M" charset="0"/>
                <a:ea typeface="小塚ゴシック Std M" charset="0"/>
                <a:cs typeface="小塚ゴシック Std M" charset="0"/>
              </a:rPr>
              <a:t/>
            </a:r>
            <a:br>
              <a:rPr lang="en-US" altLang="ja-JP">
                <a:latin typeface="小塚ゴシック Std M" charset="0"/>
                <a:ea typeface="小塚ゴシック Std M" charset="0"/>
                <a:cs typeface="小塚ゴシック Std M" charset="0"/>
              </a:rPr>
            </a:br>
            <a:r>
              <a:rPr lang="ja-JP" altLang="en-US">
                <a:latin typeface="小塚ゴシック Std M" charset="0"/>
                <a:ea typeface="小塚ゴシック Std M" charset="0"/>
                <a:cs typeface="小塚ゴシック Std M" charset="0"/>
              </a:rPr>
              <a:t>（誕生と初期化、破棄と消滅）を明示化</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型と操作関数を結びつけ、</a:t>
            </a:r>
            <a:r>
              <a:rPr lang="en-US" altLang="ja-JP">
                <a:latin typeface="小塚ゴシック Std M" charset="0"/>
                <a:ea typeface="小塚ゴシック Std M" charset="0"/>
                <a:cs typeface="小塚ゴシック Std M" charset="0"/>
              </a:rPr>
              <a:t/>
            </a:r>
            <a:br>
              <a:rPr lang="en-US" altLang="ja-JP">
                <a:latin typeface="小塚ゴシック Std M" charset="0"/>
                <a:ea typeface="小塚ゴシック Std M" charset="0"/>
                <a:cs typeface="小塚ゴシック Std M" charset="0"/>
              </a:rPr>
            </a:br>
            <a:r>
              <a:rPr lang="ja-JP" altLang="en-US">
                <a:latin typeface="小塚ゴシック Std M" charset="0"/>
                <a:ea typeface="小塚ゴシック Std M" charset="0"/>
                <a:cs typeface="小塚ゴシック Std M" charset="0"/>
              </a:rPr>
              <a:t>ポリモルフィズムやオーバーライド／オーバーロードを可能に</a:t>
            </a:r>
            <a:endParaRPr lang="en-US" altLang="ja-JP">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A2A4C730-1303-8840-A4DA-A63E06E1A8B2}" type="slidenum">
              <a:rPr lang="en-US" altLang="ja-JP" smtClean="0">
                <a:latin typeface="小塚ゴシック Std M" charset="0"/>
                <a:ea typeface="小塚ゴシック Std M" charset="0"/>
                <a:cs typeface="小塚ゴシック Std M" charset="0"/>
              </a:rPr>
              <a:pPr eaLnBrk="1" hangingPunct="1">
                <a:defRPr/>
              </a:pPr>
              <a:t>8</a:t>
            </a:fld>
            <a:endParaRPr lang="en-US" altLang="ja-JP" smtClean="0">
              <a:latin typeface="小塚ゴシック Std M" charset="0"/>
              <a:ea typeface="小塚ゴシック Std M" charset="0"/>
              <a:cs typeface="小塚ゴシック Std M" charset="0"/>
            </a:endParaRPr>
          </a:p>
        </p:txBody>
      </p:sp>
      <p:sp>
        <p:nvSpPr>
          <p:cNvPr id="6146" name="Rectangle 2"/>
          <p:cNvSpPr>
            <a:spLocks noGrp="1" noChangeArrowheads="1"/>
          </p:cNvSpPr>
          <p:nvPr>
            <p:ph type="title"/>
          </p:nvPr>
        </p:nvSpPr>
        <p:spPr/>
        <p:txBody>
          <a:bodyPr/>
          <a:lstStyle/>
          <a:p>
            <a:pPr eaLnBrk="1" hangingPunct="1">
              <a:defRPr/>
            </a:pPr>
            <a:r>
              <a:rPr lang="ja-JP" altLang="en-US" sz="3600" dirty="0" smtClean="0"/>
              <a:t>第</a:t>
            </a:r>
            <a:r>
              <a:rPr lang="en-US" altLang="ja-JP" sz="3600" dirty="0" smtClean="0"/>
              <a:t>1</a:t>
            </a:r>
            <a:r>
              <a:rPr lang="ja-JP" altLang="en-US" sz="3600" dirty="0" smtClean="0"/>
              <a:t>回目の達成目標</a:t>
            </a:r>
            <a:endParaRPr lang="en-US" altLang="ja-JP" sz="3600" dirty="0" smtClean="0"/>
          </a:p>
        </p:txBody>
      </p:sp>
      <p:sp>
        <p:nvSpPr>
          <p:cNvPr id="6147" name="Rectangle 3"/>
          <p:cNvSpPr>
            <a:spLocks noGrp="1" noChangeArrowheads="1"/>
          </p:cNvSpPr>
          <p:nvPr>
            <p:ph type="body" idx="1"/>
          </p:nvPr>
        </p:nvSpPr>
        <p:spPr/>
        <p:txBody>
          <a:bodyPr/>
          <a:lstStyle/>
          <a:p>
            <a:pPr eaLnBrk="1" hangingPunct="1"/>
            <a:r>
              <a:rPr lang="ja-JP" altLang="en-US">
                <a:latin typeface="小塚ゴシック Std M" charset="0"/>
                <a:ea typeface="小塚ゴシック Std M" charset="0"/>
                <a:cs typeface="小塚ゴシック Std M" charset="0"/>
              </a:rPr>
              <a:t>本日の演習範囲</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演習</a:t>
            </a:r>
            <a:r>
              <a:rPr lang="en-US" altLang="ja-JP">
                <a:latin typeface="小塚ゴシック Std M" charset="0"/>
                <a:ea typeface="小塚ゴシック Std M" charset="0"/>
                <a:cs typeface="小塚ゴシック Std M" charset="0"/>
              </a:rPr>
              <a:t>1</a:t>
            </a:r>
            <a:r>
              <a:rPr lang="ja-JP" altLang="en-US">
                <a:latin typeface="小塚ゴシック Std M" charset="0"/>
                <a:ea typeface="小塚ゴシック Std M" charset="0"/>
                <a:cs typeface="小塚ゴシック Std M" charset="0"/>
              </a:rPr>
              <a:t>から演習</a:t>
            </a:r>
            <a:r>
              <a:rPr lang="en-US" altLang="ja-JP">
                <a:latin typeface="小塚ゴシック Std M" charset="0"/>
                <a:ea typeface="小塚ゴシック Std M" charset="0"/>
                <a:cs typeface="小塚ゴシック Std M" charset="0"/>
              </a:rPr>
              <a:t>5</a:t>
            </a:r>
            <a:r>
              <a:rPr lang="ja-JP" altLang="en-US">
                <a:latin typeface="小塚ゴシック Std M" charset="0"/>
                <a:ea typeface="小塚ゴシック Std M" charset="0"/>
                <a:cs typeface="小塚ゴシック Std M" charset="0"/>
              </a:rPr>
              <a:t>まで</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演習</a:t>
            </a:r>
            <a:r>
              <a:rPr lang="en-US" altLang="ja-JP">
                <a:latin typeface="小塚ゴシック Std M" charset="0"/>
                <a:ea typeface="小塚ゴシック Std M" charset="0"/>
                <a:cs typeface="小塚ゴシック Std M" charset="0"/>
              </a:rPr>
              <a:t>1</a:t>
            </a:r>
          </a:p>
          <a:p>
            <a:pPr lvl="2" eaLnBrk="1" hangingPunct="1"/>
            <a:r>
              <a:rPr lang="en-US" altLang="ja-JP">
                <a:latin typeface="小塚ゴシック Std M" charset="0"/>
                <a:ea typeface="小塚ゴシック Std M" charset="0"/>
                <a:cs typeface="小塚ゴシック Std M" charset="0"/>
              </a:rPr>
              <a:t>C</a:t>
            </a:r>
            <a:r>
              <a:rPr lang="ja-JP" altLang="en-US">
                <a:latin typeface="小塚ゴシック Std M" charset="0"/>
                <a:ea typeface="小塚ゴシック Std M" charset="0"/>
                <a:cs typeface="小塚ゴシック Std M" charset="0"/>
              </a:rPr>
              <a:t>言語による構造体：</a:t>
            </a:r>
            <a:r>
              <a:rPr lang="en-US" altLang="ja-JP">
                <a:latin typeface="小塚ゴシック Std M" charset="0"/>
                <a:ea typeface="小塚ゴシック Std M" charset="0"/>
                <a:cs typeface="小塚ゴシック Std M" charset="0"/>
              </a:rPr>
              <a:t>vector2</a:t>
            </a:r>
          </a:p>
          <a:p>
            <a:pPr lvl="1" eaLnBrk="1" hangingPunct="1"/>
            <a:r>
              <a:rPr lang="ja-JP" altLang="en-US">
                <a:latin typeface="小塚ゴシック Std M" charset="0"/>
                <a:ea typeface="小塚ゴシック Std M" charset="0"/>
                <a:cs typeface="小塚ゴシック Std M" charset="0"/>
              </a:rPr>
              <a:t>演習</a:t>
            </a:r>
            <a:r>
              <a:rPr lang="en-US" altLang="ja-JP">
                <a:latin typeface="小塚ゴシック Std M" charset="0"/>
                <a:ea typeface="小塚ゴシック Std M" charset="0"/>
                <a:cs typeface="小塚ゴシック Std M" charset="0"/>
              </a:rPr>
              <a:t>2</a:t>
            </a:r>
            <a:r>
              <a:rPr lang="ja-JP" altLang="en-US">
                <a:latin typeface="小塚ゴシック Std M" charset="0"/>
                <a:ea typeface="小塚ゴシック Std M" charset="0"/>
                <a:cs typeface="小塚ゴシック Std M" charset="0"/>
              </a:rPr>
              <a:t>～</a:t>
            </a:r>
            <a:r>
              <a:rPr lang="en-US" altLang="ja-JP">
                <a:latin typeface="小塚ゴシック Std M" charset="0"/>
                <a:ea typeface="小塚ゴシック Std M" charset="0"/>
                <a:cs typeface="小塚ゴシック Std M" charset="0"/>
              </a:rPr>
              <a:t>5</a:t>
            </a:r>
          </a:p>
          <a:p>
            <a:pPr lvl="2" eaLnBrk="1" hangingPunct="1"/>
            <a:r>
              <a:rPr lang="en-US" altLang="ja-JP">
                <a:latin typeface="小塚ゴシック Std M" charset="0"/>
                <a:ea typeface="小塚ゴシック Std M" charset="0"/>
                <a:cs typeface="小塚ゴシック Std M" charset="0"/>
              </a:rPr>
              <a:t>C++</a:t>
            </a:r>
            <a:r>
              <a:rPr lang="ja-JP" altLang="en-US">
                <a:latin typeface="小塚ゴシック Std M" charset="0"/>
                <a:ea typeface="小塚ゴシック Std M" charset="0"/>
                <a:cs typeface="小塚ゴシック Std M" charset="0"/>
              </a:rPr>
              <a:t>言語によるクラス：</a:t>
            </a:r>
            <a:r>
              <a:rPr lang="en-US" altLang="ja-JP">
                <a:latin typeface="小塚ゴシック Std M" charset="0"/>
                <a:ea typeface="小塚ゴシック Std M" charset="0"/>
                <a:cs typeface="小塚ゴシック Std M" charset="0"/>
              </a:rPr>
              <a:t>vector2</a:t>
            </a:r>
            <a:r>
              <a:rPr lang="ja-JP" altLang="en-US">
                <a:latin typeface="小塚ゴシック Std M" charset="0"/>
                <a:ea typeface="小塚ゴシック Std M" charset="0"/>
                <a:cs typeface="小塚ゴシック Std M" charset="0"/>
              </a:rPr>
              <a:t>の改良</a:t>
            </a:r>
            <a:endParaRPr lang="en-US" altLang="ja-JP">
              <a:latin typeface="小塚ゴシック Std M" charset="0"/>
              <a:ea typeface="小塚ゴシック Std M" charset="0"/>
              <a:cs typeface="小塚ゴシック Std M" charset="0"/>
            </a:endParaRPr>
          </a:p>
          <a:p>
            <a:pPr lvl="2" eaLnBrk="1" hangingPunct="1"/>
            <a:r>
              <a:rPr lang="ja-JP" altLang="en-US">
                <a:latin typeface="小塚ゴシック Std M" charset="0"/>
                <a:ea typeface="小塚ゴシック Std M" charset="0"/>
                <a:cs typeface="小塚ゴシック Std M" charset="0"/>
              </a:rPr>
              <a:t>そのなかで，コンストラクタやポリモルフィズムについて学ぶ</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44BB766D-0C7B-2A4B-B8E4-937F133E6F45}" type="slidenum">
              <a:rPr lang="en-US" altLang="ja-JP" smtClean="0">
                <a:latin typeface="小塚ゴシック Std M" charset="0"/>
                <a:ea typeface="小塚ゴシック Std M" charset="0"/>
                <a:cs typeface="小塚ゴシック Std M" charset="0"/>
              </a:rPr>
              <a:pPr eaLnBrk="1" hangingPunct="1">
                <a:defRPr/>
              </a:pPr>
              <a:t>9</a:t>
            </a:fld>
            <a:endParaRPr lang="en-US" altLang="ja-JP" smtClean="0">
              <a:latin typeface="小塚ゴシック Std M" charset="0"/>
              <a:ea typeface="小塚ゴシック Std M" charset="0"/>
              <a:cs typeface="小塚ゴシック Std M" charset="0"/>
            </a:endParaRPr>
          </a:p>
        </p:txBody>
      </p:sp>
      <p:sp>
        <p:nvSpPr>
          <p:cNvPr id="33794" name="Rectangle 2"/>
          <p:cNvSpPr>
            <a:spLocks noGrp="1" noChangeArrowheads="1"/>
          </p:cNvSpPr>
          <p:nvPr>
            <p:ph type="title"/>
          </p:nvPr>
        </p:nvSpPr>
        <p:spPr/>
        <p:txBody>
          <a:bodyPr/>
          <a:lstStyle/>
          <a:p>
            <a:pPr eaLnBrk="1" hangingPunct="1">
              <a:defRPr/>
            </a:pPr>
            <a:r>
              <a:rPr lang="ja-JP" altLang="en-US" sz="3600" smtClean="0"/>
              <a:t>サンプルプログラム</a:t>
            </a:r>
          </a:p>
        </p:txBody>
      </p:sp>
      <p:sp>
        <p:nvSpPr>
          <p:cNvPr id="33795" name="Rectangle 3"/>
          <p:cNvSpPr>
            <a:spLocks noGrp="1" noChangeArrowheads="1"/>
          </p:cNvSpPr>
          <p:nvPr>
            <p:ph type="body" idx="1"/>
          </p:nvPr>
        </p:nvSpPr>
        <p:spPr/>
        <p:txBody>
          <a:bodyPr/>
          <a:lstStyle/>
          <a:p>
            <a:pPr eaLnBrk="1" hangingPunct="1">
              <a:lnSpc>
                <a:spcPct val="90000"/>
              </a:lnSpc>
            </a:pPr>
            <a:r>
              <a:rPr lang="en-US" altLang="ja-JP" sz="2800" dirty="0" smtClean="0">
                <a:latin typeface="Verdana" charset="0"/>
                <a:ea typeface="小塚ゴシック Std M" charset="0"/>
                <a:cs typeface="小塚ゴシック Std M" charset="0"/>
              </a:rPr>
              <a:t>~sin</a:t>
            </a:r>
            <a:r>
              <a:rPr lang="en-US" altLang="ja-JP" sz="2800" dirty="0">
                <a:latin typeface="Verdana" charset="0"/>
                <a:ea typeface="小塚ゴシック Std M" charset="0"/>
                <a:cs typeface="小塚ゴシック Std M" charset="0"/>
              </a:rPr>
              <a:t>/C++</a:t>
            </a:r>
            <a:endParaRPr lang="en-US" altLang="ja-JP" sz="2800" dirty="0">
              <a:latin typeface="小塚ゴシック Std M" charset="0"/>
              <a:ea typeface="小塚ゴシック Std M" charset="0"/>
              <a:cs typeface="小塚ゴシック Std M" charset="0"/>
            </a:endParaRPr>
          </a:p>
          <a:p>
            <a:pPr lvl="1" eaLnBrk="1" hangingPunct="1">
              <a:lnSpc>
                <a:spcPct val="90000"/>
              </a:lnSpc>
            </a:pPr>
            <a:r>
              <a:rPr lang="ja-JP" altLang="en-US" sz="2400" dirty="0">
                <a:latin typeface="小塚ゴシック Std M" charset="0"/>
                <a:ea typeface="小塚ゴシック Std M" charset="0"/>
                <a:cs typeface="小塚ゴシック Std M" charset="0"/>
              </a:rPr>
              <a:t>演習</a:t>
            </a:r>
            <a:r>
              <a:rPr lang="en-US" altLang="ja-JP" sz="2400" dirty="0">
                <a:latin typeface="小塚ゴシック Std M" charset="0"/>
                <a:ea typeface="小塚ゴシック Std M" charset="0"/>
                <a:cs typeface="小塚ゴシック Std M" charset="0"/>
              </a:rPr>
              <a:t>1</a:t>
            </a:r>
          </a:p>
          <a:p>
            <a:pPr lvl="2" eaLnBrk="1" hangingPunct="1">
              <a:lnSpc>
                <a:spcPct val="90000"/>
              </a:lnSpc>
            </a:pPr>
            <a:r>
              <a:rPr lang="en-US" altLang="ja-JP" sz="2000" dirty="0" err="1">
                <a:latin typeface="小塚ゴシック Std M" charset="0"/>
                <a:ea typeface="小塚ゴシック Std M" charset="0"/>
                <a:cs typeface="小塚ゴシック Std M" charset="0"/>
              </a:rPr>
              <a:t>Makefile</a:t>
            </a:r>
            <a:r>
              <a:rPr lang="en-US" altLang="ja-JP" sz="2000" dirty="0">
                <a:latin typeface="小塚ゴシック Std M" charset="0"/>
                <a:ea typeface="小塚ゴシック Std M" charset="0"/>
                <a:cs typeface="小塚ゴシック Std M" charset="0"/>
              </a:rPr>
              <a:t>, vector2c.h, </a:t>
            </a:r>
            <a:r>
              <a:rPr lang="en-US" altLang="ja-JP" sz="2000" dirty="0" smtClean="0">
                <a:latin typeface="小塚ゴシック Std M" charset="0"/>
                <a:ea typeface="小塚ゴシック Std M" charset="0"/>
                <a:cs typeface="小塚ゴシック Std M" charset="0"/>
              </a:rPr>
              <a:t>vector2.</a:t>
            </a:r>
            <a:r>
              <a:rPr lang="en-US" altLang="ja-JP" sz="2000" dirty="0">
                <a:latin typeface="小塚ゴシック Std M" charset="0"/>
                <a:ea typeface="小塚ゴシック Std M" charset="0"/>
                <a:cs typeface="小塚ゴシック Std M" charset="0"/>
              </a:rPr>
              <a:t>c, </a:t>
            </a:r>
            <a:r>
              <a:rPr lang="en-US" altLang="ja-JP" sz="2000" dirty="0" smtClean="0">
                <a:latin typeface="小塚ゴシック Std M" charset="0"/>
                <a:ea typeface="小塚ゴシック Std M" charset="0"/>
                <a:cs typeface="小塚ゴシック Std M" charset="0"/>
              </a:rPr>
              <a:t>vec2ex1.</a:t>
            </a:r>
            <a:r>
              <a:rPr lang="en-US" altLang="ja-JP" sz="2000" dirty="0">
                <a:latin typeface="小塚ゴシック Std M" charset="0"/>
                <a:ea typeface="小塚ゴシック Std M" charset="0"/>
                <a:cs typeface="小塚ゴシック Std M" charset="0"/>
              </a:rPr>
              <a:t>c</a:t>
            </a:r>
          </a:p>
          <a:p>
            <a:pPr lvl="1" eaLnBrk="1" hangingPunct="1">
              <a:lnSpc>
                <a:spcPct val="90000"/>
              </a:lnSpc>
            </a:pPr>
            <a:r>
              <a:rPr lang="ja-JP" altLang="en-US" sz="2400" dirty="0">
                <a:latin typeface="小塚ゴシック Std M" charset="0"/>
                <a:ea typeface="小塚ゴシック Std M" charset="0"/>
                <a:cs typeface="小塚ゴシック Std M" charset="0"/>
              </a:rPr>
              <a:t>演習</a:t>
            </a:r>
            <a:r>
              <a:rPr lang="en-US" altLang="ja-JP" sz="2400" dirty="0">
                <a:latin typeface="小塚ゴシック Std M" charset="0"/>
                <a:ea typeface="小塚ゴシック Std M" charset="0"/>
                <a:cs typeface="小塚ゴシック Std M" charset="0"/>
              </a:rPr>
              <a:t>2</a:t>
            </a:r>
            <a:r>
              <a:rPr lang="ja-JP" altLang="en-US" sz="2400" dirty="0">
                <a:latin typeface="小塚ゴシック Std M" charset="0"/>
                <a:ea typeface="小塚ゴシック Std M" charset="0"/>
                <a:cs typeface="小塚ゴシック Std M" charset="0"/>
              </a:rPr>
              <a:t>以降</a:t>
            </a:r>
            <a:endParaRPr lang="en-US" altLang="ja-JP" sz="2400" dirty="0">
              <a:latin typeface="小塚ゴシック Std M" charset="0"/>
              <a:ea typeface="小塚ゴシック Std M" charset="0"/>
              <a:cs typeface="小塚ゴシック Std M" charset="0"/>
            </a:endParaRPr>
          </a:p>
          <a:p>
            <a:pPr lvl="2" eaLnBrk="1" hangingPunct="1">
              <a:lnSpc>
                <a:spcPct val="90000"/>
              </a:lnSpc>
            </a:pPr>
            <a:r>
              <a:rPr lang="en-US" altLang="ja-JP" sz="2000" dirty="0" smtClean="0">
                <a:latin typeface="小塚ゴシック Std M" charset="0"/>
                <a:ea typeface="小塚ゴシック Std M" charset="0"/>
                <a:cs typeface="小塚ゴシック Std M" charset="0"/>
              </a:rPr>
              <a:t>vector2.</a:t>
            </a:r>
            <a:r>
              <a:rPr lang="en-US" altLang="ja-JP" sz="2000" dirty="0">
                <a:latin typeface="小塚ゴシック Std M" charset="0"/>
                <a:ea typeface="小塚ゴシック Std M" charset="0"/>
                <a:cs typeface="小塚ゴシック Std M" charset="0"/>
              </a:rPr>
              <a:t>h, </a:t>
            </a:r>
            <a:r>
              <a:rPr lang="en-US" altLang="ja-JP" sz="2000" dirty="0" smtClean="0">
                <a:latin typeface="小塚ゴシック Std M" charset="0"/>
                <a:ea typeface="小塚ゴシック Std M" charset="0"/>
                <a:cs typeface="小塚ゴシック Std M" charset="0"/>
              </a:rPr>
              <a:t>vector2.cpp, vec2ex1.cpp</a:t>
            </a:r>
            <a:endParaRPr lang="en-US" altLang="ja-JP" sz="2000" dirty="0">
              <a:latin typeface="小塚ゴシック Std M" charset="0"/>
              <a:ea typeface="小塚ゴシック Std M" charset="0"/>
              <a:cs typeface="小塚ゴシック Std M" charset="0"/>
            </a:endParaRPr>
          </a:p>
          <a:p>
            <a:pPr lvl="1" eaLnBrk="1" hangingPunct="1">
              <a:lnSpc>
                <a:spcPct val="90000"/>
              </a:lnSpc>
            </a:pPr>
            <a:endParaRPr lang="en-US" altLang="ja-JP" sz="2400" dirty="0">
              <a:latin typeface="小塚ゴシック Std M" charset="0"/>
              <a:ea typeface="小塚ゴシック Std M" charset="0"/>
              <a:cs typeface="小塚ゴシック Std M" charset="0"/>
            </a:endParaRPr>
          </a:p>
          <a:p>
            <a:pPr lvl="1" eaLnBrk="1" hangingPunct="1">
              <a:lnSpc>
                <a:spcPct val="90000"/>
              </a:lnSpc>
            </a:pPr>
            <a:r>
              <a:rPr lang="en-US" altLang="ja-JP" sz="2400" dirty="0">
                <a:latin typeface="小塚ゴシック Std M" charset="0"/>
                <a:ea typeface="小塚ゴシック Std M" charset="0"/>
                <a:cs typeface="小塚ゴシック Std M" charset="0"/>
              </a:rPr>
              <a:t>make vec2ex1c </a:t>
            </a:r>
            <a:r>
              <a:rPr lang="ja-JP" altLang="en-US" sz="2400" dirty="0" smtClean="0">
                <a:latin typeface="小塚ゴシック Std M" charset="0"/>
                <a:ea typeface="小塚ゴシック Std M" charset="0"/>
                <a:cs typeface="小塚ゴシック Std M" charset="0"/>
              </a:rPr>
              <a:t>等</a:t>
            </a:r>
            <a:r>
              <a:rPr lang="ja-JP" altLang="en-US" sz="2400" dirty="0" smtClean="0">
                <a:latin typeface="小塚ゴシック Std M" charset="0"/>
                <a:ea typeface="小塚ゴシック Std M" charset="0"/>
                <a:cs typeface="小塚ゴシック Std M" charset="0"/>
              </a:rPr>
              <a:t>で</a:t>
            </a:r>
            <a:r>
              <a:rPr lang="ja-JP" altLang="en-US" sz="2400" dirty="0">
                <a:latin typeface="小塚ゴシック Std M" charset="0"/>
                <a:ea typeface="小塚ゴシック Std M" charset="0"/>
                <a:cs typeface="小塚ゴシック Std M" charset="0"/>
              </a:rPr>
              <a:t>コンパイル</a:t>
            </a:r>
            <a:endParaRPr lang="en-US" altLang="ja-JP" sz="2400" dirty="0">
              <a:latin typeface="小塚ゴシック Std M" charset="0"/>
              <a:ea typeface="小塚ゴシック Std M" charset="0"/>
              <a:cs typeface="小塚ゴシック Std M" charset="0"/>
            </a:endParaRPr>
          </a:p>
          <a:p>
            <a:pPr lvl="2" eaLnBrk="1" hangingPunct="1">
              <a:lnSpc>
                <a:spcPct val="90000"/>
              </a:lnSpc>
            </a:pPr>
            <a:r>
              <a:rPr lang="ja-JP" altLang="en-US" sz="2000" dirty="0">
                <a:latin typeface="小塚ゴシック Std M" charset="0"/>
                <a:ea typeface="小塚ゴシック Std M" charset="0"/>
                <a:cs typeface="小塚ゴシック Std M" charset="0"/>
              </a:rPr>
              <a:t>ファイル名を変える場合は </a:t>
            </a:r>
            <a:r>
              <a:rPr lang="en-US" altLang="ja-JP" sz="2000" dirty="0" err="1">
                <a:latin typeface="小塚ゴシック Std M" charset="0"/>
                <a:ea typeface="小塚ゴシック Std M" charset="0"/>
                <a:cs typeface="小塚ゴシック Std M" charset="0"/>
              </a:rPr>
              <a:t>Makefile</a:t>
            </a:r>
            <a:r>
              <a:rPr lang="ja-JP" altLang="en-US" sz="2000" dirty="0">
                <a:latin typeface="小塚ゴシック Std M" charset="0"/>
                <a:ea typeface="小塚ゴシック Std M" charset="0"/>
                <a:cs typeface="小塚ゴシック Std M" charset="0"/>
              </a:rPr>
              <a:t> の書き換えが必要</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natural1">
  <a:themeElements>
    <a:clrScheme name="s-natura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natural1">
      <a:majorFont>
        <a:latin typeface="小塚ゴシック Std M"/>
        <a:ea typeface="小塚ゴシック Std M"/>
        <a:cs typeface="小塚ゴシック Std M"/>
      </a:majorFont>
      <a:minorFont>
        <a:latin typeface="小塚ゴシック Std M"/>
        <a:ea typeface="小塚ゴシック Std M"/>
        <a:cs typeface="小塚ゴシック Std M"/>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a:ln>
              <a:noFill/>
            </a:ln>
            <a:solidFill>
              <a:schemeClr val="tx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a:ln>
              <a:noFill/>
            </a:ln>
            <a:solidFill>
              <a:schemeClr val="tx1"/>
            </a:solidFill>
            <a:effectLst/>
            <a:latin typeface="Arial" charset="0"/>
            <a:ea typeface="ＭＳ Ｐゴシック" charset="0"/>
            <a:cs typeface="ＭＳ Ｐゴシック" charset="0"/>
          </a:defRPr>
        </a:defPPr>
      </a:lstStyle>
    </a:lnDef>
  </a:objectDefaults>
  <a:extraClrSchemeLst>
    <a:extraClrScheme>
      <a:clrScheme name="s-natura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natura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natura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natura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natura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natura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natura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natura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natura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natura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natura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natura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natural1-s-1</Template>
  <TotalTime>9676</TotalTime>
  <Words>2462</Words>
  <Application>Microsoft Macintosh PowerPoint</Application>
  <PresentationFormat>画面に合わせる (4:3)</PresentationFormat>
  <Paragraphs>556</Paragraphs>
  <Slides>49</Slides>
  <Notes>4</Notes>
  <HiddenSlides>1</HiddenSlides>
  <MMClips>0</MMClips>
  <ScaleCrop>false</ScaleCrop>
  <HeadingPairs>
    <vt:vector size="4" baseType="variant">
      <vt:variant>
        <vt:lpstr>テーマ</vt:lpstr>
      </vt:variant>
      <vt:variant>
        <vt:i4>1</vt:i4>
      </vt:variant>
      <vt:variant>
        <vt:lpstr>スライド タイトル</vt:lpstr>
      </vt:variant>
      <vt:variant>
        <vt:i4>49</vt:i4>
      </vt:variant>
    </vt:vector>
  </HeadingPairs>
  <TitlesOfParts>
    <vt:vector size="50" baseType="lpstr">
      <vt:lpstr>s-natural1</vt:lpstr>
      <vt:lpstr>知能情報工学実験演習II C++演習</vt:lpstr>
      <vt:lpstr>演習の目的と内容</vt:lpstr>
      <vt:lpstr>レポートの作成、提出</vt:lpstr>
      <vt:lpstr>レポートの作成、提出</vt:lpstr>
      <vt:lpstr>知能情報工学実験演習II C++演習（第１回）</vt:lpstr>
      <vt:lpstr>第1回目は・・・</vt:lpstr>
      <vt:lpstr>第1回目の内容（２）</vt:lpstr>
      <vt:lpstr>第1回目の達成目標</vt:lpstr>
      <vt:lpstr>サンプルプログラム</vt:lpstr>
      <vt:lpstr>演習1について(構造体とデータ操作)</vt:lpstr>
      <vt:lpstr>演習2について(クラス)</vt:lpstr>
      <vt:lpstr>※Ｃとの違い</vt:lpstr>
      <vt:lpstr>演習2について(メンバ関数)</vt:lpstr>
      <vt:lpstr>演習3について(コンストラクタ)</vt:lpstr>
      <vt:lpstr>演習3について(コンストラクタ)：続き</vt:lpstr>
      <vt:lpstr>コンストラクタ（補足）</vt:lpstr>
      <vt:lpstr>演習4について</vt:lpstr>
      <vt:lpstr>演習5について(ポリモルフィズム)</vt:lpstr>
      <vt:lpstr>本日の達成目標</vt:lpstr>
      <vt:lpstr>レポートについて</vt:lpstr>
      <vt:lpstr>知能情報工学実験演習II C++演習（２）</vt:lpstr>
      <vt:lpstr>集合の実現</vt:lpstr>
      <vt:lpstr>サンプルプログラム</vt:lpstr>
      <vt:lpstr>トランプカード型Card</vt:lpstr>
      <vt:lpstr>enumは名前・記号をコード化する</vt:lpstr>
      <vt:lpstr>トランプカード集合型CardSet</vt:lpstr>
      <vt:lpstr>トランプカード集合型CardSet</vt:lpstr>
      <vt:lpstr>演習6（トランプ＆トランプカード型）</vt:lpstr>
      <vt:lpstr>演習6（2）のヒント:removeの実現法</vt:lpstr>
      <vt:lpstr>クラスを元により大きなクラスを作る</vt:lpstr>
      <vt:lpstr>ババ抜き状態型BabaState</vt:lpstr>
      <vt:lpstr>演習7（ババ抜き状態型）</vt:lpstr>
      <vt:lpstr>演習7のヒント:moveの実現法</vt:lpstr>
      <vt:lpstr>習うより慣れろ</vt:lpstr>
      <vt:lpstr>作り方の鉄則</vt:lpstr>
      <vt:lpstr>演習8・ヒント</vt:lpstr>
      <vt:lpstr>演習8・ヒント</vt:lpstr>
      <vt:lpstr>演習9・ヒント</vt:lpstr>
      <vt:lpstr>ノルマ</vt:lpstr>
      <vt:lpstr>演習3について(コンストラクタ)：続き</vt:lpstr>
      <vt:lpstr>知能情報工学実験演習II C++演習（３）</vt:lpstr>
      <vt:lpstr>Ｃ＋＋演習　レポートと提出</vt:lpstr>
      <vt:lpstr>レポートの規定要素（書き方１）</vt:lpstr>
      <vt:lpstr>レポートの規定要素（書き方２）</vt:lpstr>
      <vt:lpstr>レポートの規定要素（報告内容）</vt:lpstr>
      <vt:lpstr>レポートの規定要素（実装結果）</vt:lpstr>
      <vt:lpstr>悪質なレポートについて</vt:lpstr>
      <vt:lpstr>おまけ：プログラミングを学ぶコツ</vt:lpstr>
      <vt:lpstr>おまけ：Makefile の使い方</vt:lpstr>
    </vt:vector>
  </TitlesOfParts>
  <Company>Kyutech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知能情報工学実験演習II C++演習</dc:title>
  <dc:creator>K Shimada </dc:creator>
  <cp:lastModifiedBy>下薗 真一</cp:lastModifiedBy>
  <cp:revision>123</cp:revision>
  <dcterms:created xsi:type="dcterms:W3CDTF">2009-04-23T02:10:07Z</dcterms:created>
  <dcterms:modified xsi:type="dcterms:W3CDTF">2015-04-09T03:55:43Z</dcterms:modified>
</cp:coreProperties>
</file>