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70" r:id="rId9"/>
    <p:sldId id="263" r:id="rId10"/>
    <p:sldId id="272" r:id="rId11"/>
    <p:sldId id="273" r:id="rId12"/>
    <p:sldId id="264" r:id="rId13"/>
    <p:sldId id="265" r:id="rId14"/>
    <p:sldId id="266" r:id="rId15"/>
    <p:sldId id="267" r:id="rId16"/>
    <p:sldId id="268" r:id="rId17"/>
    <p:sldId id="269" r:id="rId18"/>
    <p:sldId id="274" r:id="rId19"/>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33FF"/>
    <a:srgbClr val="EAEAEA"/>
    <a:srgbClr val="00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352" y="-112"/>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133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ja-JP"/>
          </a:p>
        </p:txBody>
      </p:sp>
      <p:sp>
        <p:nvSpPr>
          <p:cNvPr id="80899"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ja-JP"/>
          </a:p>
        </p:txBody>
      </p:sp>
      <p:sp>
        <p:nvSpPr>
          <p:cNvPr id="80900"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ja-JP"/>
          </a:p>
        </p:txBody>
      </p:sp>
      <p:sp>
        <p:nvSpPr>
          <p:cNvPr id="80901"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3B527037-DDC0-2043-B0DE-185A6CACF96D}" type="slidenum">
              <a:rPr lang="en-US" altLang="ja-JP"/>
              <a:pPr>
                <a:defRPr/>
              </a:pPr>
              <a:t>‹#›</a:t>
            </a:fld>
            <a:endParaRPr lang="en-US" altLang="ja-JP"/>
          </a:p>
        </p:txBody>
      </p:sp>
    </p:spTree>
    <p:extLst>
      <p:ext uri="{BB962C8B-B14F-4D97-AF65-F5344CB8AC3E}">
        <p14:creationId xmlns:p14="http://schemas.microsoft.com/office/powerpoint/2010/main" val="293366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ja-JP"/>
          </a:p>
        </p:txBody>
      </p:sp>
      <p:sp>
        <p:nvSpPr>
          <p:cNvPr id="296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ja-JP"/>
          </a:p>
        </p:txBody>
      </p:sp>
      <p:sp>
        <p:nvSpPr>
          <p:cNvPr id="2970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297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ja-JP"/>
          </a:p>
        </p:txBody>
      </p:sp>
      <p:sp>
        <p:nvSpPr>
          <p:cNvPr id="297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EEC19D9D-A7AD-A045-831E-EB389C02465C}" type="slidenum">
              <a:rPr lang="en-US" altLang="ja-JP"/>
              <a:pPr>
                <a:defRPr/>
              </a:pPr>
              <a:t>‹#›</a:t>
            </a:fld>
            <a:endParaRPr lang="en-US" altLang="ja-JP"/>
          </a:p>
        </p:txBody>
      </p:sp>
    </p:spTree>
    <p:extLst>
      <p:ext uri="{BB962C8B-B14F-4D97-AF65-F5344CB8AC3E}">
        <p14:creationId xmlns:p14="http://schemas.microsoft.com/office/powerpoint/2010/main" val="3590240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charset="0"/>
        <a:cs typeface="ＭＳ Ｐ明朝" charset="0"/>
      </a:defRPr>
    </a:lvl1pPr>
    <a:lvl2pPr marL="457200" algn="l" rtl="0" fontAlgn="base">
      <a:spcBef>
        <a:spcPct val="30000"/>
      </a:spcBef>
      <a:spcAft>
        <a:spcPct val="0"/>
      </a:spcAft>
      <a:defRPr kumimoji="1" sz="1200" kern="1200">
        <a:solidFill>
          <a:schemeClr val="tx1"/>
        </a:solidFill>
        <a:latin typeface="Arial" charset="0"/>
        <a:ea typeface="ＭＳ Ｐ明朝" charset="0"/>
        <a:cs typeface="ＭＳ Ｐ明朝" charset="0"/>
      </a:defRPr>
    </a:lvl2pPr>
    <a:lvl3pPr marL="914400" algn="l" rtl="0" fontAlgn="base">
      <a:spcBef>
        <a:spcPct val="30000"/>
      </a:spcBef>
      <a:spcAft>
        <a:spcPct val="0"/>
      </a:spcAft>
      <a:defRPr kumimoji="1" sz="1200" kern="1200">
        <a:solidFill>
          <a:schemeClr val="tx1"/>
        </a:solidFill>
        <a:latin typeface="Arial" charset="0"/>
        <a:ea typeface="ＭＳ Ｐ明朝" charset="0"/>
        <a:cs typeface="ＭＳ Ｐ明朝" charset="0"/>
      </a:defRPr>
    </a:lvl3pPr>
    <a:lvl4pPr marL="1371600" algn="l" rtl="0" fontAlgn="base">
      <a:spcBef>
        <a:spcPct val="30000"/>
      </a:spcBef>
      <a:spcAft>
        <a:spcPct val="0"/>
      </a:spcAft>
      <a:defRPr kumimoji="1" sz="1200" kern="1200">
        <a:solidFill>
          <a:schemeClr val="tx1"/>
        </a:solidFill>
        <a:latin typeface="Arial" charset="0"/>
        <a:ea typeface="ＭＳ Ｐ明朝" charset="0"/>
        <a:cs typeface="ＭＳ Ｐ明朝" charset="0"/>
      </a:defRPr>
    </a:lvl4pPr>
    <a:lvl5pPr marL="1828800" algn="l" rtl="0" fontAlgn="base">
      <a:spcBef>
        <a:spcPct val="30000"/>
      </a:spcBef>
      <a:spcAft>
        <a:spcPct val="0"/>
      </a:spcAft>
      <a:defRPr kumimoji="1" sz="1200" kern="1200">
        <a:solidFill>
          <a:schemeClr val="tx1"/>
        </a:solidFill>
        <a:latin typeface="Arial" charset="0"/>
        <a:ea typeface="ＭＳ Ｐ明朝" charset="0"/>
        <a:cs typeface="ＭＳ Ｐ明朝" charset="0"/>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1588" y="0"/>
            <a:ext cx="9144000" cy="6884988"/>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 name="Freeform 3"/>
          <p:cNvSpPr>
            <a:spLocks/>
          </p:cNvSpPr>
          <p:nvPr/>
        </p:nvSpPr>
        <p:spPr bwMode="auto">
          <a:xfrm>
            <a:off x="-1588" y="5300663"/>
            <a:ext cx="9147176" cy="1584325"/>
          </a:xfrm>
          <a:custGeom>
            <a:avLst/>
            <a:gdLst>
              <a:gd name="T0" fmla="*/ 0 w 5762"/>
              <a:gd name="T1" fmla="*/ 287 h 291"/>
              <a:gd name="T2" fmla="*/ 2203 w 5762"/>
              <a:gd name="T3" fmla="*/ 21 h 291"/>
              <a:gd name="T4" fmla="*/ 4334 w 5762"/>
              <a:gd name="T5" fmla="*/ 203 h 291"/>
              <a:gd name="T6" fmla="*/ 5760 w 5762"/>
              <a:gd name="T7" fmla="*/ 0 h 291"/>
              <a:gd name="T8" fmla="*/ 5761 w 5762"/>
              <a:gd name="T9" fmla="*/ 291 h 291"/>
              <a:gd name="T10" fmla="*/ 0 w 5762"/>
              <a:gd name="T11" fmla="*/ 287 h 291"/>
            </a:gdLst>
            <a:ahLst/>
            <a:cxnLst>
              <a:cxn ang="0">
                <a:pos x="T0" y="T1"/>
              </a:cxn>
              <a:cxn ang="0">
                <a:pos x="T2" y="T3"/>
              </a:cxn>
              <a:cxn ang="0">
                <a:pos x="T4" y="T5"/>
              </a:cxn>
              <a:cxn ang="0">
                <a:pos x="T6" y="T7"/>
              </a:cxn>
              <a:cxn ang="0">
                <a:pos x="T8" y="T9"/>
              </a:cxn>
              <a:cxn ang="0">
                <a:pos x="T10" y="T11"/>
              </a:cxn>
            </a:cxnLst>
            <a:rect l="0" t="0" r="r" b="b"/>
            <a:pathLst>
              <a:path w="5762" h="291">
                <a:moveTo>
                  <a:pt x="0" y="287"/>
                </a:moveTo>
                <a:cubicBezTo>
                  <a:pt x="177" y="233"/>
                  <a:pt x="1481" y="35"/>
                  <a:pt x="2203" y="21"/>
                </a:cubicBezTo>
                <a:cubicBezTo>
                  <a:pt x="2924" y="7"/>
                  <a:pt x="3741" y="206"/>
                  <a:pt x="4334" y="203"/>
                </a:cubicBezTo>
                <a:cubicBezTo>
                  <a:pt x="4927" y="200"/>
                  <a:pt x="5622" y="30"/>
                  <a:pt x="5760" y="0"/>
                </a:cubicBezTo>
                <a:cubicBezTo>
                  <a:pt x="5762" y="183"/>
                  <a:pt x="5761" y="153"/>
                  <a:pt x="5761" y="291"/>
                </a:cubicBezTo>
                <a:cubicBezTo>
                  <a:pt x="5672" y="291"/>
                  <a:pt x="1200" y="288"/>
                  <a:pt x="0" y="287"/>
                </a:cubicBezTo>
                <a:close/>
              </a:path>
            </a:pathLst>
          </a:custGeom>
          <a:gradFill rotWithShape="1">
            <a:gsLst>
              <a:gs pos="0">
                <a:schemeClr val="folHlink"/>
              </a:gs>
              <a:gs pos="100000">
                <a:schemeClr val="folHlink">
                  <a:gamma/>
                  <a:tint val="7372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grpSp>
        <p:nvGrpSpPr>
          <p:cNvPr id="6" name="Group 8"/>
          <p:cNvGrpSpPr>
            <a:grpSpLocks/>
          </p:cNvGrpSpPr>
          <p:nvPr/>
        </p:nvGrpSpPr>
        <p:grpSpPr bwMode="auto">
          <a:xfrm rot="10800000">
            <a:off x="-36513" y="981075"/>
            <a:ext cx="9144001" cy="566738"/>
            <a:chOff x="0" y="3950"/>
            <a:chExt cx="5760" cy="357"/>
          </a:xfrm>
        </p:grpSpPr>
        <p:sp>
          <p:nvSpPr>
            <p:cNvPr id="7" name="Freeform 9"/>
            <p:cNvSpPr>
              <a:spLocks/>
            </p:cNvSpPr>
            <p:nvPr userDrawn="1"/>
          </p:nvSpPr>
          <p:spPr bwMode="auto">
            <a:xfrm>
              <a:off x="3" y="4023"/>
              <a:ext cx="5760" cy="287"/>
            </a:xfrm>
            <a:custGeom>
              <a:avLst/>
              <a:gdLst>
                <a:gd name="T0" fmla="*/ 0 w 5760"/>
                <a:gd name="T1" fmla="*/ 287 h 287"/>
                <a:gd name="T2" fmla="*/ 2203 w 5760"/>
                <a:gd name="T3" fmla="*/ 21 h 287"/>
                <a:gd name="T4" fmla="*/ 4334 w 5760"/>
                <a:gd name="T5" fmla="*/ 203 h 287"/>
                <a:gd name="T6" fmla="*/ 5760 w 5760"/>
                <a:gd name="T7" fmla="*/ 0 h 287"/>
              </a:gdLst>
              <a:ahLst/>
              <a:cxnLst>
                <a:cxn ang="0">
                  <a:pos x="T0" y="T1"/>
                </a:cxn>
                <a:cxn ang="0">
                  <a:pos x="T2" y="T3"/>
                </a:cxn>
                <a:cxn ang="0">
                  <a:pos x="T4" y="T5"/>
                </a:cxn>
                <a:cxn ang="0">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 name="Freeform 10"/>
            <p:cNvSpPr>
              <a:spLocks/>
            </p:cNvSpPr>
            <p:nvPr userDrawn="1"/>
          </p:nvSpPr>
          <p:spPr bwMode="auto">
            <a:xfrm>
              <a:off x="3" y="3950"/>
              <a:ext cx="5756" cy="340"/>
            </a:xfrm>
            <a:custGeom>
              <a:avLst/>
              <a:gdLst>
                <a:gd name="T0" fmla="*/ 0 w 5756"/>
                <a:gd name="T1" fmla="*/ 266 h 340"/>
                <a:gd name="T2" fmla="*/ 2203 w 5756"/>
                <a:gd name="T3" fmla="*/ 0 h 340"/>
                <a:gd name="T4" fmla="*/ 4404 w 5756"/>
                <a:gd name="T5" fmla="*/ 314 h 340"/>
                <a:gd name="T6" fmla="*/ 5756 w 5756"/>
                <a:gd name="T7" fmla="*/ 158 h 340"/>
              </a:gdLst>
              <a:ahLst/>
              <a:cxnLst>
                <a:cxn ang="0">
                  <a:pos x="T0" y="T1"/>
                </a:cxn>
                <a:cxn ang="0">
                  <a:pos x="T2" y="T3"/>
                </a:cxn>
                <a:cxn ang="0">
                  <a:pos x="T4" y="T5"/>
                </a:cxn>
                <a:cxn ang="0">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grpSp>
      <p:sp>
        <p:nvSpPr>
          <p:cNvPr id="50180" name="Rectangle 4"/>
          <p:cNvSpPr>
            <a:spLocks noGrp="1" noChangeArrowheads="1"/>
          </p:cNvSpPr>
          <p:nvPr>
            <p:ph type="ctrTitle"/>
          </p:nvPr>
        </p:nvSpPr>
        <p:spPr>
          <a:xfrm>
            <a:off x="685800" y="2130425"/>
            <a:ext cx="7772400" cy="1470025"/>
          </a:xfrm>
        </p:spPr>
        <p:txBody>
          <a:bodyPr/>
          <a:lstStyle>
            <a:lvl1pPr algn="ctr">
              <a:defRPr kumimoji="0" sz="4800"/>
            </a:lvl1pPr>
          </a:lstStyle>
          <a:p>
            <a:pPr lvl="0"/>
            <a:r>
              <a:rPr lang="ja-JP" altLang="en-US" noProof="0" smtClean="0"/>
              <a:t>マスタ</a:t>
            </a:r>
            <a:r>
              <a:rPr lang="en-US" altLang="ja-JP" noProof="0" smtClean="0"/>
              <a:t> </a:t>
            </a:r>
            <a:r>
              <a:rPr lang="ja-JP" altLang="en-US" noProof="0" smtClean="0"/>
              <a:t>タイトルの書式設定</a:t>
            </a:r>
          </a:p>
        </p:txBody>
      </p:sp>
      <p:sp>
        <p:nvSpPr>
          <p:cNvPr id="50181" name="Rectangle 5"/>
          <p:cNvSpPr>
            <a:spLocks noGrp="1" noChangeArrowheads="1"/>
          </p:cNvSpPr>
          <p:nvPr>
            <p:ph type="subTitle" idx="1"/>
          </p:nvPr>
        </p:nvSpPr>
        <p:spPr>
          <a:xfrm>
            <a:off x="1371600" y="3886200"/>
            <a:ext cx="6400800" cy="911225"/>
          </a:xfrm>
        </p:spPr>
        <p:txBody>
          <a:bodyPr/>
          <a:lstStyle>
            <a:lvl1pPr marL="0" indent="0" algn="ctr">
              <a:buFontTx/>
              <a:buNone/>
              <a:defRPr kumimoji="0" sz="2400">
                <a:solidFill>
                  <a:schemeClr val="bg1"/>
                </a:solidFill>
              </a:defRPr>
            </a:lvl1pPr>
          </a:lstStyle>
          <a:p>
            <a:pPr lvl="0"/>
            <a:r>
              <a:rPr lang="ja-JP" altLang="en-US" noProof="0" smtClean="0"/>
              <a:t>マスタ</a:t>
            </a:r>
            <a:r>
              <a:rPr lang="en-US" altLang="ja-JP" noProof="0" smtClean="0"/>
              <a:t> </a:t>
            </a:r>
            <a:r>
              <a:rPr lang="ja-JP" altLang="en-US" noProof="0" smtClean="0"/>
              <a:t>サブタイトルの書式設定</a:t>
            </a:r>
          </a:p>
        </p:txBody>
      </p:sp>
      <p:sp>
        <p:nvSpPr>
          <p:cNvPr id="9" name="Rectangle 6"/>
          <p:cNvSpPr>
            <a:spLocks noGrp="1" noChangeArrowheads="1"/>
          </p:cNvSpPr>
          <p:nvPr>
            <p:ph type="dt" sz="half" idx="10"/>
          </p:nvPr>
        </p:nvSpPr>
        <p:spPr>
          <a:xfrm>
            <a:off x="6254750" y="5302250"/>
            <a:ext cx="2133600" cy="331788"/>
          </a:xfrm>
        </p:spPr>
        <p:txBody>
          <a:bodyPr/>
          <a:lstStyle>
            <a:lvl1pPr algn="r">
              <a:defRPr>
                <a:solidFill>
                  <a:schemeClr val="bg1"/>
                </a:solidFill>
              </a:defRPr>
            </a:lvl1pPr>
          </a:lstStyle>
          <a:p>
            <a:pPr>
              <a:defRPr/>
            </a:pPr>
            <a:fld id="{9F39C54E-2C11-6544-9D0A-E73F62C48FED}" type="datetime1">
              <a:rPr lang="ja-JP" altLang="en-US"/>
              <a:pPr>
                <a:defRPr/>
              </a:pPr>
              <a:t>2015/05/28</a:t>
            </a:fld>
            <a:endParaRPr lang="en-US" altLang="ja-JP"/>
          </a:p>
        </p:txBody>
      </p:sp>
      <p:sp>
        <p:nvSpPr>
          <p:cNvPr id="10" name="Rectangle 7"/>
          <p:cNvSpPr>
            <a:spLocks noGrp="1" noChangeArrowheads="1"/>
          </p:cNvSpPr>
          <p:nvPr>
            <p:ph type="ftr" sz="quarter" idx="11"/>
          </p:nvPr>
        </p:nvSpPr>
        <p:spPr>
          <a:xfrm>
            <a:off x="5508625" y="4941888"/>
            <a:ext cx="2895600" cy="331787"/>
          </a:xfrm>
        </p:spPr>
        <p:txBody>
          <a:bodyPr/>
          <a:lstStyle>
            <a:lvl1pPr>
              <a:defRPr/>
            </a:lvl1pPr>
          </a:lstStyle>
          <a:p>
            <a:pPr>
              <a:defRPr/>
            </a:pPr>
            <a:r>
              <a:rPr lang="en-US" altLang="ja-JP"/>
              <a:t>演習II　C++</a:t>
            </a:r>
          </a:p>
        </p:txBody>
      </p:sp>
    </p:spTree>
    <p:extLst>
      <p:ext uri="{BB962C8B-B14F-4D97-AF65-F5344CB8AC3E}">
        <p14:creationId xmlns:p14="http://schemas.microsoft.com/office/powerpoint/2010/main" val="329768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8D4BAD3A-3791-B24F-8301-D6690B5A3DBD}" type="datetime1">
              <a:rPr lang="ja-JP" altLang="en-US"/>
              <a:pPr>
                <a:defRPr/>
              </a:pPr>
              <a:t>2015/05/28</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6" name="Rectangle 8"/>
          <p:cNvSpPr>
            <a:spLocks noGrp="1" noChangeArrowheads="1"/>
          </p:cNvSpPr>
          <p:nvPr>
            <p:ph type="sldNum" sz="quarter" idx="12"/>
          </p:nvPr>
        </p:nvSpPr>
        <p:spPr>
          <a:ln/>
        </p:spPr>
        <p:txBody>
          <a:bodyPr/>
          <a:lstStyle>
            <a:lvl1pPr>
              <a:defRPr/>
            </a:lvl1pPr>
          </a:lstStyle>
          <a:p>
            <a:pPr>
              <a:defRPr/>
            </a:pPr>
            <a:fld id="{B475A838-D640-C949-9D8F-8F91D0256C00}" type="slidenum">
              <a:rPr lang="en-US" altLang="ja-JP"/>
              <a:pPr>
                <a:defRPr/>
              </a:pPr>
              <a:t>‹#›</a:t>
            </a:fld>
            <a:endParaRPr lang="en-US" altLang="ja-JP"/>
          </a:p>
        </p:txBody>
      </p:sp>
    </p:spTree>
    <p:extLst>
      <p:ext uri="{BB962C8B-B14F-4D97-AF65-F5344CB8AC3E}">
        <p14:creationId xmlns:p14="http://schemas.microsoft.com/office/powerpoint/2010/main" val="28209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9100" y="260350"/>
            <a:ext cx="2195513" cy="5865813"/>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79388" y="260350"/>
            <a:ext cx="6437312" cy="586581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75B844DC-83FB-664E-ADF5-43FC54D56A87}" type="datetime1">
              <a:rPr lang="ja-JP" altLang="en-US"/>
              <a:pPr>
                <a:defRPr/>
              </a:pPr>
              <a:t>2015/05/28</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6" name="Rectangle 8"/>
          <p:cNvSpPr>
            <a:spLocks noGrp="1" noChangeArrowheads="1"/>
          </p:cNvSpPr>
          <p:nvPr>
            <p:ph type="sldNum" sz="quarter" idx="12"/>
          </p:nvPr>
        </p:nvSpPr>
        <p:spPr>
          <a:ln/>
        </p:spPr>
        <p:txBody>
          <a:bodyPr/>
          <a:lstStyle>
            <a:lvl1pPr>
              <a:defRPr/>
            </a:lvl1pPr>
          </a:lstStyle>
          <a:p>
            <a:pPr>
              <a:defRPr/>
            </a:pPr>
            <a:fld id="{26BFB568-F898-4548-A74F-215D1BE60D34}" type="slidenum">
              <a:rPr lang="en-US" altLang="ja-JP"/>
              <a:pPr>
                <a:defRPr/>
              </a:pPr>
              <a:t>‹#›</a:t>
            </a:fld>
            <a:endParaRPr lang="en-US" altLang="ja-JP"/>
          </a:p>
        </p:txBody>
      </p:sp>
    </p:spTree>
    <p:extLst>
      <p:ext uri="{BB962C8B-B14F-4D97-AF65-F5344CB8AC3E}">
        <p14:creationId xmlns:p14="http://schemas.microsoft.com/office/powerpoint/2010/main" val="223277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1F251C9F-9883-C84E-89CC-8A20D4A44DBA}" type="datetime1">
              <a:rPr lang="ja-JP" altLang="en-US"/>
              <a:pPr>
                <a:defRPr/>
              </a:pPr>
              <a:t>2015/05/28</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6" name="Rectangle 8"/>
          <p:cNvSpPr>
            <a:spLocks noGrp="1" noChangeArrowheads="1"/>
          </p:cNvSpPr>
          <p:nvPr>
            <p:ph type="sldNum" sz="quarter" idx="12"/>
          </p:nvPr>
        </p:nvSpPr>
        <p:spPr>
          <a:ln/>
        </p:spPr>
        <p:txBody>
          <a:bodyPr/>
          <a:lstStyle>
            <a:lvl1pPr>
              <a:defRPr/>
            </a:lvl1pPr>
          </a:lstStyle>
          <a:p>
            <a:pPr>
              <a:defRPr/>
            </a:pPr>
            <a:fld id="{91A354DF-ED58-484E-8CB3-4FB854403152}" type="slidenum">
              <a:rPr lang="en-US" altLang="ja-JP"/>
              <a:pPr>
                <a:defRPr/>
              </a:pPr>
              <a:t>‹#›</a:t>
            </a:fld>
            <a:endParaRPr lang="en-US" altLang="ja-JP"/>
          </a:p>
        </p:txBody>
      </p:sp>
    </p:spTree>
    <p:extLst>
      <p:ext uri="{BB962C8B-B14F-4D97-AF65-F5344CB8AC3E}">
        <p14:creationId xmlns:p14="http://schemas.microsoft.com/office/powerpoint/2010/main" val="178238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fld id="{D074D0C0-8622-9A48-8676-42FA0CCC980D}" type="datetime1">
              <a:rPr lang="ja-JP" altLang="en-US"/>
              <a:pPr>
                <a:defRPr/>
              </a:pPr>
              <a:t>2015/05/28</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6" name="Rectangle 8"/>
          <p:cNvSpPr>
            <a:spLocks noGrp="1" noChangeArrowheads="1"/>
          </p:cNvSpPr>
          <p:nvPr>
            <p:ph type="sldNum" sz="quarter" idx="12"/>
          </p:nvPr>
        </p:nvSpPr>
        <p:spPr>
          <a:ln/>
        </p:spPr>
        <p:txBody>
          <a:bodyPr/>
          <a:lstStyle>
            <a:lvl1pPr>
              <a:defRPr/>
            </a:lvl1pPr>
          </a:lstStyle>
          <a:p>
            <a:pPr>
              <a:defRPr/>
            </a:pPr>
            <a:fld id="{7EF65FEA-8862-2E4A-BDDB-87DFEC34D3DC}" type="slidenum">
              <a:rPr lang="en-US" altLang="ja-JP"/>
              <a:pPr>
                <a:defRPr/>
              </a:pPr>
              <a:t>‹#›</a:t>
            </a:fld>
            <a:endParaRPr lang="en-US" altLang="ja-JP"/>
          </a:p>
        </p:txBody>
      </p:sp>
    </p:spTree>
    <p:extLst>
      <p:ext uri="{BB962C8B-B14F-4D97-AF65-F5344CB8AC3E}">
        <p14:creationId xmlns:p14="http://schemas.microsoft.com/office/powerpoint/2010/main" val="324705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fld id="{CE62AFE4-7036-904B-B0A1-BE081924FFB8}" type="datetime1">
              <a:rPr lang="ja-JP" altLang="en-US"/>
              <a:pPr>
                <a:defRPr/>
              </a:pPr>
              <a:t>2015/05/28</a:t>
            </a:fld>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7" name="Rectangle 8"/>
          <p:cNvSpPr>
            <a:spLocks noGrp="1" noChangeArrowheads="1"/>
          </p:cNvSpPr>
          <p:nvPr>
            <p:ph type="sldNum" sz="quarter" idx="12"/>
          </p:nvPr>
        </p:nvSpPr>
        <p:spPr>
          <a:ln/>
        </p:spPr>
        <p:txBody>
          <a:bodyPr/>
          <a:lstStyle>
            <a:lvl1pPr>
              <a:defRPr/>
            </a:lvl1pPr>
          </a:lstStyle>
          <a:p>
            <a:pPr>
              <a:defRPr/>
            </a:pPr>
            <a:fld id="{D1C394D6-B999-0848-9FF2-C640868220E9}" type="slidenum">
              <a:rPr lang="en-US" altLang="ja-JP"/>
              <a:pPr>
                <a:defRPr/>
              </a:pPr>
              <a:t>‹#›</a:t>
            </a:fld>
            <a:endParaRPr lang="en-US" altLang="ja-JP"/>
          </a:p>
        </p:txBody>
      </p:sp>
    </p:spTree>
    <p:extLst>
      <p:ext uri="{BB962C8B-B14F-4D97-AF65-F5344CB8AC3E}">
        <p14:creationId xmlns:p14="http://schemas.microsoft.com/office/powerpoint/2010/main" val="271178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fld id="{29E6CDEC-E72F-814B-AFD1-67A17C2AC744}" type="datetime1">
              <a:rPr lang="ja-JP" altLang="en-US"/>
              <a:pPr>
                <a:defRPr/>
              </a:pPr>
              <a:t>2015/05/28</a:t>
            </a:fld>
            <a:endParaRPr lang="en-US" altLang="ja-JP"/>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9" name="Rectangle 8"/>
          <p:cNvSpPr>
            <a:spLocks noGrp="1" noChangeArrowheads="1"/>
          </p:cNvSpPr>
          <p:nvPr>
            <p:ph type="sldNum" sz="quarter" idx="12"/>
          </p:nvPr>
        </p:nvSpPr>
        <p:spPr>
          <a:ln/>
        </p:spPr>
        <p:txBody>
          <a:bodyPr/>
          <a:lstStyle>
            <a:lvl1pPr>
              <a:defRPr/>
            </a:lvl1pPr>
          </a:lstStyle>
          <a:p>
            <a:pPr>
              <a:defRPr/>
            </a:pPr>
            <a:fld id="{909D08A0-DFE8-9A43-AC5D-787B19CE0D30}" type="slidenum">
              <a:rPr lang="en-US" altLang="ja-JP"/>
              <a:pPr>
                <a:defRPr/>
              </a:pPr>
              <a:t>‹#›</a:t>
            </a:fld>
            <a:endParaRPr lang="en-US" altLang="ja-JP"/>
          </a:p>
        </p:txBody>
      </p:sp>
    </p:spTree>
    <p:extLst>
      <p:ext uri="{BB962C8B-B14F-4D97-AF65-F5344CB8AC3E}">
        <p14:creationId xmlns:p14="http://schemas.microsoft.com/office/powerpoint/2010/main" val="373931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fld id="{54A73650-0708-6D4B-8B10-F56C9CA58CA5}" type="datetime1">
              <a:rPr lang="ja-JP" altLang="en-US"/>
              <a:pPr>
                <a:defRPr/>
              </a:pPr>
              <a:t>2015/05/28</a:t>
            </a:fld>
            <a:endParaRPr lang="en-US" altLang="ja-JP"/>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5" name="Rectangle 8"/>
          <p:cNvSpPr>
            <a:spLocks noGrp="1" noChangeArrowheads="1"/>
          </p:cNvSpPr>
          <p:nvPr>
            <p:ph type="sldNum" sz="quarter" idx="12"/>
          </p:nvPr>
        </p:nvSpPr>
        <p:spPr>
          <a:ln/>
        </p:spPr>
        <p:txBody>
          <a:bodyPr/>
          <a:lstStyle>
            <a:lvl1pPr>
              <a:defRPr/>
            </a:lvl1pPr>
          </a:lstStyle>
          <a:p>
            <a:pPr>
              <a:defRPr/>
            </a:pPr>
            <a:fld id="{F4B3DD2F-6A65-0748-80D6-FA99E6BEB7FE}" type="slidenum">
              <a:rPr lang="en-US" altLang="ja-JP"/>
              <a:pPr>
                <a:defRPr/>
              </a:pPr>
              <a:t>‹#›</a:t>
            </a:fld>
            <a:endParaRPr lang="en-US" altLang="ja-JP"/>
          </a:p>
        </p:txBody>
      </p:sp>
    </p:spTree>
    <p:extLst>
      <p:ext uri="{BB962C8B-B14F-4D97-AF65-F5344CB8AC3E}">
        <p14:creationId xmlns:p14="http://schemas.microsoft.com/office/powerpoint/2010/main" val="426575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3226307C-0550-C74C-9BA8-8AEB388E4507}" type="datetime1">
              <a:rPr lang="ja-JP" altLang="en-US"/>
              <a:pPr>
                <a:defRPr/>
              </a:pPr>
              <a:t>2015/05/28</a:t>
            </a:fld>
            <a:endParaRPr lang="en-US" altLang="ja-JP"/>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4" name="Rectangle 8"/>
          <p:cNvSpPr>
            <a:spLocks noGrp="1" noChangeArrowheads="1"/>
          </p:cNvSpPr>
          <p:nvPr>
            <p:ph type="sldNum" sz="quarter" idx="12"/>
          </p:nvPr>
        </p:nvSpPr>
        <p:spPr>
          <a:ln/>
        </p:spPr>
        <p:txBody>
          <a:bodyPr/>
          <a:lstStyle>
            <a:lvl1pPr>
              <a:defRPr/>
            </a:lvl1pPr>
          </a:lstStyle>
          <a:p>
            <a:pPr>
              <a:defRPr/>
            </a:pPr>
            <a:fld id="{13C0514C-437F-3143-AEC7-986C03126B6B}" type="slidenum">
              <a:rPr lang="en-US" altLang="ja-JP"/>
              <a:pPr>
                <a:defRPr/>
              </a:pPr>
              <a:t>‹#›</a:t>
            </a:fld>
            <a:endParaRPr lang="en-US" altLang="ja-JP"/>
          </a:p>
        </p:txBody>
      </p:sp>
    </p:spTree>
    <p:extLst>
      <p:ext uri="{BB962C8B-B14F-4D97-AF65-F5344CB8AC3E}">
        <p14:creationId xmlns:p14="http://schemas.microsoft.com/office/powerpoint/2010/main" val="244058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093B67B1-0D21-6D4D-8361-2097950858AF}" type="datetime1">
              <a:rPr lang="ja-JP" altLang="en-US"/>
              <a:pPr>
                <a:defRPr/>
              </a:pPr>
              <a:t>2015/05/28</a:t>
            </a:fld>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7" name="Rectangle 8"/>
          <p:cNvSpPr>
            <a:spLocks noGrp="1" noChangeArrowheads="1"/>
          </p:cNvSpPr>
          <p:nvPr>
            <p:ph type="sldNum" sz="quarter" idx="12"/>
          </p:nvPr>
        </p:nvSpPr>
        <p:spPr>
          <a:ln/>
        </p:spPr>
        <p:txBody>
          <a:bodyPr/>
          <a:lstStyle>
            <a:lvl1pPr>
              <a:defRPr/>
            </a:lvl1pPr>
          </a:lstStyle>
          <a:p>
            <a:pPr>
              <a:defRPr/>
            </a:pPr>
            <a:fld id="{782639F2-E529-644B-9C79-7FF14F352779}" type="slidenum">
              <a:rPr lang="en-US" altLang="ja-JP"/>
              <a:pPr>
                <a:defRPr/>
              </a:pPr>
              <a:t>‹#›</a:t>
            </a:fld>
            <a:endParaRPr lang="en-US" altLang="ja-JP"/>
          </a:p>
        </p:txBody>
      </p:sp>
    </p:spTree>
    <p:extLst>
      <p:ext uri="{BB962C8B-B14F-4D97-AF65-F5344CB8AC3E}">
        <p14:creationId xmlns:p14="http://schemas.microsoft.com/office/powerpoint/2010/main" val="107014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8B48E929-93D8-DB47-838E-7E1E41DB58DD}" type="datetime1">
              <a:rPr lang="ja-JP" altLang="en-US"/>
              <a:pPr>
                <a:defRPr/>
              </a:pPr>
              <a:t>2015/05/28</a:t>
            </a:fld>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7" name="Rectangle 8"/>
          <p:cNvSpPr>
            <a:spLocks noGrp="1" noChangeArrowheads="1"/>
          </p:cNvSpPr>
          <p:nvPr>
            <p:ph type="sldNum" sz="quarter" idx="12"/>
          </p:nvPr>
        </p:nvSpPr>
        <p:spPr>
          <a:ln/>
        </p:spPr>
        <p:txBody>
          <a:bodyPr/>
          <a:lstStyle>
            <a:lvl1pPr>
              <a:defRPr/>
            </a:lvl1pPr>
          </a:lstStyle>
          <a:p>
            <a:pPr>
              <a:defRPr/>
            </a:pPr>
            <a:fld id="{62F88414-E8E0-EF40-B4D1-6BA2CC0028E7}" type="slidenum">
              <a:rPr lang="en-US" altLang="ja-JP"/>
              <a:pPr>
                <a:defRPr/>
              </a:pPr>
              <a:t>‹#›</a:t>
            </a:fld>
            <a:endParaRPr lang="en-US" altLang="ja-JP"/>
          </a:p>
        </p:txBody>
      </p:sp>
    </p:spTree>
    <p:extLst>
      <p:ext uri="{BB962C8B-B14F-4D97-AF65-F5344CB8AC3E}">
        <p14:creationId xmlns:p14="http://schemas.microsoft.com/office/powerpoint/2010/main" val="315180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836613"/>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9155" name="Freeform 3"/>
          <p:cNvSpPr>
            <a:spLocks/>
          </p:cNvSpPr>
          <p:nvPr/>
        </p:nvSpPr>
        <p:spPr bwMode="auto">
          <a:xfrm>
            <a:off x="0" y="350838"/>
            <a:ext cx="9145588" cy="490537"/>
          </a:xfrm>
          <a:custGeom>
            <a:avLst/>
            <a:gdLst>
              <a:gd name="T0" fmla="*/ 0 w 5761"/>
              <a:gd name="T1" fmla="*/ 303 h 309"/>
              <a:gd name="T2" fmla="*/ 2202 w 5761"/>
              <a:gd name="T3" fmla="*/ 36 h 309"/>
              <a:gd name="T4" fmla="*/ 4333 w 5761"/>
              <a:gd name="T5" fmla="*/ 218 h 309"/>
              <a:gd name="T6" fmla="*/ 5759 w 5761"/>
              <a:gd name="T7" fmla="*/ 15 h 309"/>
              <a:gd name="T8" fmla="*/ 5759 w 5761"/>
              <a:gd name="T9" fmla="*/ 309 h 309"/>
              <a:gd name="T10" fmla="*/ 0 w 5761"/>
              <a:gd name="T11" fmla="*/ 303 h 309"/>
            </a:gdLst>
            <a:ahLst/>
            <a:cxnLst>
              <a:cxn ang="0">
                <a:pos x="T0" y="T1"/>
              </a:cxn>
              <a:cxn ang="0">
                <a:pos x="T2" y="T3"/>
              </a:cxn>
              <a:cxn ang="0">
                <a:pos x="T4" y="T5"/>
              </a:cxn>
              <a:cxn ang="0">
                <a:pos x="T6" y="T7"/>
              </a:cxn>
              <a:cxn ang="0">
                <a:pos x="T8" y="T9"/>
              </a:cxn>
              <a:cxn ang="0">
                <a:pos x="T10" y="T11"/>
              </a:cxn>
            </a:cxnLst>
            <a:rect l="0" t="0" r="r" b="b"/>
            <a:pathLst>
              <a:path w="5761" h="309">
                <a:moveTo>
                  <a:pt x="0" y="303"/>
                </a:moveTo>
                <a:cubicBezTo>
                  <a:pt x="177" y="249"/>
                  <a:pt x="1480" y="50"/>
                  <a:pt x="2202" y="36"/>
                </a:cubicBezTo>
                <a:cubicBezTo>
                  <a:pt x="2924" y="22"/>
                  <a:pt x="3740" y="221"/>
                  <a:pt x="4333" y="218"/>
                </a:cubicBezTo>
                <a:cubicBezTo>
                  <a:pt x="4926" y="215"/>
                  <a:pt x="5521" y="0"/>
                  <a:pt x="5759" y="15"/>
                </a:cubicBezTo>
                <a:cubicBezTo>
                  <a:pt x="5761" y="198"/>
                  <a:pt x="5759" y="171"/>
                  <a:pt x="5759" y="309"/>
                </a:cubicBezTo>
                <a:cubicBezTo>
                  <a:pt x="5670" y="309"/>
                  <a:pt x="1200" y="304"/>
                  <a:pt x="0" y="303"/>
                </a:cubicBezTo>
                <a:close/>
              </a:path>
            </a:pathLst>
          </a:custGeom>
          <a:gradFill rotWithShape="1">
            <a:gsLst>
              <a:gs pos="0">
                <a:schemeClr val="folHlink"/>
              </a:gs>
              <a:gs pos="100000">
                <a:schemeClr val="folHlink">
                  <a:gamma/>
                  <a:tint val="7372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49156" name="Rectangle 4"/>
          <p:cNvSpPr>
            <a:spLocks noGrp="1" noChangeArrowheads="1"/>
          </p:cNvSpPr>
          <p:nvPr>
            <p:ph type="title"/>
          </p:nvPr>
        </p:nvSpPr>
        <p:spPr bwMode="auto">
          <a:xfrm>
            <a:off x="179388" y="260350"/>
            <a:ext cx="87852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49157" name="Rectangle 5"/>
          <p:cNvSpPr>
            <a:spLocks noGrp="1" noChangeArrowheads="1"/>
          </p:cNvSpPr>
          <p:nvPr>
            <p:ph type="body" idx="1"/>
          </p:nvPr>
        </p:nvSpPr>
        <p:spPr bwMode="auto">
          <a:xfrm>
            <a:off x="457200" y="1125538"/>
            <a:ext cx="82296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dirty="0"/>
              <a:t>マスタ</a:t>
            </a:r>
            <a:r>
              <a:rPr lang="en-US" altLang="ja-JP" dirty="0"/>
              <a:t> </a:t>
            </a:r>
            <a:r>
              <a:rPr lang="ja-JP" altLang="en-US" dirty="0"/>
              <a:t>テキストの書式設定</a:t>
            </a:r>
            <a:endParaRPr lang="en-US" altLang="ja-JP" dirty="0"/>
          </a:p>
          <a:p>
            <a:pPr lvl="1"/>
            <a:r>
              <a:rPr lang="ja-JP" altLang="en-US" dirty="0"/>
              <a:t>第</a:t>
            </a:r>
            <a:r>
              <a:rPr lang="en-US" altLang="ja-JP" dirty="0"/>
              <a:t> 2 </a:t>
            </a:r>
            <a:r>
              <a:rPr lang="ja-JP" altLang="en-US" dirty="0"/>
              <a:t>レベル</a:t>
            </a:r>
            <a:endParaRPr lang="en-US" altLang="ja-JP" dirty="0"/>
          </a:p>
          <a:p>
            <a:pPr lvl="2"/>
            <a:r>
              <a:rPr lang="ja-JP" altLang="en-US" dirty="0"/>
              <a:t>第</a:t>
            </a:r>
            <a:r>
              <a:rPr lang="en-US" altLang="ja-JP" dirty="0"/>
              <a:t> 3 </a:t>
            </a:r>
            <a:r>
              <a:rPr lang="ja-JP" altLang="en-US" dirty="0"/>
              <a:t>レベル</a:t>
            </a:r>
            <a:endParaRPr lang="en-US" altLang="ja-JP" dirty="0"/>
          </a:p>
          <a:p>
            <a:pPr lvl="3"/>
            <a:r>
              <a:rPr lang="ja-JP" altLang="en-US" dirty="0"/>
              <a:t>第</a:t>
            </a:r>
            <a:r>
              <a:rPr lang="en-US" altLang="ja-JP" dirty="0"/>
              <a:t> 4 </a:t>
            </a:r>
            <a:r>
              <a:rPr lang="ja-JP" altLang="en-US" dirty="0"/>
              <a:t>レベル</a:t>
            </a:r>
            <a:endParaRPr lang="en-US" altLang="ja-JP" dirty="0"/>
          </a:p>
          <a:p>
            <a:pPr lvl="4"/>
            <a:r>
              <a:rPr lang="ja-JP" altLang="en-US" dirty="0"/>
              <a:t>第</a:t>
            </a:r>
            <a:r>
              <a:rPr lang="en-US" altLang="ja-JP" dirty="0"/>
              <a:t> 5 </a:t>
            </a:r>
            <a:r>
              <a:rPr lang="ja-JP" altLang="en-US" dirty="0"/>
              <a:t>レベル</a:t>
            </a:r>
          </a:p>
        </p:txBody>
      </p:sp>
      <p:sp>
        <p:nvSpPr>
          <p:cNvPr id="49158" name="Rectangle 6"/>
          <p:cNvSpPr>
            <a:spLocks noGrp="1" noChangeArrowheads="1"/>
          </p:cNvSpPr>
          <p:nvPr>
            <p:ph type="dt" sz="half" idx="2"/>
          </p:nvPr>
        </p:nvSpPr>
        <p:spPr bwMode="auto">
          <a:xfrm>
            <a:off x="1042988" y="6545263"/>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fld id="{E26F2D19-6860-4145-82E4-C5C67CD743B3}" type="datetime1">
              <a:rPr lang="ja-JP" altLang="en-US"/>
              <a:pPr>
                <a:defRPr/>
              </a:pPr>
              <a:t>2015/05/28</a:t>
            </a:fld>
            <a:endParaRPr lang="en-US" altLang="ja-JP"/>
          </a:p>
        </p:txBody>
      </p:sp>
      <p:sp>
        <p:nvSpPr>
          <p:cNvPr id="49159" name="Rectangle 7"/>
          <p:cNvSpPr>
            <a:spLocks noGrp="1" noChangeArrowheads="1"/>
          </p:cNvSpPr>
          <p:nvPr>
            <p:ph type="ftr" sz="quarter" idx="3"/>
          </p:nvPr>
        </p:nvSpPr>
        <p:spPr bwMode="auto">
          <a:xfrm>
            <a:off x="6248400" y="0"/>
            <a:ext cx="2895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chemeClr val="bg1"/>
                </a:solidFill>
                <a:latin typeface="+mn-lt"/>
                <a:ea typeface="+mn-ea"/>
                <a:cs typeface="+mn-cs"/>
              </a:defRPr>
            </a:lvl1pPr>
          </a:lstStyle>
          <a:p>
            <a:pPr>
              <a:defRPr/>
            </a:pPr>
            <a:r>
              <a:rPr lang="en-US" altLang="ja-JP"/>
              <a:t>演習II　C++</a:t>
            </a:r>
          </a:p>
        </p:txBody>
      </p:sp>
      <p:sp>
        <p:nvSpPr>
          <p:cNvPr id="49160" name="Rectangle 8"/>
          <p:cNvSpPr>
            <a:spLocks noGrp="1" noChangeArrowheads="1"/>
          </p:cNvSpPr>
          <p:nvPr>
            <p:ph type="sldNum" sz="quarter" idx="4"/>
          </p:nvPr>
        </p:nvSpPr>
        <p:spPr bwMode="auto">
          <a:xfrm>
            <a:off x="6831013" y="6545263"/>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atin typeface="+mn-lt"/>
                <a:ea typeface="+mn-ea"/>
                <a:cs typeface="+mn-cs"/>
              </a:defRPr>
            </a:lvl1pPr>
          </a:lstStyle>
          <a:p>
            <a:pPr>
              <a:defRPr/>
            </a:pPr>
            <a:fld id="{01B485E0-A7B6-FF4A-9667-DA76B93B9B3C}" type="slidenum">
              <a:rPr lang="en-US" altLang="ja-JP"/>
              <a:pPr>
                <a:defRPr/>
              </a:pPr>
              <a:t>‹#›</a:t>
            </a:fld>
            <a:endParaRPr lang="en-US" altLang="ja-JP"/>
          </a:p>
        </p:txBody>
      </p:sp>
      <p:grpSp>
        <p:nvGrpSpPr>
          <p:cNvPr id="1033" name="Group 9"/>
          <p:cNvGrpSpPr>
            <a:grpSpLocks/>
          </p:cNvGrpSpPr>
          <p:nvPr/>
        </p:nvGrpSpPr>
        <p:grpSpPr bwMode="auto">
          <a:xfrm rot="10800000">
            <a:off x="0" y="6270625"/>
            <a:ext cx="9144000" cy="566738"/>
            <a:chOff x="0" y="3950"/>
            <a:chExt cx="5760" cy="357"/>
          </a:xfrm>
        </p:grpSpPr>
        <p:sp>
          <p:nvSpPr>
            <p:cNvPr id="49162" name="Freeform 10"/>
            <p:cNvSpPr>
              <a:spLocks/>
            </p:cNvSpPr>
            <p:nvPr userDrawn="1"/>
          </p:nvSpPr>
          <p:spPr bwMode="auto">
            <a:xfrm>
              <a:off x="3" y="4023"/>
              <a:ext cx="5760" cy="287"/>
            </a:xfrm>
            <a:custGeom>
              <a:avLst/>
              <a:gdLst>
                <a:gd name="T0" fmla="*/ 0 w 5760"/>
                <a:gd name="T1" fmla="*/ 287 h 287"/>
                <a:gd name="T2" fmla="*/ 2203 w 5760"/>
                <a:gd name="T3" fmla="*/ 21 h 287"/>
                <a:gd name="T4" fmla="*/ 4334 w 5760"/>
                <a:gd name="T5" fmla="*/ 203 h 287"/>
                <a:gd name="T6" fmla="*/ 5760 w 5760"/>
                <a:gd name="T7" fmla="*/ 0 h 287"/>
              </a:gdLst>
              <a:ahLst/>
              <a:cxnLst>
                <a:cxn ang="0">
                  <a:pos x="T0" y="T1"/>
                </a:cxn>
                <a:cxn ang="0">
                  <a:pos x="T2" y="T3"/>
                </a:cxn>
                <a:cxn ang="0">
                  <a:pos x="T4" y="T5"/>
                </a:cxn>
                <a:cxn ang="0">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49163" name="Freeform 11"/>
            <p:cNvSpPr>
              <a:spLocks/>
            </p:cNvSpPr>
            <p:nvPr userDrawn="1"/>
          </p:nvSpPr>
          <p:spPr bwMode="auto">
            <a:xfrm>
              <a:off x="3" y="3950"/>
              <a:ext cx="5756" cy="340"/>
            </a:xfrm>
            <a:custGeom>
              <a:avLst/>
              <a:gdLst>
                <a:gd name="T0" fmla="*/ 0 w 5756"/>
                <a:gd name="T1" fmla="*/ 266 h 340"/>
                <a:gd name="T2" fmla="*/ 2203 w 5756"/>
                <a:gd name="T3" fmla="*/ 0 h 340"/>
                <a:gd name="T4" fmla="*/ 4404 w 5756"/>
                <a:gd name="T5" fmla="*/ 314 h 340"/>
                <a:gd name="T6" fmla="*/ 5756 w 5756"/>
                <a:gd name="T7" fmla="*/ 158 h 340"/>
              </a:gdLst>
              <a:ahLst/>
              <a:cxnLst>
                <a:cxn ang="0">
                  <a:pos x="T0" y="T1"/>
                </a:cxn>
                <a:cxn ang="0">
                  <a:pos x="T2" y="T3"/>
                </a:cxn>
                <a:cxn ang="0">
                  <a:pos x="T4" y="T5"/>
                </a:cxn>
                <a:cxn ang="0">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grpSp>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p:txStyles>
    <p:titleStyle>
      <a:lvl1pPr algn="l" rtl="0" fontAlgn="base">
        <a:spcBef>
          <a:spcPct val="0"/>
        </a:spcBef>
        <a:spcAft>
          <a:spcPct val="0"/>
        </a:spcAft>
        <a:defRPr kumimoji="1" sz="3600">
          <a:solidFill>
            <a:schemeClr val="bg1"/>
          </a:solidFill>
          <a:latin typeface="+mj-lt"/>
          <a:ea typeface="+mj-ea"/>
          <a:cs typeface="+mj-cs"/>
        </a:defRPr>
      </a:lvl1pPr>
      <a:lvl2pPr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2pPr>
      <a:lvl3pPr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3pPr>
      <a:lvl4pPr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4pPr>
      <a:lvl5pPr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5pPr>
      <a:lvl6pPr marL="457200"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6pPr>
      <a:lvl7pPr marL="914400"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7pPr>
      <a:lvl8pPr marL="1371600"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8pPr>
      <a:lvl9pPr marL="1828800"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cs typeface="+mn-cs"/>
        </a:defRPr>
      </a:lvl2pPr>
      <a:lvl3pPr marL="1143000" indent="-228600" algn="l" rtl="0" fontAlgn="base">
        <a:spcBef>
          <a:spcPct val="20000"/>
        </a:spcBef>
        <a:spcAft>
          <a:spcPct val="0"/>
        </a:spcAft>
        <a:buChar char="•"/>
        <a:defRPr kumimoji="1" sz="2400">
          <a:solidFill>
            <a:schemeClr val="tx1"/>
          </a:solidFill>
          <a:latin typeface="+mn-lt"/>
          <a:ea typeface="+mn-ea"/>
          <a:cs typeface="+mn-cs"/>
        </a:defRPr>
      </a:lvl3pPr>
      <a:lvl4pPr marL="1600200" indent="-228600" algn="l" rtl="0" fontAlgn="base">
        <a:spcBef>
          <a:spcPct val="20000"/>
        </a:spcBef>
        <a:spcAft>
          <a:spcPct val="0"/>
        </a:spcAft>
        <a:buChar char="–"/>
        <a:defRPr kumimoji="1" sz="2000">
          <a:solidFill>
            <a:schemeClr val="tx1"/>
          </a:solidFill>
          <a:latin typeface="+mn-lt"/>
          <a:ea typeface="+mn-ea"/>
          <a:cs typeface="+mn-cs"/>
        </a:defRPr>
      </a:lvl4pPr>
      <a:lvl5pPr marL="2057400" indent="-228600" algn="l" rtl="0" fontAlgn="base">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gif"/><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dt" sz="quarter" idx="10"/>
          </p:nvPr>
        </p:nvSpPr>
        <p:spPr/>
        <p:txBody>
          <a:bodyPr/>
          <a:lstStyle/>
          <a:p>
            <a:pPr>
              <a:defRPr/>
            </a:pPr>
            <a:fld id="{EF68891C-1B95-1A49-A5B4-A0417E68A691}" type="datetime1">
              <a:rPr lang="ja-JP" altLang="en-US"/>
              <a:pPr>
                <a:defRPr/>
              </a:pPr>
              <a:t>2015/05/28</a:t>
            </a:fld>
            <a:endParaRPr lang="en-US" altLang="ja-JP"/>
          </a:p>
        </p:txBody>
      </p:sp>
      <p:sp>
        <p:nvSpPr>
          <p:cNvPr id="5" name="Rectangle 7"/>
          <p:cNvSpPr>
            <a:spLocks noGrp="1" noChangeArrowheads="1"/>
          </p:cNvSpPr>
          <p:nvPr>
            <p:ph type="ftr" sz="quarter" idx="11"/>
          </p:nvPr>
        </p:nvSpPr>
        <p:spPr/>
        <p:txBody>
          <a:bodyPr/>
          <a:lstStyle/>
          <a:p>
            <a:pPr>
              <a:defRPr/>
            </a:pPr>
            <a:r>
              <a:rPr lang="en-US" altLang="ja-JP"/>
              <a:t>演習II　C++</a:t>
            </a:r>
          </a:p>
        </p:txBody>
      </p:sp>
      <p:sp>
        <p:nvSpPr>
          <p:cNvPr id="2050" name="Rectangle 2"/>
          <p:cNvSpPr>
            <a:spLocks noGrp="1" noChangeArrowheads="1"/>
          </p:cNvSpPr>
          <p:nvPr>
            <p:ph type="ctrTitle"/>
          </p:nvPr>
        </p:nvSpPr>
        <p:spPr>
          <a:xfrm>
            <a:off x="685800" y="1412875"/>
            <a:ext cx="7772400" cy="2187575"/>
          </a:xfrm>
        </p:spPr>
        <p:txBody>
          <a:bodyPr/>
          <a:lstStyle/>
          <a:p>
            <a:pPr>
              <a:defRPr/>
            </a:pPr>
            <a:r>
              <a:rPr lang="ja-JP" altLang="en-US" sz="4400" dirty="0" smtClean="0"/>
              <a:t>知能情報工学実験演習</a:t>
            </a:r>
            <a:r>
              <a:rPr lang="en-US" altLang="ja-JP" sz="4400" dirty="0" smtClean="0"/>
              <a:t>II</a:t>
            </a:r>
            <a:br>
              <a:rPr lang="en-US" altLang="ja-JP" sz="4400" dirty="0" smtClean="0"/>
            </a:br>
            <a:r>
              <a:rPr lang="en-US" altLang="ja-JP" sz="4400" dirty="0" smtClean="0"/>
              <a:t>C++</a:t>
            </a:r>
            <a:r>
              <a:rPr lang="ja-JP" altLang="en-US" sz="4400" dirty="0" smtClean="0"/>
              <a:t>演習</a:t>
            </a:r>
            <a:r>
              <a:rPr lang="en-US" altLang="ja-JP" sz="4400" dirty="0" smtClean="0"/>
              <a:t> (Part 2)</a:t>
            </a:r>
            <a:br>
              <a:rPr lang="en-US" altLang="ja-JP" sz="4400" dirty="0" smtClean="0"/>
            </a:br>
            <a:r>
              <a:rPr lang="ja-JP" altLang="en-US" sz="4400" dirty="0" smtClean="0"/>
              <a:t>グループ演習</a:t>
            </a:r>
            <a:endParaRPr lang="en-US" altLang="ja-JP" sz="4400" dirty="0" smtClean="0"/>
          </a:p>
        </p:txBody>
      </p:sp>
      <p:sp>
        <p:nvSpPr>
          <p:cNvPr id="2051" name="Rectangle 3"/>
          <p:cNvSpPr>
            <a:spLocks noGrp="1" noChangeArrowheads="1"/>
          </p:cNvSpPr>
          <p:nvPr>
            <p:ph type="subTitle" idx="1"/>
          </p:nvPr>
        </p:nvSpPr>
        <p:spPr/>
        <p:txBody>
          <a:bodyPr/>
          <a:lstStyle/>
          <a:p>
            <a:pPr>
              <a:defRPr/>
            </a:pPr>
            <a:r>
              <a:rPr lang="ja-JP" altLang="en-US" dirty="0" smtClean="0"/>
              <a:t>下薗，中村</a:t>
            </a:r>
            <a:endParaRPr lang="en-US" altLang="ja-JP" dirty="0" smtClean="0"/>
          </a:p>
          <a:p>
            <a:pPr>
              <a:defRPr/>
            </a:pPr>
            <a:r>
              <a:rPr lang="ja-JP" altLang="en-US" dirty="0" smtClean="0"/>
              <a:t>ＴＡ</a:t>
            </a:r>
            <a:r>
              <a:rPr lang="ja-JP" altLang="en-US" dirty="0"/>
              <a:t>：石田竹至，蓑代</a:t>
            </a:r>
            <a:r>
              <a:rPr lang="ja-JP" altLang="en-US" dirty="0" smtClean="0"/>
              <a:t>成功</a:t>
            </a:r>
            <a:endParaRPr lang="ja-JP"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C0E4C7C5-C0E7-554D-B8CF-1D76821F807E}"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03DE762B-D766-2346-A1EF-4662AC4E5967}" type="slidenum">
              <a:rPr lang="en-US" altLang="ja-JP"/>
              <a:pPr>
                <a:defRPr/>
              </a:pPr>
              <a:t>10</a:t>
            </a:fld>
            <a:endParaRPr lang="en-US" altLang="ja-JP"/>
          </a:p>
        </p:txBody>
      </p:sp>
      <p:sp>
        <p:nvSpPr>
          <p:cNvPr id="86018" name="Rectangle 2"/>
          <p:cNvSpPr>
            <a:spLocks noGrp="1" noChangeArrowheads="1"/>
          </p:cNvSpPr>
          <p:nvPr>
            <p:ph type="title"/>
          </p:nvPr>
        </p:nvSpPr>
        <p:spPr/>
        <p:txBody>
          <a:bodyPr/>
          <a:lstStyle/>
          <a:p>
            <a:pPr>
              <a:defRPr/>
            </a:pPr>
            <a:r>
              <a:rPr lang="ja-JP" altLang="en-US" sz="3200" smtClean="0"/>
              <a:t>カードの判定</a:t>
            </a:r>
            <a:r>
              <a:rPr lang="en-US" altLang="ja-JP" sz="3200" smtClean="0"/>
              <a:t>(2)</a:t>
            </a:r>
          </a:p>
        </p:txBody>
      </p:sp>
      <p:sp>
        <p:nvSpPr>
          <p:cNvPr id="86019"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ゲームとしての判定</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空のセットや通らない</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場よりも弱い</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カードが出されるとパス扱い</a:t>
            </a:r>
            <a:endParaRPr lang="en-US" altLang="ja-JP">
              <a:latin typeface="小塚ゴシック Std M" charset="0"/>
              <a:ea typeface="小塚ゴシック Std M" charset="0"/>
              <a:cs typeface="小塚ゴシック Std M" charset="0"/>
            </a:endParaRPr>
          </a:p>
          <a:p>
            <a:pPr lvl="2"/>
            <a:r>
              <a:rPr lang="ja-JP" altLang="en-US">
                <a:latin typeface="小塚ゴシック Std M" charset="0"/>
                <a:ea typeface="小塚ゴシック Std M" charset="0"/>
                <a:cs typeface="小塚ゴシック Std M" charset="0"/>
              </a:rPr>
              <a:t>通らなかったカードは自分の手持ちに戻る</a:t>
            </a:r>
            <a:endParaRPr lang="en-US" altLang="ja-JP">
              <a:latin typeface="小塚ゴシック Std M" charset="0"/>
              <a:ea typeface="小塚ゴシック Std M" charset="0"/>
              <a:cs typeface="小塚ゴシック Std M" charset="0"/>
            </a:endParaRPr>
          </a:p>
          <a:p>
            <a:pPr lvl="2"/>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実際には，出すカードが通るかどうかは判定した方がいい</a:t>
            </a:r>
            <a:endParaRPr lang="en-US" altLang="ja-JP">
              <a:latin typeface="小塚ゴシック Std M" charset="0"/>
              <a:ea typeface="小塚ゴシック Std M" charset="0"/>
              <a:cs typeface="小塚ゴシック Std M" charset="0"/>
            </a:endParaRPr>
          </a:p>
          <a:p>
            <a:pPr lvl="2"/>
            <a:r>
              <a:rPr lang="ja-JP" altLang="en-US">
                <a:latin typeface="小塚ゴシック Std M" charset="0"/>
                <a:ea typeface="小塚ゴシック Std M" charset="0"/>
                <a:cs typeface="小塚ゴシック Std M" charset="0"/>
              </a:rPr>
              <a:t>受理されない＝パス</a:t>
            </a:r>
            <a:endParaRPr lang="en-US" altLang="ja-JP">
              <a:latin typeface="小塚ゴシック Std M" charset="0"/>
              <a:ea typeface="小塚ゴシック Std M" charset="0"/>
              <a:cs typeface="小塚ゴシック Std M" charset="0"/>
            </a:endParaRPr>
          </a:p>
          <a:p>
            <a:endParaRPr lang="ja-JP" altLang="en-US">
              <a:latin typeface="小塚ゴシック Std M" charset="0"/>
              <a:ea typeface="小塚ゴシック Std M" charset="0"/>
              <a:cs typeface="小塚ゴシック Std M"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付プレースホルダー 2"/>
          <p:cNvSpPr>
            <a:spLocks noGrp="1"/>
          </p:cNvSpPr>
          <p:nvPr>
            <p:ph type="dt" sz="quarter" idx="10"/>
          </p:nvPr>
        </p:nvSpPr>
        <p:spPr/>
        <p:txBody>
          <a:bodyPr/>
          <a:lstStyle/>
          <a:p>
            <a:pPr>
              <a:defRPr/>
            </a:pPr>
            <a:fld id="{B668C2BC-9176-344E-83A1-DEA315589994}" type="datetime1">
              <a:rPr lang="ja-JP" altLang="en-US"/>
              <a:pPr>
                <a:defRPr/>
              </a:pPr>
              <a:t>2015/05/28</a:t>
            </a:fld>
            <a:endParaRPr lang="en-US" altLang="ja-JP"/>
          </a:p>
        </p:txBody>
      </p:sp>
      <p:sp>
        <p:nvSpPr>
          <p:cNvPr id="36" name="フッター プレースホルダー 3"/>
          <p:cNvSpPr>
            <a:spLocks noGrp="1"/>
          </p:cNvSpPr>
          <p:nvPr>
            <p:ph type="ftr" sz="quarter" idx="11"/>
          </p:nvPr>
        </p:nvSpPr>
        <p:spPr/>
        <p:txBody>
          <a:bodyPr/>
          <a:lstStyle/>
          <a:p>
            <a:pPr>
              <a:defRPr/>
            </a:pPr>
            <a:r>
              <a:rPr lang="en-US" altLang="ja-JP"/>
              <a:t>演習II　C++</a:t>
            </a:r>
          </a:p>
        </p:txBody>
      </p:sp>
      <p:sp>
        <p:nvSpPr>
          <p:cNvPr id="37" name="スライド番号プレースホルダー 4"/>
          <p:cNvSpPr>
            <a:spLocks noGrp="1"/>
          </p:cNvSpPr>
          <p:nvPr>
            <p:ph type="sldNum" sz="quarter" idx="12"/>
          </p:nvPr>
        </p:nvSpPr>
        <p:spPr/>
        <p:txBody>
          <a:bodyPr/>
          <a:lstStyle/>
          <a:p>
            <a:pPr>
              <a:defRPr/>
            </a:pPr>
            <a:fld id="{8B7555F3-49C0-CA42-83E3-47F3A3DD1AD7}" type="slidenum">
              <a:rPr lang="en-US" altLang="ja-JP"/>
              <a:pPr>
                <a:defRPr/>
              </a:pPr>
              <a:t>11</a:t>
            </a:fld>
            <a:endParaRPr lang="en-US" altLang="ja-JP"/>
          </a:p>
        </p:txBody>
      </p:sp>
      <p:sp>
        <p:nvSpPr>
          <p:cNvPr id="87088" name="Rectangle 48"/>
          <p:cNvSpPr>
            <a:spLocks noChangeArrowheads="1"/>
          </p:cNvSpPr>
          <p:nvPr/>
        </p:nvSpPr>
        <p:spPr bwMode="auto">
          <a:xfrm>
            <a:off x="5867400" y="4868863"/>
            <a:ext cx="22320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7087" name="Rectangle 47"/>
          <p:cNvSpPr>
            <a:spLocks noChangeArrowheads="1"/>
          </p:cNvSpPr>
          <p:nvPr/>
        </p:nvSpPr>
        <p:spPr bwMode="auto">
          <a:xfrm>
            <a:off x="5867400" y="2997200"/>
            <a:ext cx="22320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7061" name="Rectangle 21"/>
          <p:cNvSpPr>
            <a:spLocks noChangeArrowheads="1"/>
          </p:cNvSpPr>
          <p:nvPr/>
        </p:nvSpPr>
        <p:spPr bwMode="auto">
          <a:xfrm>
            <a:off x="466725" y="1268413"/>
            <a:ext cx="2232025" cy="48244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7060" name="Rectangle 20"/>
          <p:cNvSpPr>
            <a:spLocks noChangeArrowheads="1"/>
          </p:cNvSpPr>
          <p:nvPr/>
        </p:nvSpPr>
        <p:spPr bwMode="auto">
          <a:xfrm>
            <a:off x="5867400" y="1412875"/>
            <a:ext cx="22320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7042" name="Rectangle 2"/>
          <p:cNvSpPr>
            <a:spLocks noGrp="1" noChangeArrowheads="1"/>
          </p:cNvSpPr>
          <p:nvPr>
            <p:ph type="title"/>
          </p:nvPr>
        </p:nvSpPr>
        <p:spPr/>
        <p:txBody>
          <a:bodyPr/>
          <a:lstStyle/>
          <a:p>
            <a:pPr>
              <a:defRPr/>
            </a:pPr>
            <a:r>
              <a:rPr lang="ja-JP" altLang="en-US" sz="3200" smtClean="0"/>
              <a:t>プログラムのイメージ</a:t>
            </a:r>
          </a:p>
        </p:txBody>
      </p:sp>
      <p:grpSp>
        <p:nvGrpSpPr>
          <p:cNvPr id="25609" name="Group 8"/>
          <p:cNvGrpSpPr>
            <a:grpSpLocks/>
          </p:cNvGrpSpPr>
          <p:nvPr/>
        </p:nvGrpSpPr>
        <p:grpSpPr bwMode="auto">
          <a:xfrm flipH="1">
            <a:off x="395288" y="2420938"/>
            <a:ext cx="2265362" cy="2278062"/>
            <a:chOff x="2744" y="1162"/>
            <a:chExt cx="1427" cy="1435"/>
          </a:xfrm>
        </p:grpSpPr>
        <p:pic>
          <p:nvPicPr>
            <p:cNvPr id="25636" name="Picture 7" descr="MCj0434845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 y="1162"/>
              <a:ext cx="108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7" name="Picture 5" descr="MCj043156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 y="1389"/>
              <a:ext cx="1200"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0" name="Picture 9"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1697038"/>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281363"/>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5084763"/>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2" name="Text Box 12"/>
          <p:cNvSpPr txBox="1">
            <a:spLocks noChangeArrowheads="1"/>
          </p:cNvSpPr>
          <p:nvPr/>
        </p:nvSpPr>
        <p:spPr bwMode="auto">
          <a:xfrm>
            <a:off x="539750" y="1358900"/>
            <a:ext cx="849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Dealer</a:t>
            </a:r>
          </a:p>
        </p:txBody>
      </p:sp>
      <p:sp>
        <p:nvSpPr>
          <p:cNvPr id="87053" name="Text Box 13"/>
          <p:cNvSpPr txBox="1">
            <a:spLocks noChangeArrowheads="1"/>
          </p:cNvSpPr>
          <p:nvPr/>
        </p:nvSpPr>
        <p:spPr bwMode="auto">
          <a:xfrm>
            <a:off x="5867400" y="1406525"/>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Player</a:t>
            </a:r>
          </a:p>
        </p:txBody>
      </p:sp>
      <p:sp>
        <p:nvSpPr>
          <p:cNvPr id="87062" name="Line 22"/>
          <p:cNvSpPr>
            <a:spLocks noChangeShapeType="1"/>
          </p:cNvSpPr>
          <p:nvPr/>
        </p:nvSpPr>
        <p:spPr bwMode="auto">
          <a:xfrm>
            <a:off x="2698750" y="1773238"/>
            <a:ext cx="3168650" cy="0"/>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3" name="Line 23"/>
          <p:cNvSpPr>
            <a:spLocks noChangeShapeType="1"/>
          </p:cNvSpPr>
          <p:nvPr/>
        </p:nvSpPr>
        <p:spPr bwMode="auto">
          <a:xfrm>
            <a:off x="2698750" y="3429000"/>
            <a:ext cx="3168650" cy="0"/>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4" name="Line 24"/>
          <p:cNvSpPr>
            <a:spLocks noChangeShapeType="1"/>
          </p:cNvSpPr>
          <p:nvPr/>
        </p:nvSpPr>
        <p:spPr bwMode="auto">
          <a:xfrm>
            <a:off x="2698750" y="5157788"/>
            <a:ext cx="3168650" cy="0"/>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5" name="Line 25"/>
          <p:cNvSpPr>
            <a:spLocks noChangeShapeType="1"/>
          </p:cNvSpPr>
          <p:nvPr/>
        </p:nvSpPr>
        <p:spPr bwMode="auto">
          <a:xfrm flipH="1">
            <a:off x="2698750" y="1989138"/>
            <a:ext cx="3168650" cy="0"/>
          </a:xfrm>
          <a:prstGeom prst="line">
            <a:avLst/>
          </a:prstGeom>
          <a:noFill/>
          <a:ln w="57150" cap="rnd">
            <a:solidFill>
              <a:srgbClr val="A5002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6" name="Line 26"/>
          <p:cNvSpPr>
            <a:spLocks noChangeShapeType="1"/>
          </p:cNvSpPr>
          <p:nvPr/>
        </p:nvSpPr>
        <p:spPr bwMode="auto">
          <a:xfrm flipH="1">
            <a:off x="2698750" y="3644900"/>
            <a:ext cx="3168650" cy="0"/>
          </a:xfrm>
          <a:prstGeom prst="line">
            <a:avLst/>
          </a:prstGeom>
          <a:noFill/>
          <a:ln w="57150" cap="rnd">
            <a:solidFill>
              <a:srgbClr val="A5002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7" name="Line 27"/>
          <p:cNvSpPr>
            <a:spLocks noChangeShapeType="1"/>
          </p:cNvSpPr>
          <p:nvPr/>
        </p:nvSpPr>
        <p:spPr bwMode="auto">
          <a:xfrm flipH="1">
            <a:off x="2698750" y="5373688"/>
            <a:ext cx="3168650" cy="0"/>
          </a:xfrm>
          <a:prstGeom prst="line">
            <a:avLst/>
          </a:prstGeom>
          <a:noFill/>
          <a:ln w="57150" cap="rnd">
            <a:solidFill>
              <a:srgbClr val="A5002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8" name="Line 28"/>
          <p:cNvSpPr>
            <a:spLocks noChangeShapeType="1"/>
          </p:cNvSpPr>
          <p:nvPr/>
        </p:nvSpPr>
        <p:spPr bwMode="auto">
          <a:xfrm>
            <a:off x="2698750" y="2205038"/>
            <a:ext cx="3168650" cy="0"/>
          </a:xfrm>
          <a:prstGeom prst="line">
            <a:avLst/>
          </a:prstGeom>
          <a:noFill/>
          <a:ln w="571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9" name="Line 29"/>
          <p:cNvSpPr>
            <a:spLocks noChangeShapeType="1"/>
          </p:cNvSpPr>
          <p:nvPr/>
        </p:nvSpPr>
        <p:spPr bwMode="auto">
          <a:xfrm>
            <a:off x="2698750" y="3862388"/>
            <a:ext cx="3168650" cy="0"/>
          </a:xfrm>
          <a:prstGeom prst="line">
            <a:avLst/>
          </a:prstGeom>
          <a:noFill/>
          <a:ln w="571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70" name="Line 30"/>
          <p:cNvSpPr>
            <a:spLocks noChangeShapeType="1"/>
          </p:cNvSpPr>
          <p:nvPr/>
        </p:nvSpPr>
        <p:spPr bwMode="auto">
          <a:xfrm>
            <a:off x="2698750" y="5589588"/>
            <a:ext cx="3168650" cy="0"/>
          </a:xfrm>
          <a:prstGeom prst="line">
            <a:avLst/>
          </a:prstGeom>
          <a:noFill/>
          <a:ln w="571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71" name="Text Box 31"/>
          <p:cNvSpPr txBox="1">
            <a:spLocks noChangeArrowheads="1"/>
          </p:cNvSpPr>
          <p:nvPr/>
        </p:nvSpPr>
        <p:spPr bwMode="auto">
          <a:xfrm>
            <a:off x="7740650" y="1784350"/>
            <a:ext cx="1189038" cy="65087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follow()</a:t>
            </a:r>
          </a:p>
          <a:p>
            <a:pPr>
              <a:defRPr/>
            </a:pPr>
            <a:r>
              <a:rPr lang="en-US" altLang="ja-JP">
                <a:latin typeface="小塚ゴシック Std R" charset="0"/>
                <a:ea typeface="小塚ゴシック Std R" charset="0"/>
                <a:cs typeface="小塚ゴシック Std R" charset="0"/>
              </a:rPr>
              <a:t>approve()</a:t>
            </a:r>
          </a:p>
        </p:txBody>
      </p:sp>
      <p:sp>
        <p:nvSpPr>
          <p:cNvPr id="87074" name="Text Box 34"/>
          <p:cNvSpPr txBox="1">
            <a:spLocks noChangeArrowheads="1"/>
          </p:cNvSpPr>
          <p:nvPr/>
        </p:nvSpPr>
        <p:spPr bwMode="auto">
          <a:xfrm>
            <a:off x="7740650" y="3371850"/>
            <a:ext cx="1189038" cy="65087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follow()</a:t>
            </a:r>
          </a:p>
          <a:p>
            <a:pPr>
              <a:defRPr/>
            </a:pPr>
            <a:r>
              <a:rPr lang="en-US" altLang="ja-JP">
                <a:latin typeface="小塚ゴシック Std R" charset="0"/>
                <a:ea typeface="小塚ゴシック Std R" charset="0"/>
                <a:cs typeface="小塚ゴシック Std R" charset="0"/>
              </a:rPr>
              <a:t>approve()</a:t>
            </a:r>
          </a:p>
        </p:txBody>
      </p:sp>
      <p:sp>
        <p:nvSpPr>
          <p:cNvPr id="87075" name="Text Box 35"/>
          <p:cNvSpPr txBox="1">
            <a:spLocks noChangeArrowheads="1"/>
          </p:cNvSpPr>
          <p:nvPr/>
        </p:nvSpPr>
        <p:spPr bwMode="auto">
          <a:xfrm>
            <a:off x="7740650" y="5172075"/>
            <a:ext cx="1189038" cy="65087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follow()</a:t>
            </a:r>
          </a:p>
          <a:p>
            <a:pPr>
              <a:defRPr/>
            </a:pPr>
            <a:r>
              <a:rPr lang="en-US" altLang="ja-JP">
                <a:latin typeface="小塚ゴシック Std R" charset="0"/>
                <a:ea typeface="小塚ゴシック Std R" charset="0"/>
                <a:cs typeface="小塚ゴシック Std R" charset="0"/>
              </a:rPr>
              <a:t>approve()</a:t>
            </a:r>
          </a:p>
        </p:txBody>
      </p:sp>
      <p:sp>
        <p:nvSpPr>
          <p:cNvPr id="87076" name="Text Box 36"/>
          <p:cNvSpPr txBox="1">
            <a:spLocks noChangeArrowheads="1"/>
          </p:cNvSpPr>
          <p:nvPr/>
        </p:nvSpPr>
        <p:spPr bwMode="auto">
          <a:xfrm>
            <a:off x="468313" y="4613275"/>
            <a:ext cx="2241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ja-JP" altLang="en-US">
                <a:latin typeface="小塚ゴシック Std R" charset="0"/>
                <a:ea typeface="小塚ゴシック Std R" charset="0"/>
                <a:cs typeface="小塚ゴシック Std R" charset="0"/>
              </a:rPr>
              <a:t>ゲームを公平に管理</a:t>
            </a:r>
            <a:endParaRPr lang="en-US" altLang="ja-JP">
              <a:latin typeface="小塚ゴシック Std R" charset="0"/>
              <a:ea typeface="小塚ゴシック Std R" charset="0"/>
              <a:cs typeface="小塚ゴシック Std R" charset="0"/>
            </a:endParaRPr>
          </a:p>
          <a:p>
            <a:pPr algn="ctr">
              <a:defRPr/>
            </a:pPr>
            <a:r>
              <a:rPr lang="ja-JP" altLang="en-US">
                <a:latin typeface="小塚ゴシック Std R" charset="0"/>
                <a:ea typeface="小塚ゴシック Std R" charset="0"/>
                <a:cs typeface="小塚ゴシック Std R" charset="0"/>
              </a:rPr>
              <a:t>カードの判定</a:t>
            </a:r>
            <a:endParaRPr lang="en-US" altLang="ja-JP">
              <a:latin typeface="小塚ゴシック Std R" charset="0"/>
              <a:ea typeface="小塚ゴシック Std R" charset="0"/>
              <a:cs typeface="小塚ゴシック Std R" charset="0"/>
            </a:endParaRPr>
          </a:p>
          <a:p>
            <a:pPr algn="ctr">
              <a:defRPr/>
            </a:pPr>
            <a:r>
              <a:rPr lang="ja-JP" altLang="en-US">
                <a:latin typeface="小塚ゴシック Std R" charset="0"/>
                <a:ea typeface="小塚ゴシック Std R" charset="0"/>
                <a:cs typeface="小塚ゴシック Std R" charset="0"/>
              </a:rPr>
              <a:t>順位の判定</a:t>
            </a:r>
          </a:p>
        </p:txBody>
      </p:sp>
      <p:sp>
        <p:nvSpPr>
          <p:cNvPr id="87077" name="AutoShape 37"/>
          <p:cNvSpPr>
            <a:spLocks/>
          </p:cNvSpPr>
          <p:nvPr/>
        </p:nvSpPr>
        <p:spPr bwMode="auto">
          <a:xfrm>
            <a:off x="3490913" y="763588"/>
            <a:ext cx="5473700" cy="649287"/>
          </a:xfrm>
          <a:prstGeom prst="borderCallout2">
            <a:avLst>
              <a:gd name="adj1" fmla="val 17602"/>
              <a:gd name="adj2" fmla="val -1394"/>
              <a:gd name="adj3" fmla="val 17602"/>
              <a:gd name="adj4" fmla="val -6032"/>
              <a:gd name="adj5" fmla="val 144986"/>
              <a:gd name="adj6" fmla="val -10847"/>
            </a:avLst>
          </a:prstGeom>
          <a:solidFill>
            <a:srgbClr val="EAEAEA"/>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ja-JP" altLang="en-US">
                <a:latin typeface="小塚ゴシック Std R" charset="0"/>
                <a:ea typeface="小塚ゴシック Std R" charset="0"/>
                <a:cs typeface="小塚ゴシック Std R" charset="0"/>
              </a:rPr>
              <a:t>プレーヤーにそれぞれのターンを知らせる</a:t>
            </a:r>
            <a:endParaRPr lang="en-US" altLang="ja-JP">
              <a:latin typeface="小塚ゴシック Std R" charset="0"/>
              <a:ea typeface="小塚ゴシック Std R" charset="0"/>
              <a:cs typeface="小塚ゴシック Std R" charset="0"/>
            </a:endParaRPr>
          </a:p>
          <a:p>
            <a:pPr algn="ctr">
              <a:defRPr/>
            </a:pPr>
            <a:r>
              <a:rPr lang="ja-JP" altLang="en-US">
                <a:latin typeface="小塚ゴシック Std R" charset="0"/>
                <a:ea typeface="小塚ゴシック Std R" charset="0"/>
                <a:cs typeface="小塚ゴシック Std R" charset="0"/>
              </a:rPr>
              <a:t>そのプレイヤーの番に場に出ているカードを教える</a:t>
            </a:r>
          </a:p>
        </p:txBody>
      </p:sp>
      <p:sp>
        <p:nvSpPr>
          <p:cNvPr id="87080" name="AutoShape 40"/>
          <p:cNvSpPr>
            <a:spLocks/>
          </p:cNvSpPr>
          <p:nvPr/>
        </p:nvSpPr>
        <p:spPr bwMode="auto">
          <a:xfrm>
            <a:off x="4216400" y="2781300"/>
            <a:ext cx="4027488" cy="401638"/>
          </a:xfrm>
          <a:prstGeom prst="borderCallout2">
            <a:avLst>
              <a:gd name="adj1" fmla="val 28458"/>
              <a:gd name="adj2" fmla="val -1894"/>
              <a:gd name="adj3" fmla="val 28458"/>
              <a:gd name="adj4" fmla="val -9421"/>
              <a:gd name="adj5" fmla="val 201583"/>
              <a:gd name="adj6" fmla="val -17106"/>
            </a:avLst>
          </a:prstGeom>
          <a:solidFill>
            <a:srgbClr val="EAEAEA"/>
          </a:solidFill>
          <a:ln w="28575">
            <a:solidFill>
              <a:srgbClr val="A5002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ltLang="ja-JP">
                <a:latin typeface="小塚ゴシック Std R" charset="0"/>
                <a:ea typeface="小塚ゴシック Std R" charset="0"/>
                <a:cs typeface="小塚ゴシック Std R" charset="0"/>
              </a:rPr>
              <a:t>follow()</a:t>
            </a:r>
            <a:r>
              <a:rPr lang="ja-JP" altLang="en-US">
                <a:latin typeface="小塚ゴシック Std R" charset="0"/>
                <a:ea typeface="小塚ゴシック Std R" charset="0"/>
                <a:cs typeface="小塚ゴシック Std R" charset="0"/>
              </a:rPr>
              <a:t>の戦略に基づきカードを選ぶ</a:t>
            </a:r>
          </a:p>
        </p:txBody>
      </p:sp>
      <p:sp>
        <p:nvSpPr>
          <p:cNvPr id="87081" name="AutoShape 41"/>
          <p:cNvSpPr>
            <a:spLocks/>
          </p:cNvSpPr>
          <p:nvPr/>
        </p:nvSpPr>
        <p:spPr bwMode="auto">
          <a:xfrm>
            <a:off x="4427538" y="4221163"/>
            <a:ext cx="3740150" cy="863600"/>
          </a:xfrm>
          <a:prstGeom prst="borderCallout2">
            <a:avLst>
              <a:gd name="adj1" fmla="val 13236"/>
              <a:gd name="adj2" fmla="val -2037"/>
              <a:gd name="adj3" fmla="val 13236"/>
              <a:gd name="adj4" fmla="val -15366"/>
              <a:gd name="adj5" fmla="val 148898"/>
              <a:gd name="adj6" fmla="val -28991"/>
            </a:avLst>
          </a:prstGeom>
          <a:solidFill>
            <a:srgbClr val="EAEAEA"/>
          </a:solidFill>
          <a:ln w="28575">
            <a:solidFill>
              <a:srgbClr val="00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ja-JP" altLang="en-US" sz="1600">
                <a:latin typeface="小塚ゴシック Std R" charset="0"/>
                <a:ea typeface="小塚ゴシック Std R" charset="0"/>
                <a:cs typeface="小塚ゴシック Std R" charset="0"/>
              </a:rPr>
              <a:t>受理できるかできないかを判定し，</a:t>
            </a:r>
            <a:endParaRPr lang="en-US" altLang="ja-JP" sz="1600">
              <a:latin typeface="小塚ゴシック Std R" charset="0"/>
              <a:ea typeface="小塚ゴシック Std R" charset="0"/>
              <a:cs typeface="小塚ゴシック Std R" charset="0"/>
            </a:endParaRPr>
          </a:p>
          <a:p>
            <a:pPr algn="ctr">
              <a:defRPr/>
            </a:pPr>
            <a:r>
              <a:rPr lang="ja-JP" altLang="en-US" sz="1600">
                <a:latin typeface="小塚ゴシック Std R" charset="0"/>
                <a:ea typeface="小塚ゴシック Std R" charset="0"/>
                <a:cs typeface="小塚ゴシック Std R" charset="0"/>
              </a:rPr>
              <a:t>受理できればカードを受け取り，</a:t>
            </a:r>
            <a:endParaRPr lang="en-US" altLang="ja-JP" sz="1600">
              <a:latin typeface="小塚ゴシック Std R" charset="0"/>
              <a:ea typeface="小塚ゴシック Std R" charset="0"/>
              <a:cs typeface="小塚ゴシック Std R" charset="0"/>
            </a:endParaRPr>
          </a:p>
          <a:p>
            <a:pPr algn="ctr">
              <a:defRPr/>
            </a:pPr>
            <a:r>
              <a:rPr lang="ja-JP" altLang="en-US" sz="1600">
                <a:latin typeface="小塚ゴシック Std R" charset="0"/>
                <a:ea typeface="小塚ゴシック Std R" charset="0"/>
                <a:cs typeface="小塚ゴシック Std R" charset="0"/>
              </a:rPr>
              <a:t>受理できなければプレイヤーに返す</a:t>
            </a:r>
          </a:p>
        </p:txBody>
      </p:sp>
      <p:sp>
        <p:nvSpPr>
          <p:cNvPr id="87082" name="AutoShape 42"/>
          <p:cNvSpPr>
            <a:spLocks/>
          </p:cNvSpPr>
          <p:nvPr/>
        </p:nvSpPr>
        <p:spPr bwMode="auto">
          <a:xfrm>
            <a:off x="3495675" y="6122988"/>
            <a:ext cx="5253038" cy="401637"/>
          </a:xfrm>
          <a:prstGeom prst="borderCallout2">
            <a:avLst>
              <a:gd name="adj1" fmla="val 28458"/>
              <a:gd name="adj2" fmla="val -1449"/>
              <a:gd name="adj3" fmla="val 28458"/>
              <a:gd name="adj4" fmla="val -4505"/>
              <a:gd name="adj5" fmla="val -61662"/>
              <a:gd name="adj6" fmla="val -7644"/>
            </a:avLst>
          </a:prstGeom>
          <a:solidFill>
            <a:srgbClr val="EAEAEA"/>
          </a:solidFill>
          <a:ln w="28575">
            <a:solidFill>
              <a:srgbClr val="9933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ltLang="ja-JP">
                <a:latin typeface="小塚ゴシック Std R" charset="0"/>
                <a:ea typeface="小塚ゴシック Std R" charset="0"/>
                <a:cs typeface="小塚ゴシック Std R" charset="0"/>
              </a:rPr>
              <a:t>approve()</a:t>
            </a:r>
            <a:r>
              <a:rPr lang="ja-JP" altLang="en-US">
                <a:latin typeface="小塚ゴシック Std R" charset="0"/>
                <a:ea typeface="小塚ゴシック Std R" charset="0"/>
                <a:cs typeface="小塚ゴシック Std R" charset="0"/>
              </a:rPr>
              <a:t>で誰かが場に出したカードをチェック</a:t>
            </a:r>
          </a:p>
        </p:txBody>
      </p:sp>
      <p:sp>
        <p:nvSpPr>
          <p:cNvPr id="87083" name="Line 43"/>
          <p:cNvSpPr>
            <a:spLocks noChangeShapeType="1"/>
          </p:cNvSpPr>
          <p:nvPr/>
        </p:nvSpPr>
        <p:spPr bwMode="auto">
          <a:xfrm flipH="1">
            <a:off x="2700338" y="2420938"/>
            <a:ext cx="3168650" cy="0"/>
          </a:xfrm>
          <a:prstGeom prst="line">
            <a:avLst/>
          </a:prstGeom>
          <a:noFill/>
          <a:ln w="57150" cap="rnd">
            <a:solidFill>
              <a:srgbClr val="9933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85" name="Line 45"/>
          <p:cNvSpPr>
            <a:spLocks noChangeShapeType="1"/>
          </p:cNvSpPr>
          <p:nvPr/>
        </p:nvSpPr>
        <p:spPr bwMode="auto">
          <a:xfrm flipH="1">
            <a:off x="2700338" y="4078288"/>
            <a:ext cx="3168650" cy="0"/>
          </a:xfrm>
          <a:prstGeom prst="line">
            <a:avLst/>
          </a:prstGeom>
          <a:noFill/>
          <a:ln w="57150" cap="rnd">
            <a:solidFill>
              <a:srgbClr val="9933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86" name="Line 46"/>
          <p:cNvSpPr>
            <a:spLocks noChangeShapeType="1"/>
          </p:cNvSpPr>
          <p:nvPr/>
        </p:nvSpPr>
        <p:spPr bwMode="auto">
          <a:xfrm flipH="1">
            <a:off x="2700338" y="5805488"/>
            <a:ext cx="3168650" cy="0"/>
          </a:xfrm>
          <a:prstGeom prst="line">
            <a:avLst/>
          </a:prstGeom>
          <a:noFill/>
          <a:ln w="57150" cap="rnd">
            <a:solidFill>
              <a:srgbClr val="9933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25635" name="テキスト ボックス 1"/>
          <p:cNvSpPr txBox="1">
            <a:spLocks noChangeArrowheads="1"/>
          </p:cNvSpPr>
          <p:nvPr/>
        </p:nvSpPr>
        <p:spPr bwMode="auto">
          <a:xfrm>
            <a:off x="1331913" y="6092825"/>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r>
              <a:rPr lang="ja-JP" altLang="en-US" sz="1800"/>
              <a:t>嶋田　作</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424DC5CE-546A-1D4C-8DC8-891193816041}"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941D3838-DA7F-8A4D-9F43-A49BEF7CDC20}" type="slidenum">
              <a:rPr lang="en-US" altLang="ja-JP"/>
              <a:pPr>
                <a:defRPr/>
              </a:pPr>
              <a:t>12</a:t>
            </a:fld>
            <a:endParaRPr lang="en-US" altLang="ja-JP"/>
          </a:p>
        </p:txBody>
      </p:sp>
      <p:sp>
        <p:nvSpPr>
          <p:cNvPr id="74754" name="Rectangle 2"/>
          <p:cNvSpPr>
            <a:spLocks noGrp="1" noChangeArrowheads="1"/>
          </p:cNvSpPr>
          <p:nvPr>
            <p:ph type="title"/>
          </p:nvPr>
        </p:nvSpPr>
        <p:spPr/>
        <p:txBody>
          <a:bodyPr/>
          <a:lstStyle/>
          <a:p>
            <a:pPr>
              <a:defRPr/>
            </a:pPr>
            <a:r>
              <a:rPr lang="ja-JP" altLang="en-US" sz="3200" smtClean="0"/>
              <a:t>演習の進め方</a:t>
            </a:r>
          </a:p>
        </p:txBody>
      </p:sp>
      <p:sp>
        <p:nvSpPr>
          <p:cNvPr id="74755"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リーダーを中心に計画的に行う</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時間，スケジュールが大事</a:t>
            </a:r>
            <a:endParaRPr lang="en-US" altLang="ja-JP">
              <a:latin typeface="小塚ゴシック Std M" charset="0"/>
              <a:ea typeface="小塚ゴシック Std M" charset="0"/>
              <a:cs typeface="小塚ゴシック Std M" charset="0"/>
            </a:endParaRPr>
          </a:p>
          <a:p>
            <a:r>
              <a:rPr lang="ja-JP" altLang="en-US">
                <a:latin typeface="小塚ゴシック Std M" charset="0"/>
                <a:ea typeface="小塚ゴシック Std M" charset="0"/>
                <a:cs typeface="小塚ゴシック Std M" charset="0"/>
              </a:rPr>
              <a:t>大きな流れ</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プレイヤー作成</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対戦</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議論</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改良</a:t>
            </a:r>
            <a:r>
              <a:rPr lang="en-US" altLang="ja-JP">
                <a:latin typeface="小塚ゴシック Std M" charset="0"/>
                <a:ea typeface="小塚ゴシック Std M" charset="0"/>
                <a:cs typeface="小塚ゴシック Std M" charset="0"/>
              </a:rPr>
              <a:t>→....</a:t>
            </a:r>
          </a:p>
          <a:p>
            <a:r>
              <a:rPr lang="ja-JP" altLang="en-US">
                <a:latin typeface="小塚ゴシック Std M" charset="0"/>
                <a:ea typeface="小塚ゴシック Std M" charset="0"/>
                <a:cs typeface="小塚ゴシック Std M" charset="0"/>
              </a:rPr>
              <a:t>例えば，</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最初は</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人</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つずつ作る</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対戦させ，問題点を考察する</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いくつかのプレイヤーを統合して改良</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最終的に班で</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つの最強プレイヤーを作る</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7429842B-C89A-0842-82E9-B170EF7D202F}"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2F25FFB7-D087-0843-B46A-14074978BD02}" type="slidenum">
              <a:rPr lang="en-US" altLang="ja-JP"/>
              <a:pPr>
                <a:defRPr/>
              </a:pPr>
              <a:t>13</a:t>
            </a:fld>
            <a:endParaRPr lang="en-US" altLang="ja-JP"/>
          </a:p>
        </p:txBody>
      </p:sp>
      <p:sp>
        <p:nvSpPr>
          <p:cNvPr id="75778" name="Rectangle 2"/>
          <p:cNvSpPr>
            <a:spLocks noGrp="1" noChangeArrowheads="1"/>
          </p:cNvSpPr>
          <p:nvPr>
            <p:ph type="title"/>
          </p:nvPr>
        </p:nvSpPr>
        <p:spPr/>
        <p:txBody>
          <a:bodyPr/>
          <a:lstStyle/>
          <a:p>
            <a:pPr>
              <a:defRPr/>
            </a:pPr>
            <a:r>
              <a:rPr lang="ja-JP" altLang="en-US" sz="3200" smtClean="0"/>
              <a:t>プレイヤーの作り方</a:t>
            </a:r>
          </a:p>
        </p:txBody>
      </p:sp>
      <p:sp>
        <p:nvSpPr>
          <p:cNvPr id="75779"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欲張らず，こつこつ進める</a:t>
            </a:r>
            <a:endParaRPr lang="en-US" altLang="ja-JP">
              <a:latin typeface="小塚ゴシック Std M" charset="0"/>
              <a:ea typeface="小塚ゴシック Std M" charset="0"/>
              <a:cs typeface="小塚ゴシック Std M" charset="0"/>
            </a:endParaRPr>
          </a:p>
          <a:p>
            <a:pPr lvl="1"/>
            <a:r>
              <a:rPr lang="en-US" altLang="ja-JP">
                <a:latin typeface="小塚ゴシック Std M" charset="0"/>
                <a:ea typeface="小塚ゴシック Std M" charset="0"/>
                <a:cs typeface="小塚ゴシック Std M" charset="0"/>
              </a:rPr>
              <a:t>3</a:t>
            </a:r>
            <a:r>
              <a:rPr lang="ja-JP" altLang="en-US">
                <a:latin typeface="小塚ゴシック Std M" charset="0"/>
                <a:ea typeface="小塚ゴシック Std M" charset="0"/>
                <a:cs typeface="小塚ゴシック Std M" charset="0"/>
              </a:rPr>
              <a:t>人寄れば文殊の知恵</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できるだけ弱いカードから出す，等</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選んだカードが場に通るか考える</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複数カードを出せるようにする</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かなり強力</a:t>
            </a:r>
            <a:r>
              <a:rPr lang="en-US" altLang="ja-JP">
                <a:latin typeface="小塚ゴシック Std M" charset="0"/>
                <a:ea typeface="小塚ゴシック Std M" charset="0"/>
                <a:cs typeface="小塚ゴシック Std M" charset="0"/>
              </a:rPr>
              <a:t>)</a:t>
            </a:r>
          </a:p>
          <a:p>
            <a:r>
              <a:rPr lang="en-US" altLang="ja-JP">
                <a:latin typeface="小塚ゴシック Std M" charset="0"/>
                <a:ea typeface="小塚ゴシック Std M" charset="0"/>
                <a:cs typeface="小塚ゴシック Std M" charset="0"/>
              </a:rPr>
              <a:t>follow() </a:t>
            </a:r>
            <a:r>
              <a:rPr lang="ja-JP" altLang="en-US">
                <a:latin typeface="小塚ゴシック Std M" charset="0"/>
                <a:ea typeface="小塚ゴシック Std M" charset="0"/>
                <a:cs typeface="小塚ゴシック Std M" charset="0"/>
              </a:rPr>
              <a:t>と</a:t>
            </a:r>
            <a:r>
              <a:rPr lang="en-US" altLang="ja-JP">
                <a:latin typeface="小塚ゴシック Std M" charset="0"/>
                <a:ea typeface="小塚ゴシック Std M" charset="0"/>
                <a:cs typeface="小塚ゴシック Std M" charset="0"/>
              </a:rPr>
              <a:t> approve() </a:t>
            </a:r>
            <a:r>
              <a:rPr lang="ja-JP" altLang="en-US">
                <a:latin typeface="小塚ゴシック Std M" charset="0"/>
                <a:ea typeface="小塚ゴシック Std M" charset="0"/>
                <a:cs typeface="小塚ゴシック Std M" charset="0"/>
              </a:rPr>
              <a:t>の中身以外，既存の関数を変更しないこと</a:t>
            </a:r>
            <a:endParaRPr lang="en-US" altLang="ja-JP">
              <a:latin typeface="小塚ゴシック Std M" charset="0"/>
              <a:ea typeface="小塚ゴシック Std M" charset="0"/>
              <a:cs typeface="小塚ゴシック Std M" charset="0"/>
            </a:endParaRPr>
          </a:p>
          <a:p>
            <a:pPr lvl="1"/>
            <a:r>
              <a:rPr lang="en-US" altLang="ja-JP">
                <a:latin typeface="小塚ゴシック Std M" charset="0"/>
                <a:ea typeface="小塚ゴシック Std M" charset="0"/>
                <a:cs typeface="小塚ゴシック Std M" charset="0"/>
              </a:rPr>
              <a:t>Card, CardSet </a:t>
            </a:r>
            <a:r>
              <a:rPr lang="ja-JP" altLang="en-US">
                <a:latin typeface="小塚ゴシック Std M" charset="0"/>
                <a:ea typeface="小塚ゴシック Std M" charset="0"/>
                <a:cs typeface="小塚ゴシック Std M" charset="0"/>
              </a:rPr>
              <a:t>は</a:t>
            </a:r>
            <a:r>
              <a:rPr lang="en-US" altLang="ja-JP">
                <a:latin typeface="小塚ゴシック Std M" charset="0"/>
                <a:ea typeface="小塚ゴシック Std M" charset="0"/>
                <a:cs typeface="小塚ゴシック Std M" charset="0"/>
              </a:rPr>
              <a:t> public </a:t>
            </a:r>
            <a:r>
              <a:rPr lang="ja-JP" altLang="en-US">
                <a:latin typeface="小塚ゴシック Std M" charset="0"/>
                <a:ea typeface="小塚ゴシック Std M" charset="0"/>
                <a:cs typeface="小塚ゴシック Std M" charset="0"/>
              </a:rPr>
              <a:t>な関数をうまく使う．</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最後にグループ同士の対戦プログラムをコンパイルできればよい</a:t>
            </a:r>
            <a:endParaRPr lang="en-US" altLang="ja-JP">
              <a:latin typeface="小塚ゴシック Std M" charset="0"/>
              <a:ea typeface="小塚ゴシック Std M" charset="0"/>
              <a:cs typeface="小塚ゴシック Std M"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付プレースホルダー 3"/>
          <p:cNvSpPr>
            <a:spLocks noGrp="1"/>
          </p:cNvSpPr>
          <p:nvPr>
            <p:ph type="dt" sz="quarter" idx="10"/>
          </p:nvPr>
        </p:nvSpPr>
        <p:spPr/>
        <p:txBody>
          <a:bodyPr/>
          <a:lstStyle/>
          <a:p>
            <a:pPr>
              <a:defRPr/>
            </a:pPr>
            <a:fld id="{58571725-69BD-814E-BC26-8B3123DD6742}" type="datetime1">
              <a:rPr lang="ja-JP" altLang="en-US"/>
              <a:pPr>
                <a:defRPr/>
              </a:pPr>
              <a:t>2015/05/28</a:t>
            </a:fld>
            <a:endParaRPr lang="en-US" altLang="ja-JP"/>
          </a:p>
        </p:txBody>
      </p:sp>
      <p:sp>
        <p:nvSpPr>
          <p:cNvPr id="6" name="フッター プレースホルダー 4"/>
          <p:cNvSpPr>
            <a:spLocks noGrp="1"/>
          </p:cNvSpPr>
          <p:nvPr>
            <p:ph type="ftr" sz="quarter" idx="11"/>
          </p:nvPr>
        </p:nvSpPr>
        <p:spPr/>
        <p:txBody>
          <a:bodyPr/>
          <a:lstStyle/>
          <a:p>
            <a:pPr>
              <a:defRPr/>
            </a:pPr>
            <a:r>
              <a:rPr lang="en-US" altLang="ja-JP"/>
              <a:t>演習II　C++</a:t>
            </a:r>
          </a:p>
        </p:txBody>
      </p:sp>
      <p:sp>
        <p:nvSpPr>
          <p:cNvPr id="7" name="スライド番号プレースホルダー 5"/>
          <p:cNvSpPr>
            <a:spLocks noGrp="1"/>
          </p:cNvSpPr>
          <p:nvPr>
            <p:ph type="sldNum" sz="quarter" idx="12"/>
          </p:nvPr>
        </p:nvSpPr>
        <p:spPr/>
        <p:txBody>
          <a:bodyPr/>
          <a:lstStyle/>
          <a:p>
            <a:pPr>
              <a:defRPr/>
            </a:pPr>
            <a:fld id="{3458D0A4-0E42-7343-85F1-FA29D04B34A8}" type="slidenum">
              <a:rPr lang="en-US" altLang="ja-JP"/>
              <a:pPr>
                <a:defRPr/>
              </a:pPr>
              <a:t>14</a:t>
            </a:fld>
            <a:endParaRPr lang="en-US" altLang="ja-JP"/>
          </a:p>
        </p:txBody>
      </p:sp>
      <p:sp>
        <p:nvSpPr>
          <p:cNvPr id="76802" name="Rectangle 2"/>
          <p:cNvSpPr>
            <a:spLocks noGrp="1" noChangeArrowheads="1"/>
          </p:cNvSpPr>
          <p:nvPr>
            <p:ph type="title"/>
          </p:nvPr>
        </p:nvSpPr>
        <p:spPr/>
        <p:txBody>
          <a:bodyPr/>
          <a:lstStyle/>
          <a:p>
            <a:pPr>
              <a:defRPr/>
            </a:pPr>
            <a:r>
              <a:rPr lang="ja-JP" altLang="en-US" sz="3200" smtClean="0"/>
              <a:t>複数プレイヤーの実現</a:t>
            </a:r>
          </a:p>
        </p:txBody>
      </p:sp>
      <p:sp>
        <p:nvSpPr>
          <p:cNvPr id="76803"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継承によりサブクラスを作成する</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たとえば，</a:t>
            </a:r>
            <a:r>
              <a:rPr lang="en-US" altLang="ja-JP">
                <a:latin typeface="小塚ゴシック Std M" charset="0"/>
                <a:ea typeface="小塚ゴシック Std M" charset="0"/>
                <a:cs typeface="小塚ゴシック Std M" charset="0"/>
              </a:rPr>
              <a:t>LittleThinkPlayer.{h|cc} </a:t>
            </a:r>
            <a:r>
              <a:rPr lang="ja-JP" altLang="en-US">
                <a:latin typeface="小塚ゴシック Std M" charset="0"/>
                <a:ea typeface="小塚ゴシック Std M" charset="0"/>
                <a:cs typeface="小塚ゴシック Std M" charset="0"/>
              </a:rPr>
              <a:t>を参照</a:t>
            </a:r>
          </a:p>
        </p:txBody>
      </p:sp>
      <p:sp>
        <p:nvSpPr>
          <p:cNvPr id="76804" name="Rectangle 4"/>
          <p:cNvSpPr>
            <a:spLocks noChangeArrowheads="1"/>
          </p:cNvSpPr>
          <p:nvPr/>
        </p:nvSpPr>
        <p:spPr bwMode="auto">
          <a:xfrm>
            <a:off x="971550" y="2205038"/>
            <a:ext cx="76327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ja-JP" sz="1400"/>
              <a:t>LittleThinkPlayer::LittleThinkPlayer(const char * s) : Player(s) {}</a:t>
            </a:r>
          </a:p>
          <a:p>
            <a:pPr>
              <a:defRPr/>
            </a:pPr>
            <a:endParaRPr lang="en-US" altLang="ja-JP" sz="1400"/>
          </a:p>
          <a:p>
            <a:pPr>
              <a:defRPr/>
            </a:pPr>
            <a:r>
              <a:rPr lang="en-US" altLang="ja-JP" sz="1400"/>
              <a:t>bool LittleThinkPlayer::approve(CardSet &amp; pile, int numCards[]) {</a:t>
            </a:r>
          </a:p>
          <a:p>
            <a:pPr>
              <a:defRPr/>
            </a:pPr>
            <a:r>
              <a:rPr lang="en-US" altLang="ja-JP" sz="1400"/>
              <a:t>	memory.insert(pile); // LTP</a:t>
            </a:r>
            <a:r>
              <a:rPr lang="ja-JP" altLang="en-US" sz="1400"/>
              <a:t>のメンバ変数</a:t>
            </a:r>
            <a:r>
              <a:rPr lang="en-US" altLang="ja-JP" sz="1400"/>
              <a:t>memory</a:t>
            </a:r>
            <a:r>
              <a:rPr lang="ja-JP" altLang="en-US" sz="1400"/>
              <a:t>にカードを格納</a:t>
            </a:r>
            <a:endParaRPr lang="en-US" altLang="ja-JP" sz="1400"/>
          </a:p>
          <a:p>
            <a:pPr>
              <a:defRPr/>
            </a:pPr>
            <a:r>
              <a:rPr lang="en-US" altLang="ja-JP" sz="1400"/>
              <a:t>	// numCard[]</a:t>
            </a:r>
            <a:r>
              <a:rPr lang="ja-JP" altLang="en-US" sz="1400"/>
              <a:t>には各プレイヤーの残り枚数が格納されている</a:t>
            </a:r>
            <a:endParaRPr lang="en-US" altLang="ja-JP" sz="1400"/>
          </a:p>
          <a:p>
            <a:pPr>
              <a:defRPr/>
            </a:pPr>
            <a:r>
              <a:rPr lang="en-US" altLang="ja-JP" sz="1400"/>
              <a:t>}</a:t>
            </a:r>
          </a:p>
          <a:p>
            <a:pPr>
              <a:defRPr/>
            </a:pPr>
            <a:endParaRPr lang="en-US" altLang="ja-JP" sz="1400"/>
          </a:p>
          <a:p>
            <a:pPr>
              <a:defRPr/>
            </a:pPr>
            <a:r>
              <a:rPr lang="en-US" altLang="ja-JP" sz="1400"/>
              <a:t>bool LittleThinkPlayer::follow(CardSet &amp; pile, CardSet &amp; s) {</a:t>
            </a:r>
          </a:p>
          <a:p>
            <a:pPr>
              <a:defRPr/>
            </a:pPr>
            <a:r>
              <a:rPr lang="en-US" altLang="ja-JP" sz="1400"/>
              <a:t>	Card tmp;</a:t>
            </a:r>
          </a:p>
          <a:p>
            <a:pPr>
              <a:defRPr/>
            </a:pPr>
            <a:r>
              <a:rPr lang="en-US" altLang="ja-JP" sz="1400"/>
              <a:t>	s.makeempty();</a:t>
            </a:r>
          </a:p>
          <a:p>
            <a:pPr>
              <a:defRPr/>
            </a:pPr>
            <a:r>
              <a:rPr lang="en-US" altLang="ja-JP" sz="1400"/>
              <a:t>	inHand().pickup(&amp;tmp, -1); // anyway, choose a card.</a:t>
            </a:r>
          </a:p>
          <a:p>
            <a:pPr>
              <a:defRPr/>
            </a:pPr>
            <a:r>
              <a:rPr lang="en-US" altLang="ja-JP" sz="1400"/>
              <a:t>	// Player </a:t>
            </a:r>
            <a:r>
              <a:rPr lang="ja-JP" altLang="en-US" sz="1400"/>
              <a:t>の</a:t>
            </a:r>
            <a:r>
              <a:rPr lang="en-US" altLang="ja-JP" sz="1400"/>
              <a:t> Private </a:t>
            </a:r>
            <a:r>
              <a:rPr lang="ja-JP" altLang="en-US" sz="1400"/>
              <a:t>変数には直接アクセスできないので注意</a:t>
            </a:r>
            <a:endParaRPr lang="en-US" altLang="ja-JP" sz="1400"/>
          </a:p>
          <a:p>
            <a:pPr>
              <a:defRPr/>
            </a:pPr>
            <a:r>
              <a:rPr lang="en-US" altLang="ja-JP" sz="1400"/>
              <a:t>	s.insert(tmp);</a:t>
            </a:r>
          </a:p>
          <a:p>
            <a:pPr>
              <a:defRPr/>
            </a:pPr>
            <a:r>
              <a:rPr lang="en-US" altLang="ja-JP" sz="1400"/>
              <a:t>	return true;</a:t>
            </a:r>
          </a:p>
          <a:p>
            <a:pPr>
              <a:defRPr/>
            </a:pPr>
            <a:r>
              <a:rPr lang="en-US" altLang="ja-JP" sz="1400"/>
              <a:t>}</a:t>
            </a:r>
          </a:p>
          <a:p>
            <a:pPr>
              <a:defRPr/>
            </a:pPr>
            <a:endParaRPr lang="en-US" altLang="ja-JP" sz="1400"/>
          </a:p>
          <a:p>
            <a:pPr>
              <a:defRPr/>
            </a:pPr>
            <a:r>
              <a:rPr lang="en-US" altLang="ja-JP" sz="1400"/>
              <a:t>---main</a:t>
            </a:r>
            <a:r>
              <a:rPr lang="ja-JP" altLang="en-US" sz="1400"/>
              <a:t>関数で</a:t>
            </a:r>
            <a:endParaRPr lang="en-US" altLang="ja-JP" sz="1400"/>
          </a:p>
          <a:p>
            <a:pPr>
              <a:defRPr/>
            </a:pPr>
            <a:r>
              <a:rPr lang="en-US" altLang="ja-JP" sz="1400"/>
              <a:t>d.regist(new Player(</a:t>
            </a:r>
            <a:r>
              <a:rPr lang="ja-JP" altLang="en-US" sz="1400"/>
              <a:t>“</a:t>
            </a:r>
            <a:r>
              <a:rPr lang="en-US" altLang="ja-JP" sz="1400"/>
              <a:t>Erika</a:t>
            </a:r>
            <a:r>
              <a:rPr lang="ja-JP" altLang="en-US" sz="1400"/>
              <a:t>”</a:t>
            </a:r>
            <a:r>
              <a:rPr lang="en-US" altLang="ja-JP" sz="1400"/>
              <a:t>)); // </a:t>
            </a:r>
            <a:r>
              <a:rPr lang="ja-JP" altLang="en-US" sz="1400"/>
              <a:t>通常の</a:t>
            </a:r>
            <a:r>
              <a:rPr lang="en-US" altLang="ja-JP" sz="1400"/>
              <a:t> player.cc </a:t>
            </a:r>
            <a:r>
              <a:rPr lang="ja-JP" altLang="en-US" sz="1400"/>
              <a:t>の</a:t>
            </a:r>
            <a:r>
              <a:rPr lang="en-US" altLang="ja-JP" sz="1400"/>
              <a:t> follow </a:t>
            </a:r>
            <a:r>
              <a:rPr lang="ja-JP" altLang="en-US" sz="1400"/>
              <a:t>や</a:t>
            </a:r>
            <a:r>
              <a:rPr lang="en-US" altLang="ja-JP" sz="1400"/>
              <a:t> approve </a:t>
            </a:r>
            <a:endParaRPr lang="en-US" altLang="ja-JP" sz="1200"/>
          </a:p>
          <a:p>
            <a:pPr>
              <a:defRPr/>
            </a:pPr>
            <a:r>
              <a:rPr lang="en-US" altLang="ja-JP" sz="1400"/>
              <a:t>d.regist(new LittleThinkPlayer("Warabi")); // </a:t>
            </a:r>
            <a:r>
              <a:rPr lang="ja-JP" altLang="en-US" sz="1400"/>
              <a:t>通常の</a:t>
            </a:r>
            <a:r>
              <a:rPr lang="en-US" altLang="ja-JP" sz="1400"/>
              <a:t> LittleThinkPlayer.cc </a:t>
            </a:r>
            <a:r>
              <a:rPr lang="ja-JP" altLang="en-US" sz="1400"/>
              <a:t>の</a:t>
            </a:r>
            <a:r>
              <a:rPr lang="en-US" altLang="ja-JP" sz="1400"/>
              <a:t> follow </a:t>
            </a:r>
            <a:r>
              <a:rPr lang="ja-JP" altLang="en-US" sz="1400"/>
              <a:t>や</a:t>
            </a:r>
            <a:r>
              <a:rPr lang="en-US" altLang="ja-JP" sz="1400"/>
              <a:t> approve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8C843C0F-4AD1-B244-B9CC-2487F8C6CC7C}"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5FF9A06A-A1EE-9048-AC01-F192FF0322DB}" type="slidenum">
              <a:rPr lang="en-US" altLang="ja-JP"/>
              <a:pPr>
                <a:defRPr/>
              </a:pPr>
              <a:t>15</a:t>
            </a:fld>
            <a:endParaRPr lang="en-US" altLang="ja-JP"/>
          </a:p>
        </p:txBody>
      </p:sp>
      <p:sp>
        <p:nvSpPr>
          <p:cNvPr id="77826" name="Rectangle 2"/>
          <p:cNvSpPr>
            <a:spLocks noGrp="1" noChangeArrowheads="1"/>
          </p:cNvSpPr>
          <p:nvPr>
            <p:ph type="title"/>
          </p:nvPr>
        </p:nvSpPr>
        <p:spPr/>
        <p:txBody>
          <a:bodyPr/>
          <a:lstStyle/>
          <a:p>
            <a:pPr>
              <a:defRPr/>
            </a:pPr>
            <a:r>
              <a:rPr lang="ja-JP" altLang="en-US" sz="3200" smtClean="0"/>
              <a:t>演習の進め方</a:t>
            </a:r>
          </a:p>
        </p:txBody>
      </p:sp>
      <p:sp>
        <p:nvSpPr>
          <p:cNvPr id="77827" name="Rectangle 3"/>
          <p:cNvSpPr>
            <a:spLocks noGrp="1" noChangeArrowheads="1"/>
          </p:cNvSpPr>
          <p:nvPr>
            <p:ph type="body" idx="1"/>
          </p:nvPr>
        </p:nvSpPr>
        <p:spPr/>
        <p:txBody>
          <a:bodyPr/>
          <a:lstStyle/>
          <a:p>
            <a:pPr>
              <a:lnSpc>
                <a:spcPct val="90000"/>
              </a:lnSpc>
            </a:pPr>
            <a:r>
              <a:rPr lang="ja-JP" altLang="en-US">
                <a:latin typeface="小塚ゴシック Std M" charset="0"/>
                <a:ea typeface="小塚ゴシック Std M" charset="0"/>
                <a:cs typeface="小塚ゴシック Std M" charset="0"/>
              </a:rPr>
              <a:t>一人の力に頼らない</a:t>
            </a:r>
            <a:endParaRPr lang="en-US" altLang="ja-JP">
              <a:latin typeface="小塚ゴシック Std M" charset="0"/>
              <a:ea typeface="小塚ゴシック Std M" charset="0"/>
              <a:cs typeface="小塚ゴシック Std M" charset="0"/>
            </a:endParaRPr>
          </a:p>
          <a:p>
            <a:pPr lvl="1">
              <a:lnSpc>
                <a:spcPct val="90000"/>
              </a:lnSpc>
            </a:pPr>
            <a:r>
              <a:rPr lang="ja-JP" altLang="en-US">
                <a:latin typeface="小塚ゴシック Std M" charset="0"/>
                <a:ea typeface="小塚ゴシック Std M" charset="0"/>
                <a:cs typeface="小塚ゴシック Std M" charset="0"/>
              </a:rPr>
              <a:t>作業をみんなで分担すること</a:t>
            </a:r>
            <a:endParaRPr lang="en-US" altLang="ja-JP">
              <a:latin typeface="小塚ゴシック Std M" charset="0"/>
              <a:ea typeface="小塚ゴシック Std M" charset="0"/>
              <a:cs typeface="小塚ゴシック Std M" charset="0"/>
            </a:endParaRPr>
          </a:p>
          <a:p>
            <a:pPr lvl="1">
              <a:lnSpc>
                <a:spcPct val="90000"/>
              </a:lnSpc>
            </a:pPr>
            <a:r>
              <a:rPr lang="ja-JP" altLang="en-US">
                <a:latin typeface="小塚ゴシック Std M" charset="0"/>
                <a:ea typeface="小塚ゴシック Std M" charset="0"/>
                <a:cs typeface="小塚ゴシック Std M" charset="0"/>
              </a:rPr>
              <a:t>全員がプログラムの作成にたずさわること</a:t>
            </a:r>
            <a:endParaRPr lang="en-US" altLang="ja-JP">
              <a:latin typeface="小塚ゴシック Std M" charset="0"/>
              <a:ea typeface="小塚ゴシック Std M" charset="0"/>
              <a:cs typeface="小塚ゴシック Std M" charset="0"/>
            </a:endParaRPr>
          </a:p>
          <a:p>
            <a:pPr lvl="2">
              <a:lnSpc>
                <a:spcPct val="90000"/>
              </a:lnSpc>
            </a:pPr>
            <a:r>
              <a:rPr lang="ja-JP" altLang="en-US">
                <a:latin typeface="小塚ゴシック Std M" charset="0"/>
                <a:ea typeface="小塚ゴシック Std M" charset="0"/>
                <a:cs typeface="小塚ゴシック Std M" charset="0"/>
              </a:rPr>
              <a:t>それが採用されるかどうかは問わない</a:t>
            </a:r>
            <a:endParaRPr lang="en-US" altLang="ja-JP">
              <a:latin typeface="小塚ゴシック Std M" charset="0"/>
              <a:ea typeface="小塚ゴシック Std M" charset="0"/>
              <a:cs typeface="小塚ゴシック Std M" charset="0"/>
            </a:endParaRPr>
          </a:p>
          <a:p>
            <a:pPr>
              <a:lnSpc>
                <a:spcPct val="90000"/>
              </a:lnSpc>
            </a:pPr>
            <a:endParaRPr lang="en-US" altLang="ja-JP">
              <a:latin typeface="小塚ゴシック Std M" charset="0"/>
              <a:ea typeface="小塚ゴシック Std M" charset="0"/>
              <a:cs typeface="小塚ゴシック Std M" charset="0"/>
            </a:endParaRPr>
          </a:p>
          <a:p>
            <a:pPr>
              <a:lnSpc>
                <a:spcPct val="90000"/>
              </a:lnSpc>
            </a:pPr>
            <a:r>
              <a:rPr lang="ja-JP" altLang="en-US">
                <a:latin typeface="小塚ゴシック Std M" charset="0"/>
                <a:ea typeface="小塚ゴシック Std M" charset="0"/>
                <a:cs typeface="小塚ゴシック Std M" charset="0"/>
              </a:rPr>
              <a:t>定義したプレーヤーのクラスが他の班のプログラムとともに動作すること</a:t>
            </a:r>
            <a:endParaRPr lang="en-US" altLang="ja-JP">
              <a:latin typeface="小塚ゴシック Std M" charset="0"/>
              <a:ea typeface="小塚ゴシック Std M" charset="0"/>
              <a:cs typeface="小塚ゴシック Std M" charset="0"/>
            </a:endParaRPr>
          </a:p>
          <a:p>
            <a:pPr lvl="1">
              <a:lnSpc>
                <a:spcPct val="90000"/>
              </a:lnSpc>
            </a:pPr>
            <a:r>
              <a:rPr lang="ja-JP" altLang="en-US">
                <a:latin typeface="小塚ゴシック Std M" charset="0"/>
                <a:ea typeface="小塚ゴシック Std M" charset="0"/>
                <a:cs typeface="小塚ゴシック Std M" charset="0"/>
              </a:rPr>
              <a:t>班同士の対戦をするため</a:t>
            </a:r>
            <a:endParaRPr lang="en-US" altLang="ja-JP">
              <a:latin typeface="小塚ゴシック Std M" charset="0"/>
              <a:ea typeface="小塚ゴシック Std M" charset="0"/>
              <a:cs typeface="小塚ゴシック Std M" charset="0"/>
            </a:endParaRPr>
          </a:p>
          <a:p>
            <a:pPr lvl="1">
              <a:lnSpc>
                <a:spcPct val="90000"/>
              </a:lnSpc>
            </a:pPr>
            <a:r>
              <a:rPr lang="ja-JP" altLang="en-US">
                <a:latin typeface="小塚ゴシック Std M" charset="0"/>
                <a:ea typeface="小塚ゴシック Std M" charset="0"/>
                <a:cs typeface="小塚ゴシック Std M" charset="0"/>
              </a:rPr>
              <a:t>ソースファイル，クラス名は</a:t>
            </a:r>
            <a:endParaRPr lang="en-US" altLang="ja-JP">
              <a:latin typeface="小塚ゴシック Std M" charset="0"/>
              <a:ea typeface="小塚ゴシック Std M" charset="0"/>
              <a:cs typeface="小塚ゴシック Std M" charset="0"/>
            </a:endParaRPr>
          </a:p>
          <a:p>
            <a:pPr lvl="2">
              <a:lnSpc>
                <a:spcPct val="90000"/>
              </a:lnSpc>
            </a:pPr>
            <a:r>
              <a:rPr lang="ja-JP" altLang="en-US">
                <a:latin typeface="小塚ゴシック Std M" charset="0"/>
                <a:ea typeface="小塚ゴシック Std M" charset="0"/>
                <a:cs typeface="小塚ゴシック Std M" charset="0"/>
              </a:rPr>
              <a:t>第</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班ならば</a:t>
            </a:r>
            <a:r>
              <a:rPr lang="en-US" altLang="ja-JP">
                <a:latin typeface="小塚ゴシック Std M" charset="0"/>
                <a:ea typeface="小塚ゴシック Std M" charset="0"/>
                <a:cs typeface="小塚ゴシック Std M" charset="0"/>
              </a:rPr>
              <a:t> Group1 </a:t>
            </a:r>
            <a:r>
              <a:rPr lang="ja-JP" altLang="en-US">
                <a:latin typeface="小塚ゴシック Std M" charset="0"/>
                <a:ea typeface="小塚ゴシック Std M" charset="0"/>
                <a:cs typeface="小塚ゴシック Std M" charset="0"/>
              </a:rPr>
              <a:t>とすること</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4C8C839D-B537-5749-A6CE-D8C111754071}"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3D3A1D77-1C3F-994E-A0EE-B041474AD9E5}" type="slidenum">
              <a:rPr lang="en-US" altLang="ja-JP"/>
              <a:pPr>
                <a:defRPr/>
              </a:pPr>
              <a:t>16</a:t>
            </a:fld>
            <a:endParaRPr lang="en-US" altLang="ja-JP"/>
          </a:p>
        </p:txBody>
      </p:sp>
      <p:sp>
        <p:nvSpPr>
          <p:cNvPr id="78850" name="Rectangle 2"/>
          <p:cNvSpPr>
            <a:spLocks noGrp="1" noChangeArrowheads="1"/>
          </p:cNvSpPr>
          <p:nvPr>
            <p:ph type="title"/>
          </p:nvPr>
        </p:nvSpPr>
        <p:spPr/>
        <p:txBody>
          <a:bodyPr/>
          <a:lstStyle/>
          <a:p>
            <a:pPr>
              <a:defRPr/>
            </a:pPr>
            <a:r>
              <a:rPr lang="ja-JP" altLang="en-US" sz="3200" smtClean="0"/>
              <a:t>レポートについて</a:t>
            </a:r>
            <a:r>
              <a:rPr lang="en-US" altLang="ja-JP" sz="3200" smtClean="0"/>
              <a:t>(1)</a:t>
            </a:r>
          </a:p>
        </p:txBody>
      </p:sp>
      <p:sp>
        <p:nvSpPr>
          <p:cNvPr id="78851" name="Rectangle 3"/>
          <p:cNvSpPr>
            <a:spLocks noGrp="1" noChangeArrowheads="1"/>
          </p:cNvSpPr>
          <p:nvPr>
            <p:ph type="body" idx="1"/>
          </p:nvPr>
        </p:nvSpPr>
        <p:spPr/>
        <p:txBody>
          <a:bodyPr/>
          <a:lstStyle/>
          <a:p>
            <a:pPr>
              <a:lnSpc>
                <a:spcPct val="80000"/>
              </a:lnSpc>
            </a:pPr>
            <a:r>
              <a:rPr lang="ja-JP" altLang="en-US" sz="2800">
                <a:latin typeface="小塚ゴシック Std M" charset="0"/>
                <a:ea typeface="小塚ゴシック Std M" charset="0"/>
                <a:cs typeface="小塚ゴシック Std M" charset="0"/>
              </a:rPr>
              <a:t>グループレポート：</a:t>
            </a:r>
            <a:r>
              <a:rPr lang="en-US" altLang="ja-JP" sz="2800">
                <a:latin typeface="小塚ゴシック Std M" charset="0"/>
                <a:ea typeface="小塚ゴシック Std M" charset="0"/>
                <a:cs typeface="小塚ゴシック Std M" charset="0"/>
              </a:rPr>
              <a:t/>
            </a:r>
            <a:br>
              <a:rPr lang="en-US" altLang="ja-JP" sz="2800">
                <a:latin typeface="小塚ゴシック Std M" charset="0"/>
                <a:ea typeface="小塚ゴシック Std M" charset="0"/>
                <a:cs typeface="小塚ゴシック Std M" charset="0"/>
              </a:rPr>
            </a:br>
            <a:r>
              <a:rPr lang="ja-JP" altLang="en-US" sz="2800">
                <a:latin typeface="小塚ゴシック Std M" charset="0"/>
                <a:ea typeface="小塚ゴシック Std M" charset="0"/>
                <a:cs typeface="小塚ゴシック Std M" charset="0"/>
              </a:rPr>
              <a:t>班で</a:t>
            </a:r>
            <a:r>
              <a:rPr lang="en-US" altLang="ja-JP" sz="2800">
                <a:latin typeface="小塚ゴシック Std M" charset="0"/>
                <a:ea typeface="小塚ゴシック Std M" charset="0"/>
                <a:cs typeface="小塚ゴシック Std M" charset="0"/>
              </a:rPr>
              <a:t>1</a:t>
            </a:r>
            <a:r>
              <a:rPr lang="ja-JP" altLang="en-US" sz="2800">
                <a:latin typeface="小塚ゴシック Std M" charset="0"/>
                <a:ea typeface="小塚ゴシック Std M" charset="0"/>
                <a:cs typeface="小塚ゴシック Std M" charset="0"/>
              </a:rPr>
              <a:t>つ，以下のことを明記すること</a:t>
            </a:r>
            <a:endParaRPr lang="en-US" altLang="ja-JP" sz="2800">
              <a:latin typeface="小塚ゴシック Std M" charset="0"/>
              <a:ea typeface="小塚ゴシック Std M" charset="0"/>
              <a:cs typeface="小塚ゴシック Std M" charset="0"/>
            </a:endParaRPr>
          </a:p>
          <a:p>
            <a:pPr lvl="1">
              <a:lnSpc>
                <a:spcPct val="80000"/>
              </a:lnSpc>
            </a:pPr>
            <a:r>
              <a:rPr lang="ja-JP" altLang="en-US" sz="2400">
                <a:latin typeface="小塚ゴシック Std M" charset="0"/>
                <a:ea typeface="小塚ゴシック Std M" charset="0"/>
                <a:cs typeface="小塚ゴシック Std M" charset="0"/>
              </a:rPr>
              <a:t>表紙には，演習名，班員の学生番号と名前，提出日</a:t>
            </a:r>
            <a:endParaRPr lang="en-US" altLang="ja-JP" sz="2400">
              <a:latin typeface="小塚ゴシック Std M" charset="0"/>
              <a:ea typeface="小塚ゴシック Std M" charset="0"/>
              <a:cs typeface="小塚ゴシック Std M" charset="0"/>
            </a:endParaRPr>
          </a:p>
          <a:p>
            <a:pPr lvl="1">
              <a:lnSpc>
                <a:spcPct val="80000"/>
              </a:lnSpc>
            </a:pPr>
            <a:r>
              <a:rPr lang="ja-JP" altLang="en-US" sz="2400">
                <a:latin typeface="小塚ゴシック Std M" charset="0"/>
                <a:ea typeface="小塚ゴシック Std M" charset="0"/>
                <a:cs typeface="小塚ゴシック Std M" charset="0"/>
              </a:rPr>
              <a:t>各班員の役割分担</a:t>
            </a:r>
            <a:r>
              <a:rPr lang="en-US" altLang="ja-JP" sz="2400">
                <a:latin typeface="小塚ゴシック Std M" charset="0"/>
                <a:ea typeface="小塚ゴシック Std M" charset="0"/>
                <a:cs typeface="小塚ゴシック Std M" charset="0"/>
              </a:rPr>
              <a:t> </a:t>
            </a:r>
          </a:p>
          <a:p>
            <a:pPr lvl="2">
              <a:lnSpc>
                <a:spcPct val="80000"/>
              </a:lnSpc>
            </a:pPr>
            <a:r>
              <a:rPr lang="ja-JP" altLang="en-US" sz="2000">
                <a:latin typeface="小塚ゴシック Std M" charset="0"/>
                <a:ea typeface="小塚ゴシック Std M" charset="0"/>
                <a:cs typeface="小塚ゴシック Std M" charset="0"/>
              </a:rPr>
              <a:t>例えば，各繰り返しの段階で実装した戦略や作業などを箇条書きする程度でよい</a:t>
            </a:r>
            <a:endParaRPr lang="en-US" altLang="ja-JP" sz="2000">
              <a:latin typeface="小塚ゴシック Std M" charset="0"/>
              <a:ea typeface="小塚ゴシック Std M" charset="0"/>
              <a:cs typeface="小塚ゴシック Std M" charset="0"/>
            </a:endParaRPr>
          </a:p>
          <a:p>
            <a:pPr lvl="3">
              <a:lnSpc>
                <a:spcPct val="80000"/>
              </a:lnSpc>
            </a:pPr>
            <a:r>
              <a:rPr lang="ja-JP" altLang="en-US" sz="1800" u="sng">
                <a:solidFill>
                  <a:srgbClr val="A50021"/>
                </a:solidFill>
                <a:latin typeface="小塚ゴシック Std M" charset="0"/>
                <a:ea typeface="小塚ゴシック Std M" charset="0"/>
                <a:cs typeface="小塚ゴシック Std M" charset="0"/>
              </a:rPr>
              <a:t>ただし，誰が何をやったかはわかるようにすること</a:t>
            </a:r>
            <a:endParaRPr lang="en-US" altLang="ja-JP" sz="1800" u="sng">
              <a:solidFill>
                <a:srgbClr val="A50021"/>
              </a:solidFill>
              <a:latin typeface="小塚ゴシック Std M" charset="0"/>
              <a:ea typeface="小塚ゴシック Std M" charset="0"/>
              <a:cs typeface="小塚ゴシック Std M" charset="0"/>
            </a:endParaRPr>
          </a:p>
          <a:p>
            <a:pPr lvl="1">
              <a:lnSpc>
                <a:spcPct val="80000"/>
              </a:lnSpc>
            </a:pPr>
            <a:r>
              <a:rPr lang="ja-JP" altLang="en-US" sz="2400">
                <a:latin typeface="小塚ゴシック Std M" charset="0"/>
                <a:ea typeface="小塚ゴシック Std M" charset="0"/>
                <a:cs typeface="小塚ゴシック Std M" charset="0"/>
              </a:rPr>
              <a:t>プログラムリスト</a:t>
            </a:r>
            <a:endParaRPr lang="en-US" altLang="ja-JP" sz="2400">
              <a:latin typeface="小塚ゴシック Std M" charset="0"/>
              <a:ea typeface="小塚ゴシック Std M" charset="0"/>
              <a:cs typeface="小塚ゴシック Std M" charset="0"/>
            </a:endParaRPr>
          </a:p>
          <a:p>
            <a:pPr lvl="2">
              <a:lnSpc>
                <a:spcPct val="80000"/>
              </a:lnSpc>
            </a:pPr>
            <a:r>
              <a:rPr lang="ja-JP" altLang="en-US" sz="2000">
                <a:latin typeface="小塚ゴシック Std M" charset="0"/>
                <a:ea typeface="小塚ゴシック Std M" charset="0"/>
                <a:cs typeface="小塚ゴシック Std M" charset="0"/>
              </a:rPr>
              <a:t>ただし，最終的に実装した部分のみでよい</a:t>
            </a:r>
            <a:endParaRPr lang="en-US" altLang="ja-JP" sz="2000">
              <a:latin typeface="小塚ゴシック Std M" charset="0"/>
              <a:ea typeface="小塚ゴシック Std M" charset="0"/>
              <a:cs typeface="小塚ゴシック Std M" charset="0"/>
            </a:endParaRPr>
          </a:p>
          <a:p>
            <a:pPr lvl="1">
              <a:lnSpc>
                <a:spcPct val="80000"/>
              </a:lnSpc>
            </a:pPr>
            <a:r>
              <a:rPr lang="en-US" altLang="ja-JP" sz="2400">
                <a:latin typeface="小塚ゴシック Std M" charset="0"/>
                <a:ea typeface="小塚ゴシック Std M" charset="0"/>
                <a:cs typeface="小塚ゴシック Std M" charset="0"/>
              </a:rPr>
              <a:t> </a:t>
            </a:r>
            <a:r>
              <a:rPr lang="ja-JP" altLang="en-US" sz="2400">
                <a:latin typeface="小塚ゴシック Std M" charset="0"/>
                <a:ea typeface="小塚ゴシック Std M" charset="0"/>
                <a:cs typeface="小塚ゴシック Std M" charset="0"/>
              </a:rPr>
              <a:t>実装したアイディア，それを採用した根拠など</a:t>
            </a:r>
            <a:r>
              <a:rPr lang="en-US" altLang="ja-JP" sz="2400">
                <a:latin typeface="小塚ゴシック Std M" charset="0"/>
                <a:ea typeface="小塚ゴシック Std M" charset="0"/>
                <a:cs typeface="小塚ゴシック Std M" charset="0"/>
              </a:rPr>
              <a:t> </a:t>
            </a:r>
          </a:p>
          <a:p>
            <a:pPr lvl="2">
              <a:lnSpc>
                <a:spcPct val="80000"/>
              </a:lnSpc>
            </a:pPr>
            <a:r>
              <a:rPr lang="ja-JP" altLang="en-US" sz="2000">
                <a:latin typeface="小塚ゴシック Std M" charset="0"/>
                <a:ea typeface="小塚ゴシック Std M" charset="0"/>
                <a:cs typeface="小塚ゴシック Std M" charset="0"/>
              </a:rPr>
              <a:t>工夫した点，できた部分，実際どうだったか，</a:t>
            </a:r>
            <a:r>
              <a:rPr lang="en-US" altLang="ja-JP" sz="2000">
                <a:latin typeface="小塚ゴシック Std M" charset="0"/>
                <a:ea typeface="小塚ゴシック Std M" charset="0"/>
                <a:cs typeface="小塚ゴシック Std M" charset="0"/>
              </a:rPr>
              <a:t/>
            </a:r>
            <a:br>
              <a:rPr lang="en-US" altLang="ja-JP" sz="2000">
                <a:latin typeface="小塚ゴシック Std M" charset="0"/>
                <a:ea typeface="小塚ゴシック Std M" charset="0"/>
                <a:cs typeface="小塚ゴシック Std M" charset="0"/>
              </a:rPr>
            </a:br>
            <a:r>
              <a:rPr lang="ja-JP" altLang="en-US" sz="2000">
                <a:latin typeface="小塚ゴシック Std M" charset="0"/>
                <a:ea typeface="小塚ゴシック Std M" charset="0"/>
                <a:cs typeface="小塚ゴシック Std M" charset="0"/>
              </a:rPr>
              <a:t>できなかった部分　など</a:t>
            </a:r>
            <a:endParaRPr lang="en-US" altLang="ja-JP" sz="2000">
              <a:latin typeface="小塚ゴシック Std M" charset="0"/>
              <a:ea typeface="小塚ゴシック Std M" charset="0"/>
              <a:cs typeface="小塚ゴシック Std M" charset="0"/>
            </a:endParaRPr>
          </a:p>
          <a:p>
            <a:pPr lvl="1">
              <a:lnSpc>
                <a:spcPct val="80000"/>
              </a:lnSpc>
            </a:pPr>
            <a:r>
              <a:rPr lang="en-US" altLang="ja-JP" sz="2400">
                <a:latin typeface="小塚ゴシック Std M" charset="0"/>
                <a:ea typeface="小塚ゴシック Std M" charset="0"/>
                <a:cs typeface="小塚ゴシック Std M" charset="0"/>
              </a:rPr>
              <a:t> </a:t>
            </a:r>
            <a:r>
              <a:rPr lang="ja-JP" altLang="en-US" sz="2400">
                <a:latin typeface="小塚ゴシック Std M" charset="0"/>
                <a:ea typeface="小塚ゴシック Std M" charset="0"/>
                <a:cs typeface="小塚ゴシック Std M" charset="0"/>
              </a:rPr>
              <a:t>実行結果</a:t>
            </a:r>
            <a:r>
              <a:rPr lang="en-US" altLang="ja-JP" sz="2400">
                <a:latin typeface="小塚ゴシック Std M" charset="0"/>
                <a:ea typeface="小塚ゴシック Std M" charset="0"/>
                <a:cs typeface="小塚ゴシック Std M" charset="0"/>
              </a:rPr>
              <a:t> </a:t>
            </a:r>
          </a:p>
          <a:p>
            <a:pPr lvl="2">
              <a:lnSpc>
                <a:spcPct val="80000"/>
              </a:lnSpc>
            </a:pPr>
            <a:r>
              <a:rPr lang="ja-JP" altLang="en-US" sz="2000">
                <a:latin typeface="小塚ゴシック Std M" charset="0"/>
                <a:ea typeface="小塚ゴシック Std M" charset="0"/>
                <a:cs typeface="小塚ゴシック Std M" charset="0"/>
              </a:rPr>
              <a:t>レポートでの説明に必要な部分のみでよい</a:t>
            </a:r>
            <a:endParaRPr lang="en-US" altLang="ja-JP" sz="2000">
              <a:latin typeface="小塚ゴシック Std M" charset="0"/>
              <a:ea typeface="小塚ゴシック Std M" charset="0"/>
              <a:cs typeface="小塚ゴシック Std M" charset="0"/>
            </a:endParaRPr>
          </a:p>
          <a:p>
            <a:pPr lvl="1">
              <a:lnSpc>
                <a:spcPct val="80000"/>
              </a:lnSpc>
            </a:pPr>
            <a:r>
              <a:rPr lang="ja-JP" altLang="en-US" sz="2400">
                <a:latin typeface="小塚ゴシック Std M" charset="0"/>
                <a:ea typeface="小塚ゴシック Std M" charset="0"/>
                <a:cs typeface="小塚ゴシック Std M" charset="0"/>
              </a:rPr>
              <a:t>全体の考察とまとめ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3FCAED3C-D42B-AF44-BE93-A84851DE8828}"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3190192B-E4AF-C04D-9398-D83FD9A26BD2}" type="slidenum">
              <a:rPr lang="en-US" altLang="ja-JP"/>
              <a:pPr>
                <a:defRPr/>
              </a:pPr>
              <a:t>17</a:t>
            </a:fld>
            <a:endParaRPr lang="en-US" altLang="ja-JP"/>
          </a:p>
        </p:txBody>
      </p:sp>
      <p:sp>
        <p:nvSpPr>
          <p:cNvPr id="79874" name="Rectangle 2"/>
          <p:cNvSpPr>
            <a:spLocks noGrp="1" noChangeArrowheads="1"/>
          </p:cNvSpPr>
          <p:nvPr>
            <p:ph type="title"/>
          </p:nvPr>
        </p:nvSpPr>
        <p:spPr/>
        <p:txBody>
          <a:bodyPr/>
          <a:lstStyle/>
          <a:p>
            <a:pPr>
              <a:defRPr/>
            </a:pPr>
            <a:r>
              <a:rPr lang="ja-JP" altLang="en-US" sz="3200" smtClean="0"/>
              <a:t>レポートについて</a:t>
            </a:r>
            <a:r>
              <a:rPr lang="en-US" altLang="ja-JP" sz="3200" smtClean="0"/>
              <a:t>(2)</a:t>
            </a:r>
          </a:p>
        </p:txBody>
      </p:sp>
      <p:sp>
        <p:nvSpPr>
          <p:cNvPr id="79875" name="Rectangle 3"/>
          <p:cNvSpPr>
            <a:spLocks noGrp="1" noChangeArrowheads="1"/>
          </p:cNvSpPr>
          <p:nvPr>
            <p:ph type="body" idx="1"/>
          </p:nvPr>
        </p:nvSpPr>
        <p:spPr/>
        <p:txBody>
          <a:bodyPr/>
          <a:lstStyle/>
          <a:p>
            <a:r>
              <a:rPr lang="ja-JP" altLang="en-US" dirty="0">
                <a:latin typeface="小塚ゴシック Std M" charset="0"/>
                <a:ea typeface="小塚ゴシック Std M" charset="0"/>
                <a:cs typeface="小塚ゴシック Std M" charset="0"/>
              </a:rPr>
              <a:t>個人評価表：</a:t>
            </a:r>
            <a:endParaRPr lang="en-US" altLang="ja-JP" dirty="0">
              <a:latin typeface="小塚ゴシック Std M" charset="0"/>
              <a:ea typeface="小塚ゴシック Std M" charset="0"/>
              <a:cs typeface="小塚ゴシック Std M" charset="0"/>
            </a:endParaRPr>
          </a:p>
          <a:p>
            <a:pPr lvl="1"/>
            <a:r>
              <a:rPr lang="ja-JP" altLang="en-US" dirty="0">
                <a:latin typeface="小塚ゴシック Std M" charset="0"/>
                <a:ea typeface="小塚ゴシック Std M" charset="0"/>
                <a:cs typeface="小塚ゴシック Std M" charset="0"/>
              </a:rPr>
              <a:t>自己評価と班員の評価</a:t>
            </a:r>
            <a:endParaRPr lang="en-US" altLang="ja-JP" dirty="0">
              <a:latin typeface="小塚ゴシック Std M" charset="0"/>
              <a:ea typeface="小塚ゴシック Std M" charset="0"/>
              <a:cs typeface="小塚ゴシック Std M" charset="0"/>
            </a:endParaRPr>
          </a:p>
          <a:p>
            <a:pPr lvl="1"/>
            <a:r>
              <a:rPr lang="en-US" altLang="ja-JP" dirty="0">
                <a:latin typeface="小塚ゴシック Std M" charset="0"/>
                <a:ea typeface="小塚ゴシック Std M" charset="0"/>
                <a:cs typeface="小塚ゴシック Std M" charset="0"/>
              </a:rPr>
              <a:t>A4</a:t>
            </a:r>
            <a:r>
              <a:rPr lang="ja-JP" altLang="en-US" dirty="0">
                <a:latin typeface="小塚ゴシック Std M" charset="0"/>
                <a:ea typeface="小塚ゴシック Std M" charset="0"/>
                <a:cs typeface="小塚ゴシック Std M" charset="0"/>
              </a:rPr>
              <a:t>，</a:t>
            </a:r>
            <a:r>
              <a:rPr lang="en-US" altLang="ja-JP" dirty="0">
                <a:latin typeface="小塚ゴシック Std M" charset="0"/>
                <a:ea typeface="小塚ゴシック Std M" charset="0"/>
                <a:cs typeface="小塚ゴシック Std M" charset="0"/>
              </a:rPr>
              <a:t>1</a:t>
            </a:r>
            <a:r>
              <a:rPr lang="ja-JP" altLang="en-US" dirty="0">
                <a:latin typeface="小塚ゴシック Std M" charset="0"/>
                <a:ea typeface="小塚ゴシック Std M" charset="0"/>
                <a:cs typeface="小塚ゴシック Std M" charset="0"/>
              </a:rPr>
              <a:t>枚の</a:t>
            </a:r>
            <a:r>
              <a:rPr lang="ja-JP" altLang="en-US" dirty="0" smtClean="0">
                <a:latin typeface="小塚ゴシック Std M" charset="0"/>
                <a:ea typeface="小塚ゴシック Std M" charset="0"/>
                <a:cs typeface="小塚ゴシック Std M" charset="0"/>
              </a:rPr>
              <a:t>様式</a:t>
            </a:r>
            <a:r>
              <a:rPr lang="en-US" altLang="ja-JP" dirty="0" smtClean="0">
                <a:latin typeface="小塚ゴシック Std M" charset="0"/>
                <a:ea typeface="小塚ゴシック Std M" charset="0"/>
                <a:cs typeface="小塚ゴシック Std M" charset="0"/>
              </a:rPr>
              <a:t> </a:t>
            </a:r>
            <a:r>
              <a:rPr lang="en-US" altLang="ja-JP" dirty="0" err="1" smtClean="0">
                <a:latin typeface="小塚ゴシック Std M" charset="0"/>
                <a:ea typeface="小塚ゴシック Std M" charset="0"/>
                <a:cs typeface="小塚ゴシック Std M" charset="0"/>
              </a:rPr>
              <a:t>Personal.pdf</a:t>
            </a:r>
            <a:r>
              <a:rPr lang="en-US" altLang="ja-JP" dirty="0" smtClean="0">
                <a:latin typeface="小塚ゴシック Std M" charset="0"/>
                <a:ea typeface="小塚ゴシック Std M" charset="0"/>
                <a:cs typeface="小塚ゴシック Std M" charset="0"/>
              </a:rPr>
              <a:t> </a:t>
            </a:r>
            <a:r>
              <a:rPr lang="ja-JP" altLang="en-US" dirty="0" smtClean="0">
                <a:latin typeface="小塚ゴシック Std M" charset="0"/>
                <a:ea typeface="小塚ゴシック Std M" charset="0"/>
                <a:cs typeface="小塚ゴシック Std M" charset="0"/>
              </a:rPr>
              <a:t>を使用</a:t>
            </a:r>
          </a:p>
          <a:p>
            <a:pPr lvl="1"/>
            <a:r>
              <a:rPr lang="ja-JP" altLang="en-US" dirty="0" smtClean="0">
                <a:latin typeface="小塚ゴシック Std M" charset="0"/>
                <a:ea typeface="小塚ゴシック Std M" charset="0"/>
                <a:cs typeface="小塚ゴシック Std M" charset="0"/>
              </a:rPr>
              <a:t>まとめて代理持参、提出も可</a:t>
            </a:r>
            <a:endParaRPr lang="ja-JP" altLang="en-US" dirty="0">
              <a:latin typeface="小塚ゴシック Std M" charset="0"/>
              <a:ea typeface="小塚ゴシック Std M" charset="0"/>
              <a:cs typeface="小塚ゴシック Std M" charset="0"/>
            </a:endParaRPr>
          </a:p>
          <a:p>
            <a:pPr lvl="1"/>
            <a:endParaRPr lang="en-US" altLang="ja-JP" dirty="0" smtClean="0">
              <a:latin typeface="小塚ゴシック Std M" charset="0"/>
              <a:ea typeface="小塚ゴシック Std M" charset="0"/>
              <a:cs typeface="小塚ゴシック Std M" charset="0"/>
            </a:endParaRPr>
          </a:p>
          <a:p>
            <a:r>
              <a:rPr lang="ja-JP" altLang="en-US" dirty="0" smtClean="0">
                <a:latin typeface="小塚ゴシック Std M" charset="0"/>
                <a:ea typeface="小塚ゴシック Std M" charset="0"/>
                <a:cs typeface="小塚ゴシック Std M" charset="0"/>
              </a:rPr>
              <a:t>提出</a:t>
            </a:r>
            <a:r>
              <a:rPr lang="ja-JP" altLang="en-US" dirty="0">
                <a:latin typeface="小塚ゴシック Std M" charset="0"/>
                <a:ea typeface="小塚ゴシック Std M" charset="0"/>
                <a:cs typeface="小塚ゴシック Std M" charset="0"/>
              </a:rPr>
              <a:t>の締切（どちらも）</a:t>
            </a:r>
            <a:endParaRPr lang="en-US" altLang="ja-JP" dirty="0">
              <a:latin typeface="小塚ゴシック Std M" charset="0"/>
              <a:ea typeface="小塚ゴシック Std M" charset="0"/>
              <a:cs typeface="小塚ゴシック Std M" charset="0"/>
            </a:endParaRPr>
          </a:p>
          <a:p>
            <a:pPr lvl="1"/>
            <a:r>
              <a:rPr lang="ja-JP" altLang="en-US" dirty="0">
                <a:latin typeface="小塚ゴシック Std M" charset="0"/>
                <a:ea typeface="小塚ゴシック Std M" charset="0"/>
                <a:cs typeface="小塚ゴシック Std M" charset="0"/>
              </a:rPr>
              <a:t>演習最終日の次の本科目実施日の前日，</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en-US" altLang="ja-JP" dirty="0" smtClean="0">
                <a:latin typeface="小塚ゴシック Std M" charset="0"/>
                <a:ea typeface="小塚ゴシック Std M" charset="0"/>
                <a:cs typeface="小塚ゴシック Std M" charset="0"/>
              </a:rPr>
              <a:t>16:20 〜 18:00 </a:t>
            </a:r>
            <a:r>
              <a:rPr lang="ja-JP" altLang="en-US" dirty="0" smtClean="0">
                <a:latin typeface="小塚ゴシック Std M" charset="0"/>
                <a:ea typeface="小塚ゴシック Std M" charset="0"/>
                <a:cs typeface="小塚ゴシック Std M" charset="0"/>
              </a:rPr>
              <a:t>時</a:t>
            </a:r>
            <a:endParaRPr lang="en-US" altLang="ja-JP" dirty="0">
              <a:latin typeface="小塚ゴシック Std M" charset="0"/>
              <a:ea typeface="小塚ゴシック Std M" charset="0"/>
              <a:cs typeface="小塚ゴシック Std M" charset="0"/>
            </a:endParaRPr>
          </a:p>
          <a:p>
            <a:pPr lvl="1"/>
            <a:r>
              <a:rPr lang="ja-JP" altLang="en-US" dirty="0" smtClean="0">
                <a:latin typeface="小塚ゴシック Std M" charset="0"/>
                <a:ea typeface="小塚ゴシック Std M" charset="0"/>
                <a:cs typeface="小塚ゴシック Std M" charset="0"/>
              </a:rPr>
              <a:t>学科事務室、下薗教員室</a:t>
            </a:r>
            <a:br>
              <a:rPr lang="ja-JP" altLang="en-US" dirty="0" smtClean="0">
                <a:latin typeface="小塚ゴシック Std M" charset="0"/>
                <a:ea typeface="小塚ゴシック Std M" charset="0"/>
                <a:cs typeface="小塚ゴシック Std M" charset="0"/>
              </a:rPr>
            </a:br>
            <a:r>
              <a:rPr lang="ja-JP" altLang="en-US" dirty="0" smtClean="0">
                <a:latin typeface="小塚ゴシック Std M" charset="0"/>
                <a:ea typeface="小塚ゴシック Std M" charset="0"/>
                <a:cs typeface="小塚ゴシック Std M" charset="0"/>
              </a:rPr>
              <a:t>の</a:t>
            </a:r>
            <a:r>
              <a:rPr lang="ja-JP" altLang="en-US" dirty="0">
                <a:latin typeface="小塚ゴシック Std M" charset="0"/>
                <a:ea typeface="小塚ゴシック Std M" charset="0"/>
                <a:cs typeface="小塚ゴシック Std M" charset="0"/>
              </a:rPr>
              <a:t>斜め前の部屋：</a:t>
            </a:r>
            <a:r>
              <a:rPr lang="en-US" altLang="ja-JP" b="1" dirty="0" smtClean="0">
                <a:solidFill>
                  <a:srgbClr val="9933FF"/>
                </a:solidFill>
                <a:latin typeface="小塚ゴシック Std M" charset="0"/>
                <a:ea typeface="小塚ゴシック Std M" charset="0"/>
                <a:cs typeface="小塚ゴシック Std M" charset="0"/>
              </a:rPr>
              <a:t>E608</a:t>
            </a:r>
            <a:endParaRPr lang="en-US" altLang="ja-JP" b="1" dirty="0">
              <a:solidFill>
                <a:srgbClr val="9933FF"/>
              </a:solidFill>
              <a:latin typeface="小塚ゴシック Std M" charset="0"/>
              <a:ea typeface="小塚ゴシック Std M" charset="0"/>
              <a:cs typeface="小塚ゴシック Std M"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4BF653AF-D992-884D-8639-78170976C30B}"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86547A83-A4D1-F14A-B632-4ABAB8409A44}" type="slidenum">
              <a:rPr lang="en-US" altLang="ja-JP"/>
              <a:pPr>
                <a:defRPr/>
              </a:pPr>
              <a:t>18</a:t>
            </a:fld>
            <a:endParaRPr lang="en-US" altLang="ja-JP"/>
          </a:p>
        </p:txBody>
      </p:sp>
      <p:sp>
        <p:nvSpPr>
          <p:cNvPr id="89090" name="Rectangle 2"/>
          <p:cNvSpPr>
            <a:spLocks noGrp="1" noChangeArrowheads="1"/>
          </p:cNvSpPr>
          <p:nvPr>
            <p:ph type="title"/>
          </p:nvPr>
        </p:nvSpPr>
        <p:spPr/>
        <p:txBody>
          <a:bodyPr/>
          <a:lstStyle/>
          <a:p>
            <a:pPr>
              <a:defRPr/>
            </a:pPr>
            <a:r>
              <a:rPr lang="ja-JP" altLang="en-US" sz="3200" smtClean="0"/>
              <a:t>評価について</a:t>
            </a:r>
          </a:p>
        </p:txBody>
      </p:sp>
      <p:sp>
        <p:nvSpPr>
          <p:cNvPr id="89091" name="Rectangle 3"/>
          <p:cNvSpPr>
            <a:spLocks noGrp="1" noChangeArrowheads="1"/>
          </p:cNvSpPr>
          <p:nvPr>
            <p:ph type="body" idx="1"/>
          </p:nvPr>
        </p:nvSpPr>
        <p:spPr/>
        <p:txBody>
          <a:bodyPr/>
          <a:lstStyle/>
          <a:p>
            <a:pPr>
              <a:lnSpc>
                <a:spcPct val="80000"/>
              </a:lnSpc>
            </a:pPr>
            <a:r>
              <a:rPr lang="ja-JP" altLang="en-US" sz="2000" dirty="0">
                <a:latin typeface="小塚ゴシック Std M" charset="0"/>
                <a:ea typeface="小塚ゴシック Std M" charset="0"/>
                <a:cs typeface="小塚ゴシック Std M" charset="0"/>
              </a:rPr>
              <a:t>班のレポート＋個人評価票＋順位に基づく配点</a:t>
            </a:r>
            <a:endParaRPr lang="en-US" altLang="ja-JP" sz="2000" dirty="0">
              <a:latin typeface="小塚ゴシック Std M" charset="0"/>
              <a:ea typeface="小塚ゴシック Std M" charset="0"/>
              <a:cs typeface="小塚ゴシック Std M" charset="0"/>
            </a:endParaRPr>
          </a:p>
          <a:p>
            <a:pPr>
              <a:lnSpc>
                <a:spcPct val="80000"/>
              </a:lnSpc>
            </a:pPr>
            <a:r>
              <a:rPr lang="ja-JP" altLang="en-US" sz="2000" dirty="0">
                <a:latin typeface="小塚ゴシック Std M" charset="0"/>
                <a:ea typeface="小塚ゴシック Std M" charset="0"/>
                <a:cs typeface="小塚ゴシック Std M" charset="0"/>
              </a:rPr>
              <a:t>最終プログラムを提出</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1800" dirty="0">
                <a:latin typeface="小塚ゴシック Std M" charset="0"/>
                <a:ea typeface="小塚ゴシック Std M" charset="0"/>
                <a:cs typeface="小塚ゴシック Std M" charset="0"/>
              </a:rPr>
              <a:t>Group[</a:t>
            </a:r>
            <a:r>
              <a:rPr lang="ja-JP" altLang="en-US" sz="1800" dirty="0">
                <a:latin typeface="小塚ゴシック Std M" charset="0"/>
                <a:ea typeface="小塚ゴシック Std M" charset="0"/>
                <a:cs typeface="小塚ゴシック Std M" charset="0"/>
              </a:rPr>
              <a:t>番号</a:t>
            </a:r>
            <a:r>
              <a:rPr lang="en-US" altLang="ja-JP" sz="1800" dirty="0">
                <a:latin typeface="小塚ゴシック Std M" charset="0"/>
                <a:ea typeface="小塚ゴシック Std M" charset="0"/>
                <a:cs typeface="小塚ゴシック Std M" charset="0"/>
              </a:rPr>
              <a:t>].cc </a:t>
            </a:r>
            <a:r>
              <a:rPr lang="ja-JP" altLang="en-US" sz="1800" dirty="0">
                <a:latin typeface="小塚ゴシック Std M" charset="0"/>
                <a:ea typeface="小塚ゴシック Std M" charset="0"/>
                <a:cs typeface="小塚ゴシック Std M" charset="0"/>
              </a:rPr>
              <a:t>および</a:t>
            </a:r>
            <a:r>
              <a:rPr lang="en-US" altLang="ja-JP" sz="1800" dirty="0">
                <a:latin typeface="小塚ゴシック Std M" charset="0"/>
                <a:ea typeface="小塚ゴシック Std M" charset="0"/>
                <a:cs typeface="小塚ゴシック Std M" charset="0"/>
              </a:rPr>
              <a:t> .h </a:t>
            </a:r>
            <a:r>
              <a:rPr lang="ja-JP" altLang="en-US" sz="1800" dirty="0">
                <a:latin typeface="小塚ゴシック Std M" charset="0"/>
                <a:ea typeface="小塚ゴシック Std M" charset="0"/>
                <a:cs typeface="小塚ゴシック Std M" charset="0"/>
              </a:rPr>
              <a:t>の提出（</a:t>
            </a:r>
            <a:r>
              <a:rPr lang="en-US" altLang="ja-JP" sz="1800" dirty="0">
                <a:latin typeface="小塚ゴシック Std M" charset="0"/>
                <a:ea typeface="小塚ゴシック Std M" charset="0"/>
                <a:cs typeface="小塚ゴシック Std M" charset="0"/>
              </a:rPr>
              <a:t>~sin/</a:t>
            </a:r>
            <a:r>
              <a:rPr lang="en-US" altLang="ja-JP" sz="1800" dirty="0" smtClean="0">
                <a:latin typeface="小塚ゴシック Std M" charset="0"/>
                <a:ea typeface="小塚ゴシック Std M" charset="0"/>
                <a:cs typeface="小塚ゴシック Std M" charset="0"/>
              </a:rPr>
              <a:t>DAIFUGOU2015/</a:t>
            </a:r>
            <a:r>
              <a:rPr lang="en-US" altLang="ja-JP" sz="1800" dirty="0">
                <a:latin typeface="小塚ゴシック Std M" charset="0"/>
                <a:ea typeface="小塚ゴシック Std M" charset="0"/>
                <a:cs typeface="小塚ゴシック Std M" charset="0"/>
              </a:rPr>
              <a:t>Groups/</a:t>
            </a:r>
            <a:r>
              <a:rPr lang="ja-JP" altLang="en-US" sz="1800" dirty="0">
                <a:latin typeface="小塚ゴシック Std M" charset="0"/>
                <a:ea typeface="小塚ゴシック Std M" charset="0"/>
                <a:cs typeface="小塚ゴシック Std M" charset="0"/>
              </a:rPr>
              <a:t>）</a:t>
            </a:r>
            <a:endParaRPr lang="en-US" altLang="ja-JP" sz="1800" dirty="0">
              <a:latin typeface="小塚ゴシック Std M" charset="0"/>
              <a:ea typeface="小塚ゴシック Std M" charset="0"/>
              <a:cs typeface="小塚ゴシック Std M" charset="0"/>
            </a:endParaRPr>
          </a:p>
          <a:p>
            <a:pPr lvl="2">
              <a:lnSpc>
                <a:spcPct val="80000"/>
              </a:lnSpc>
            </a:pPr>
            <a:r>
              <a:rPr lang="en-US" altLang="ja-JP" sz="1600" dirty="0" err="1">
                <a:latin typeface="小塚ゴシック Std M" charset="0"/>
                <a:ea typeface="小塚ゴシック Std M" charset="0"/>
                <a:cs typeface="小塚ゴシック Std M" charset="0"/>
              </a:rPr>
              <a:t>LittleThinkPlayer</a:t>
            </a:r>
            <a:r>
              <a:rPr lang="en-US" altLang="ja-JP" sz="1600" dirty="0">
                <a:latin typeface="小塚ゴシック Std M" charset="0"/>
                <a:ea typeface="小塚ゴシック Std M" charset="0"/>
                <a:cs typeface="小塚ゴシック Std M" charset="0"/>
              </a:rPr>
              <a:t>.{</a:t>
            </a:r>
            <a:r>
              <a:rPr lang="en-US" altLang="ja-JP" sz="1600" dirty="0" err="1">
                <a:latin typeface="小塚ゴシック Std M" charset="0"/>
                <a:ea typeface="小塚ゴシック Std M" charset="0"/>
                <a:cs typeface="小塚ゴシック Std M" charset="0"/>
              </a:rPr>
              <a:t>cc|h</a:t>
            </a:r>
            <a:r>
              <a:rPr lang="en-US" altLang="ja-JP" sz="1600" dirty="0">
                <a:latin typeface="小塚ゴシック Std M" charset="0"/>
                <a:ea typeface="小塚ゴシック Std M" charset="0"/>
                <a:cs typeface="小塚ゴシック Std M" charset="0"/>
              </a:rPr>
              <a:t>}</a:t>
            </a:r>
            <a:r>
              <a:rPr lang="ja-JP" altLang="en-US" sz="1600" dirty="0">
                <a:latin typeface="小塚ゴシック Std M" charset="0"/>
                <a:ea typeface="小塚ゴシック Std M" charset="0"/>
                <a:cs typeface="小塚ゴシック Std M" charset="0"/>
              </a:rPr>
              <a:t>のような形で</a:t>
            </a:r>
            <a:endParaRPr lang="en-US" altLang="ja-JP" sz="1600" dirty="0">
              <a:latin typeface="小塚ゴシック Std M" charset="0"/>
              <a:ea typeface="小塚ゴシック Std M" charset="0"/>
              <a:cs typeface="小塚ゴシック Std M" charset="0"/>
            </a:endParaRPr>
          </a:p>
          <a:p>
            <a:pPr lvl="2">
              <a:lnSpc>
                <a:spcPct val="80000"/>
              </a:lnSpc>
            </a:pPr>
            <a:r>
              <a:rPr lang="ja-JP" altLang="en-US" sz="1600" dirty="0">
                <a:latin typeface="小塚ゴシック Std M" charset="0"/>
                <a:ea typeface="小塚ゴシック Std M" charset="0"/>
                <a:cs typeface="小塚ゴシック Std M" charset="0"/>
              </a:rPr>
              <a:t>デバッグ用のコメントなどは，本番ではオフに！</a:t>
            </a:r>
            <a:endParaRPr lang="en-US" altLang="ja-JP" sz="1600" dirty="0">
              <a:latin typeface="小塚ゴシック Std M" charset="0"/>
              <a:ea typeface="小塚ゴシック Std M" charset="0"/>
              <a:cs typeface="小塚ゴシック Std M" charset="0"/>
            </a:endParaRPr>
          </a:p>
          <a:p>
            <a:pPr lvl="1">
              <a:lnSpc>
                <a:spcPct val="80000"/>
              </a:lnSpc>
            </a:pPr>
            <a:endParaRPr lang="en-US" altLang="ja-JP" sz="1800" dirty="0">
              <a:latin typeface="小塚ゴシック Std M" charset="0"/>
              <a:ea typeface="小塚ゴシック Std M" charset="0"/>
              <a:cs typeface="小塚ゴシック Std M" charset="0"/>
            </a:endParaRPr>
          </a:p>
          <a:p>
            <a:pPr>
              <a:lnSpc>
                <a:spcPct val="80000"/>
              </a:lnSpc>
            </a:pPr>
            <a:r>
              <a:rPr lang="ja-JP" altLang="en-US" sz="2000" dirty="0">
                <a:latin typeface="小塚ゴシック Std M" charset="0"/>
                <a:ea typeface="小塚ゴシック Std M" charset="0"/>
                <a:cs typeface="小塚ゴシック Std M" charset="0"/>
              </a:rPr>
              <a:t>最終回の後半</a:t>
            </a:r>
            <a:endParaRPr lang="en-US" altLang="ja-JP" sz="2000" dirty="0">
              <a:latin typeface="小塚ゴシック Std M" charset="0"/>
              <a:ea typeface="小塚ゴシック Std M" charset="0"/>
              <a:cs typeface="小塚ゴシック Std M" charset="0"/>
            </a:endParaRPr>
          </a:p>
          <a:p>
            <a:pPr lvl="1">
              <a:lnSpc>
                <a:spcPct val="80000"/>
              </a:lnSpc>
            </a:pPr>
            <a:r>
              <a:rPr lang="ja-JP" altLang="en-US" sz="1800" dirty="0">
                <a:latin typeface="小塚ゴシック Std M" charset="0"/>
                <a:ea typeface="小塚ゴシック Std M" charset="0"/>
                <a:cs typeface="小塚ゴシック Std M" charset="0"/>
              </a:rPr>
              <a:t>抽選により</a:t>
            </a:r>
            <a:r>
              <a:rPr lang="en-US" altLang="ja-JP" sz="1800" dirty="0">
                <a:latin typeface="小塚ゴシック Std M" charset="0"/>
                <a:ea typeface="小塚ゴシック Std M" charset="0"/>
                <a:cs typeface="小塚ゴシック Std M" charset="0"/>
              </a:rPr>
              <a:t>4</a:t>
            </a:r>
            <a:r>
              <a:rPr lang="ja-JP" altLang="en-US" sz="1800" dirty="0">
                <a:latin typeface="小塚ゴシック Std M" charset="0"/>
                <a:ea typeface="小塚ゴシック Std M" charset="0"/>
                <a:cs typeface="小塚ゴシック Std M" charset="0"/>
              </a:rPr>
              <a:t>班で</a:t>
            </a:r>
            <a:r>
              <a:rPr lang="en-US" altLang="ja-JP" sz="1800" dirty="0">
                <a:latin typeface="小塚ゴシック Std M" charset="0"/>
                <a:ea typeface="小塚ゴシック Std M" charset="0"/>
                <a:cs typeface="小塚ゴシック Std M" charset="0"/>
              </a:rPr>
              <a:t>1</a:t>
            </a:r>
            <a:r>
              <a:rPr lang="ja-JP" altLang="en-US" sz="1800" dirty="0">
                <a:latin typeface="小塚ゴシック Std M" charset="0"/>
                <a:ea typeface="小塚ゴシック Std M" charset="0"/>
                <a:cs typeface="小塚ゴシック Std M" charset="0"/>
              </a:rPr>
              <a:t>リーグの</a:t>
            </a:r>
            <a:r>
              <a:rPr lang="en-US" altLang="ja-JP" sz="1800" dirty="0">
                <a:latin typeface="小塚ゴシック Std M" charset="0"/>
                <a:ea typeface="小塚ゴシック Std M" charset="0"/>
                <a:cs typeface="小塚ゴシック Std M" charset="0"/>
              </a:rPr>
              <a:t>1</a:t>
            </a:r>
            <a:r>
              <a:rPr lang="ja-JP" altLang="en-US" sz="1800" dirty="0">
                <a:latin typeface="小塚ゴシック Std M" charset="0"/>
                <a:ea typeface="小塚ゴシック Std M" charset="0"/>
                <a:cs typeface="小塚ゴシック Std M" charset="0"/>
              </a:rPr>
              <a:t>次予選</a:t>
            </a:r>
            <a:endParaRPr lang="en-US" altLang="ja-JP" sz="1800" dirty="0">
              <a:latin typeface="小塚ゴシック Std M" charset="0"/>
              <a:ea typeface="小塚ゴシック Std M" charset="0"/>
              <a:cs typeface="小塚ゴシック Std M" charset="0"/>
            </a:endParaRPr>
          </a:p>
          <a:p>
            <a:pPr lvl="2">
              <a:lnSpc>
                <a:spcPct val="80000"/>
              </a:lnSpc>
            </a:pPr>
            <a:r>
              <a:rPr lang="ja-JP" altLang="en-US" sz="1600" dirty="0">
                <a:latin typeface="小塚ゴシック Std M" charset="0"/>
                <a:ea typeface="小塚ゴシック Std M" charset="0"/>
                <a:cs typeface="小塚ゴシック Std M" charset="0"/>
              </a:rPr>
              <a:t>ただし，各リーグとも</a:t>
            </a:r>
            <a:r>
              <a:rPr lang="en-US" altLang="ja-JP" sz="1600" dirty="0">
                <a:latin typeface="小塚ゴシック Std M" charset="0"/>
                <a:ea typeface="小塚ゴシック Std M" charset="0"/>
                <a:cs typeface="小塚ゴシック Std M" charset="0"/>
              </a:rPr>
              <a:t>ThinkTA1</a:t>
            </a:r>
            <a:r>
              <a:rPr lang="ja-JP" altLang="en-US" sz="1600" dirty="0">
                <a:latin typeface="小塚ゴシック Std M" charset="0"/>
                <a:ea typeface="小塚ゴシック Std M" charset="0"/>
                <a:cs typeface="小塚ゴシック Std M" charset="0"/>
              </a:rPr>
              <a:t>とベースの</a:t>
            </a:r>
            <a:r>
              <a:rPr lang="en-US" altLang="ja-JP" sz="1600" dirty="0">
                <a:latin typeface="小塚ゴシック Std M" charset="0"/>
                <a:ea typeface="小塚ゴシック Std M" charset="0"/>
                <a:cs typeface="小塚ゴシック Std M" charset="0"/>
              </a:rPr>
              <a:t>Player</a:t>
            </a:r>
            <a:r>
              <a:rPr lang="ja-JP" altLang="en-US" sz="1600" dirty="0">
                <a:latin typeface="小塚ゴシック Std M" charset="0"/>
                <a:ea typeface="小塚ゴシック Std M" charset="0"/>
                <a:cs typeface="小塚ゴシック Std M" charset="0"/>
              </a:rPr>
              <a:t>が参加</a:t>
            </a:r>
            <a:endParaRPr lang="en-US" altLang="ja-JP" sz="1600" dirty="0">
              <a:latin typeface="小塚ゴシック Std M" charset="0"/>
              <a:ea typeface="小塚ゴシック Std M" charset="0"/>
              <a:cs typeface="小塚ゴシック Std M" charset="0"/>
            </a:endParaRPr>
          </a:p>
          <a:p>
            <a:pPr lvl="2">
              <a:lnSpc>
                <a:spcPct val="80000"/>
              </a:lnSpc>
            </a:pPr>
            <a:r>
              <a:rPr lang="ja-JP" altLang="en-US" sz="1600" dirty="0">
                <a:latin typeface="小塚ゴシック Std M" charset="0"/>
                <a:ea typeface="小塚ゴシック Std M" charset="0"/>
                <a:cs typeface="小塚ゴシック Std M" charset="0"/>
              </a:rPr>
              <a:t>コンパイルできなかったら，即敗退</a:t>
            </a:r>
            <a:endParaRPr lang="en-US" altLang="ja-JP" sz="1600" dirty="0">
              <a:latin typeface="小塚ゴシック Std M" charset="0"/>
              <a:ea typeface="小塚ゴシック Std M" charset="0"/>
              <a:cs typeface="小塚ゴシック Std M" charset="0"/>
            </a:endParaRPr>
          </a:p>
          <a:p>
            <a:pPr lvl="1">
              <a:lnSpc>
                <a:spcPct val="80000"/>
              </a:lnSpc>
            </a:pPr>
            <a:r>
              <a:rPr lang="ja-JP" altLang="en-US" sz="1800" dirty="0">
                <a:latin typeface="小塚ゴシック Std M" charset="0"/>
                <a:ea typeface="小塚ゴシック Std M" charset="0"/>
                <a:cs typeface="小塚ゴシック Std M" charset="0"/>
              </a:rPr>
              <a:t>各リーグ</a:t>
            </a:r>
            <a:r>
              <a:rPr lang="en-US" altLang="ja-JP" sz="1800" dirty="0">
                <a:latin typeface="小塚ゴシック Std M" charset="0"/>
                <a:ea typeface="小塚ゴシック Std M" charset="0"/>
                <a:cs typeface="小塚ゴシック Std M" charset="0"/>
              </a:rPr>
              <a:t>1</a:t>
            </a:r>
            <a:r>
              <a:rPr lang="ja-JP" altLang="en-US" sz="1800" dirty="0">
                <a:latin typeface="小塚ゴシック Std M" charset="0"/>
                <a:ea typeface="小塚ゴシック Std M" charset="0"/>
                <a:cs typeface="小塚ゴシック Std M" charset="0"/>
              </a:rPr>
              <a:t>位が決勝進出</a:t>
            </a:r>
            <a:endParaRPr lang="en-US" altLang="ja-JP" sz="1800" dirty="0">
              <a:latin typeface="小塚ゴシック Std M" charset="0"/>
              <a:ea typeface="小塚ゴシック Std M" charset="0"/>
              <a:cs typeface="小塚ゴシック Std M" charset="0"/>
            </a:endParaRPr>
          </a:p>
          <a:p>
            <a:pPr lvl="2">
              <a:lnSpc>
                <a:spcPct val="80000"/>
              </a:lnSpc>
            </a:pPr>
            <a:r>
              <a:rPr lang="ja-JP" altLang="en-US" sz="1600" dirty="0">
                <a:latin typeface="小塚ゴシック Std M" charset="0"/>
                <a:ea typeface="小塚ゴシック Std M" charset="0"/>
                <a:cs typeface="小塚ゴシック Std M" charset="0"/>
              </a:rPr>
              <a:t>ただし，</a:t>
            </a:r>
            <a:r>
              <a:rPr lang="en-US" altLang="ja-JP" sz="1600" dirty="0">
                <a:latin typeface="小塚ゴシック Std M" charset="0"/>
                <a:ea typeface="小塚ゴシック Std M" charset="0"/>
                <a:cs typeface="小塚ゴシック Std M" charset="0"/>
              </a:rPr>
              <a:t>ThinkTA1</a:t>
            </a:r>
            <a:r>
              <a:rPr lang="ja-JP" altLang="en-US" sz="1600" dirty="0">
                <a:latin typeface="小塚ゴシック Std M" charset="0"/>
                <a:ea typeface="小塚ゴシック Std M" charset="0"/>
                <a:cs typeface="小塚ゴシック Std M" charset="0"/>
              </a:rPr>
              <a:t>が</a:t>
            </a:r>
            <a:r>
              <a:rPr lang="en-US" altLang="ja-JP" sz="1600" dirty="0">
                <a:latin typeface="小塚ゴシック Std M" charset="0"/>
                <a:ea typeface="小塚ゴシック Std M" charset="0"/>
                <a:cs typeface="小塚ゴシック Std M" charset="0"/>
              </a:rPr>
              <a:t>1</a:t>
            </a:r>
            <a:r>
              <a:rPr lang="ja-JP" altLang="en-US" sz="1600" dirty="0">
                <a:latin typeface="小塚ゴシック Std M" charset="0"/>
                <a:ea typeface="小塚ゴシック Std M" charset="0"/>
                <a:cs typeface="小塚ゴシック Std M" charset="0"/>
              </a:rPr>
              <a:t>名参加</a:t>
            </a:r>
            <a:endParaRPr lang="en-US" altLang="ja-JP" sz="1600" dirty="0">
              <a:latin typeface="小塚ゴシック Std M" charset="0"/>
              <a:ea typeface="小塚ゴシック Std M" charset="0"/>
              <a:cs typeface="小塚ゴシック Std M" charset="0"/>
            </a:endParaRPr>
          </a:p>
          <a:p>
            <a:pPr lvl="2">
              <a:lnSpc>
                <a:spcPct val="80000"/>
              </a:lnSpc>
            </a:pPr>
            <a:r>
              <a:rPr lang="ja-JP" altLang="en-US" sz="1600" dirty="0">
                <a:latin typeface="小塚ゴシック Std M" charset="0"/>
                <a:ea typeface="小塚ゴシック Std M" charset="0"/>
                <a:cs typeface="小塚ゴシック Std M" charset="0"/>
              </a:rPr>
              <a:t>順番を入れ替えて</a:t>
            </a:r>
            <a:r>
              <a:rPr lang="en-US" altLang="ja-JP" sz="1600" dirty="0">
                <a:latin typeface="小塚ゴシック Std M" charset="0"/>
                <a:ea typeface="小塚ゴシック Std M" charset="0"/>
                <a:cs typeface="小塚ゴシック Std M" charset="0"/>
              </a:rPr>
              <a:t>10</a:t>
            </a:r>
            <a:r>
              <a:rPr lang="ja-JP" altLang="en-US" sz="1600" dirty="0">
                <a:latin typeface="小塚ゴシック Std M" charset="0"/>
                <a:ea typeface="小塚ゴシック Std M" charset="0"/>
                <a:cs typeface="小塚ゴシック Std M" charset="0"/>
              </a:rPr>
              <a:t>回試行</a:t>
            </a:r>
            <a:endParaRPr lang="en-US" altLang="ja-JP" sz="1600" dirty="0">
              <a:latin typeface="小塚ゴシック Std M" charset="0"/>
              <a:ea typeface="小塚ゴシック Std M" charset="0"/>
              <a:cs typeface="小塚ゴシック Std M" charset="0"/>
            </a:endParaRPr>
          </a:p>
          <a:p>
            <a:pPr>
              <a:lnSpc>
                <a:spcPct val="80000"/>
              </a:lnSpc>
            </a:pPr>
            <a:endParaRPr lang="en-US" altLang="ja-JP" sz="2000" dirty="0">
              <a:latin typeface="小塚ゴシック Std M" charset="0"/>
              <a:ea typeface="小塚ゴシック Std M" charset="0"/>
              <a:cs typeface="小塚ゴシック Std M" charset="0"/>
            </a:endParaRPr>
          </a:p>
          <a:p>
            <a:pPr>
              <a:lnSpc>
                <a:spcPct val="80000"/>
              </a:lnSpc>
            </a:pPr>
            <a:r>
              <a:rPr lang="ja-JP" altLang="en-US" sz="2000" dirty="0">
                <a:latin typeface="小塚ゴシック Std M" charset="0"/>
                <a:ea typeface="小塚ゴシック Std M" charset="0"/>
                <a:cs typeface="小塚ゴシック Std M" charset="0"/>
              </a:rPr>
              <a:t>順位と得点</a:t>
            </a:r>
            <a:endParaRPr lang="en-US" altLang="ja-JP" sz="2000" dirty="0">
              <a:latin typeface="小塚ゴシック Std M" charset="0"/>
              <a:ea typeface="小塚ゴシック Std M" charset="0"/>
              <a:cs typeface="小塚ゴシック Std M" charset="0"/>
            </a:endParaRPr>
          </a:p>
          <a:p>
            <a:pPr lvl="1">
              <a:lnSpc>
                <a:spcPct val="80000"/>
              </a:lnSpc>
            </a:pPr>
            <a:r>
              <a:rPr lang="ja-JP" altLang="en-US" sz="1600" dirty="0">
                <a:latin typeface="小塚ゴシック Std M" charset="0"/>
                <a:ea typeface="小塚ゴシック Std M" charset="0"/>
                <a:cs typeface="小塚ゴシック Std M" charset="0"/>
              </a:rPr>
              <a:t>順位がランキングポイントとなる配点．</a:t>
            </a:r>
            <a:r>
              <a:rPr lang="en-US" altLang="ja-JP" sz="1600" dirty="0">
                <a:latin typeface="小塚ゴシック Std M" charset="0"/>
                <a:ea typeface="小塚ゴシック Std M" charset="0"/>
                <a:cs typeface="小塚ゴシック Std M" charset="0"/>
              </a:rPr>
              <a:t/>
            </a:r>
            <a:br>
              <a:rPr lang="en-US" altLang="ja-JP" sz="1600" dirty="0">
                <a:latin typeface="小塚ゴシック Std M" charset="0"/>
                <a:ea typeface="小塚ゴシック Std M" charset="0"/>
                <a:cs typeface="小塚ゴシック Std M" charset="0"/>
              </a:rPr>
            </a:br>
            <a:r>
              <a:rPr lang="ja-JP" altLang="en-US" sz="1600" dirty="0">
                <a:latin typeface="小塚ゴシック Std M" charset="0"/>
                <a:ea typeface="小塚ゴシック Std M" charset="0"/>
                <a:cs typeface="小塚ゴシック Std M" charset="0"/>
              </a:rPr>
              <a:t>ただしタイの場合１位の回数で優先．</a:t>
            </a:r>
            <a:endParaRPr lang="en-US" altLang="ja-JP" sz="1600" dirty="0">
              <a:latin typeface="小塚ゴシック Std M" charset="0"/>
              <a:ea typeface="小塚ゴシック Std M" charset="0"/>
              <a:cs typeface="小塚ゴシック Std M"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defRPr/>
            </a:pPr>
            <a:r>
              <a:rPr lang="ja-JP" altLang="en-US" sz="3200" smtClean="0"/>
              <a:t>グループ演習</a:t>
            </a:r>
          </a:p>
        </p:txBody>
      </p:sp>
      <p:sp>
        <p:nvSpPr>
          <p:cNvPr id="3075" name="Rectangle 3"/>
          <p:cNvSpPr>
            <a:spLocks noGrp="1" noChangeArrowheads="1"/>
          </p:cNvSpPr>
          <p:nvPr>
            <p:ph idx="1"/>
          </p:nvPr>
        </p:nvSpPr>
        <p:spPr/>
        <p:txBody>
          <a:bodyPr/>
          <a:lstStyle/>
          <a:p>
            <a:pPr>
              <a:lnSpc>
                <a:spcPct val="80000"/>
              </a:lnSpc>
            </a:pPr>
            <a:r>
              <a:rPr lang="en-US" altLang="ja-JP" sz="2400" dirty="0">
                <a:latin typeface="小塚ゴシック Std M" charset="0"/>
                <a:ea typeface="小塚ゴシック Std M" charset="0"/>
                <a:cs typeface="小塚ゴシック Std M" charset="0"/>
              </a:rPr>
              <a:t>1</a:t>
            </a:r>
            <a:r>
              <a:rPr lang="ja-JP" altLang="en-US" sz="2400" dirty="0">
                <a:latin typeface="小塚ゴシック Std M" charset="0"/>
                <a:ea typeface="小塚ゴシック Std M" charset="0"/>
                <a:cs typeface="小塚ゴシック Std M" charset="0"/>
              </a:rPr>
              <a:t>グループ：</a:t>
            </a:r>
            <a:r>
              <a:rPr lang="en-US" altLang="ja-JP" sz="2400" dirty="0">
                <a:latin typeface="小塚ゴシック Std M" charset="0"/>
                <a:ea typeface="小塚ゴシック Std M" charset="0"/>
                <a:cs typeface="小塚ゴシック Std M" charset="0"/>
              </a:rPr>
              <a:t>5</a:t>
            </a:r>
            <a:r>
              <a:rPr lang="ja-JP" altLang="en-US" sz="2400" dirty="0">
                <a:latin typeface="小塚ゴシック Std M" charset="0"/>
                <a:ea typeface="小塚ゴシック Std M" charset="0"/>
                <a:cs typeface="小塚ゴシック Std M" charset="0"/>
              </a:rPr>
              <a:t>～</a:t>
            </a:r>
            <a:r>
              <a:rPr lang="en-US" altLang="ja-JP" sz="2400" dirty="0">
                <a:latin typeface="小塚ゴシック Std M" charset="0"/>
                <a:ea typeface="小塚ゴシック Std M" charset="0"/>
                <a:cs typeface="小塚ゴシック Std M" charset="0"/>
              </a:rPr>
              <a:t>6</a:t>
            </a:r>
            <a:r>
              <a:rPr lang="ja-JP" altLang="en-US" sz="2400" dirty="0">
                <a:latin typeface="小塚ゴシック Std M" charset="0"/>
                <a:ea typeface="小塚ゴシック Std M" charset="0"/>
                <a:cs typeface="小塚ゴシック Std M" charset="0"/>
              </a:rPr>
              <a:t>人</a:t>
            </a:r>
            <a:endParaRPr lang="en-US" altLang="ja-JP" sz="2400" dirty="0">
              <a:latin typeface="小塚ゴシック Std M" charset="0"/>
              <a:ea typeface="小塚ゴシック Std M" charset="0"/>
              <a:cs typeface="小塚ゴシック Std M" charset="0"/>
            </a:endParaRPr>
          </a:p>
          <a:p>
            <a:pPr lvl="1">
              <a:lnSpc>
                <a:spcPct val="80000"/>
              </a:lnSpc>
            </a:pPr>
            <a:r>
              <a:rPr lang="ja-JP" altLang="en-US" sz="2000" dirty="0">
                <a:latin typeface="小塚ゴシック Std M" charset="0"/>
                <a:ea typeface="小塚ゴシック Std M" charset="0"/>
                <a:cs typeface="小塚ゴシック Std M" charset="0"/>
              </a:rPr>
              <a:t>グループ単位でプログラムを作成する</a:t>
            </a:r>
            <a:endParaRPr lang="en-US" altLang="ja-JP" sz="2000" dirty="0">
              <a:latin typeface="小塚ゴシック Std M" charset="0"/>
              <a:ea typeface="小塚ゴシック Std M" charset="0"/>
              <a:cs typeface="小塚ゴシック Std M" charset="0"/>
            </a:endParaRPr>
          </a:p>
          <a:p>
            <a:pPr>
              <a:lnSpc>
                <a:spcPct val="80000"/>
              </a:lnSpc>
            </a:pPr>
            <a:endParaRPr lang="en-US" altLang="ja-JP" sz="2400" dirty="0">
              <a:latin typeface="小塚ゴシック Std M" charset="0"/>
              <a:ea typeface="小塚ゴシック Std M" charset="0"/>
              <a:cs typeface="小塚ゴシック Std M" charset="0"/>
            </a:endParaRPr>
          </a:p>
          <a:p>
            <a:pPr>
              <a:lnSpc>
                <a:spcPct val="80000"/>
              </a:lnSpc>
            </a:pPr>
            <a:r>
              <a:rPr lang="ja-JP" altLang="en-US" sz="2400" dirty="0">
                <a:latin typeface="小塚ゴシック Std M" charset="0"/>
                <a:ea typeface="小塚ゴシック Std M" charset="0"/>
                <a:cs typeface="小塚ゴシック Std M" charset="0"/>
              </a:rPr>
              <a:t>カードゲーム「大富豪（大貧民）」の思考ルーチンを作成</a:t>
            </a:r>
            <a:r>
              <a:rPr lang="ja-JP" altLang="en-US" sz="2400" dirty="0" smtClean="0">
                <a:latin typeface="小塚ゴシック Std M" charset="0"/>
                <a:ea typeface="小塚ゴシック Std M" charset="0"/>
                <a:cs typeface="小塚ゴシック Std M" charset="0"/>
              </a:rPr>
              <a:t>し、より強い</a:t>
            </a:r>
            <a:r>
              <a:rPr lang="ja-JP" altLang="en-US" sz="2400" dirty="0">
                <a:latin typeface="小塚ゴシック Std M" charset="0"/>
                <a:ea typeface="小塚ゴシック Std M" charset="0"/>
                <a:cs typeface="小塚ゴシック Std M" charset="0"/>
              </a:rPr>
              <a:t>コンピュータプレーヤーを作る</a:t>
            </a:r>
            <a:endParaRPr lang="en-US" altLang="ja-JP" sz="2400" dirty="0">
              <a:latin typeface="小塚ゴシック Std M" charset="0"/>
              <a:ea typeface="小塚ゴシック Std M" charset="0"/>
              <a:cs typeface="小塚ゴシック Std M" charset="0"/>
            </a:endParaRPr>
          </a:p>
          <a:p>
            <a:pPr>
              <a:lnSpc>
                <a:spcPct val="80000"/>
              </a:lnSpc>
              <a:buFontTx/>
              <a:buNone/>
            </a:pPr>
            <a:endParaRPr lang="en-US" altLang="ja-JP" sz="2400" dirty="0">
              <a:latin typeface="小塚ゴシック Std M" charset="0"/>
              <a:ea typeface="小塚ゴシック Std M" charset="0"/>
              <a:cs typeface="小塚ゴシック Std M" charset="0"/>
            </a:endParaRPr>
          </a:p>
          <a:p>
            <a:pPr>
              <a:lnSpc>
                <a:spcPct val="80000"/>
              </a:lnSpc>
            </a:pPr>
            <a:r>
              <a:rPr lang="ja-JP" altLang="en-US" sz="2400" dirty="0" smtClean="0">
                <a:latin typeface="小塚ゴシック Std M" charset="0"/>
                <a:ea typeface="小塚ゴシック Std M" charset="0"/>
                <a:cs typeface="小塚ゴシック Std M" charset="0"/>
              </a:rPr>
              <a:t>もとと</a:t>
            </a:r>
            <a:r>
              <a:rPr lang="ja-JP" altLang="en-US" sz="2400" smtClean="0">
                <a:latin typeface="小塚ゴシック Std M" charset="0"/>
                <a:ea typeface="小塚ゴシック Std M" charset="0"/>
                <a:cs typeface="小塚ゴシック Std M" charset="0"/>
              </a:rPr>
              <a:t>なるプログラムソースコードのディレクトリ</a:t>
            </a:r>
            <a:endParaRPr lang="ja-JP" altLang="en-US" sz="2400" dirty="0" smtClean="0">
              <a:latin typeface="小塚ゴシック Std M" charset="0"/>
              <a:ea typeface="小塚ゴシック Std M" charset="0"/>
              <a:cs typeface="小塚ゴシック Std M" charset="0"/>
            </a:endParaRPr>
          </a:p>
          <a:p>
            <a:pPr marL="457200" lvl="1" indent="0">
              <a:lnSpc>
                <a:spcPct val="80000"/>
              </a:lnSpc>
              <a:buNone/>
            </a:pPr>
            <a:r>
              <a:rPr lang="en-US" altLang="ja-JP" sz="2000" dirty="0">
                <a:latin typeface="小塚ゴシック Std M" charset="0"/>
                <a:ea typeface="小塚ゴシック Std M" charset="0"/>
                <a:cs typeface="小塚ゴシック Std M" charset="0"/>
              </a:rPr>
              <a:t>~sin</a:t>
            </a:r>
            <a:r>
              <a:rPr lang="en-US" altLang="ja-JP" sz="2000" dirty="0" smtClean="0">
                <a:latin typeface="小塚ゴシック Std M" charset="0"/>
                <a:ea typeface="小塚ゴシック Std M" charset="0"/>
                <a:cs typeface="小塚ゴシック Std M" charset="0"/>
              </a:rPr>
              <a:t>/</a:t>
            </a:r>
            <a:r>
              <a:rPr lang="x-none" altLang="ja-JP" sz="2000" dirty="0" smtClean="0">
                <a:latin typeface="小塚ゴシック Std M" charset="0"/>
                <a:ea typeface="小塚ゴシック Std M" charset="0"/>
                <a:cs typeface="小塚ゴシック Std M" charset="0"/>
              </a:rPr>
              <a:t>DAIFUGOU</a:t>
            </a:r>
            <a:endParaRPr lang="ja-JP" altLang="en-US" sz="2000" dirty="0">
              <a:solidFill>
                <a:srgbClr val="000000"/>
              </a:solidFill>
              <a:latin typeface="ヒラギノ角ゴ ProN"/>
              <a:ea typeface="ヒラギノ角ゴ ProN"/>
              <a:cs typeface="ヒラギノ角ゴ ProN"/>
            </a:endParaRPr>
          </a:p>
          <a:p>
            <a:pPr>
              <a:lnSpc>
                <a:spcPct val="80000"/>
              </a:lnSpc>
            </a:pPr>
            <a:endParaRPr lang="ja-JP" altLang="en-US" sz="2400" dirty="0" smtClean="0">
              <a:latin typeface="小塚ゴシック Std M" charset="0"/>
              <a:ea typeface="小塚ゴシック Std M" charset="0"/>
              <a:cs typeface="小塚ゴシック Std M" charset="0"/>
            </a:endParaRPr>
          </a:p>
          <a:p>
            <a:pPr>
              <a:lnSpc>
                <a:spcPct val="80000"/>
              </a:lnSpc>
            </a:pPr>
            <a:endParaRPr lang="ja-JP" altLang="en-US" sz="2400" dirty="0" smtClean="0">
              <a:latin typeface="小塚ゴシック Std M" charset="0"/>
              <a:ea typeface="小塚ゴシック Std M" charset="0"/>
              <a:cs typeface="小塚ゴシック Std M" charset="0"/>
            </a:endParaRPr>
          </a:p>
          <a:p>
            <a:pPr>
              <a:lnSpc>
                <a:spcPct val="80000"/>
              </a:lnSpc>
            </a:pPr>
            <a:r>
              <a:rPr lang="ja-JP" altLang="en-US" sz="2400" dirty="0" smtClean="0">
                <a:latin typeface="小塚ゴシック Std M" charset="0"/>
                <a:ea typeface="小塚ゴシック Std M" charset="0"/>
                <a:cs typeface="小塚ゴシック Std M" charset="0"/>
              </a:rPr>
              <a:t>テキスト</a:t>
            </a:r>
            <a:r>
              <a:rPr lang="ja-JP" altLang="en-US" sz="2400" dirty="0">
                <a:latin typeface="小塚ゴシック Std M" charset="0"/>
                <a:ea typeface="小塚ゴシック Std M" charset="0"/>
                <a:cs typeface="小塚ゴシック Std M" charset="0"/>
              </a:rPr>
              <a:t>，このスライド</a:t>
            </a:r>
            <a:endParaRPr lang="en-US" altLang="ja-JP" sz="2400" dirty="0">
              <a:latin typeface="小塚ゴシック Std M" charset="0"/>
              <a:ea typeface="小塚ゴシック Std M" charset="0"/>
              <a:cs typeface="小塚ゴシック Std M" charset="0"/>
            </a:endParaRPr>
          </a:p>
          <a:p>
            <a:pPr marL="457200" lvl="1" indent="0">
              <a:lnSpc>
                <a:spcPct val="80000"/>
              </a:lnSpc>
              <a:buNone/>
            </a:pPr>
            <a:r>
              <a:rPr lang="en-US" altLang="ja-JP" sz="2400" dirty="0">
                <a:latin typeface="小塚ゴシック Std M" charset="0"/>
                <a:ea typeface="小塚ゴシック Std M" charset="0"/>
                <a:cs typeface="小塚ゴシック Std M" charset="0"/>
              </a:rPr>
              <a:t>~sin</a:t>
            </a:r>
            <a:r>
              <a:rPr lang="en-US" altLang="ja-JP" sz="2400" dirty="0" smtClean="0">
                <a:latin typeface="小塚ゴシック Std M" charset="0"/>
                <a:ea typeface="小塚ゴシック Std M" charset="0"/>
                <a:cs typeface="小塚ゴシック Std M" charset="0"/>
              </a:rPr>
              <a:t>/C++Text-2015/</a:t>
            </a:r>
            <a:r>
              <a:rPr lang="ja-JP" altLang="en-US" sz="2400" dirty="0">
                <a:solidFill>
                  <a:srgbClr val="000000"/>
                </a:solidFill>
                <a:latin typeface="ヒラギノ角ゴ ProN"/>
                <a:ea typeface="ヒラギノ角ゴ ProN"/>
                <a:cs typeface="ヒラギノ角ゴ ProN"/>
              </a:rPr>
              <a:t>text_c++_part2.</a:t>
            </a:r>
            <a:r>
              <a:rPr lang="ja-JP" altLang="en-US" sz="2400" dirty="0" smtClean="0">
                <a:solidFill>
                  <a:srgbClr val="000000"/>
                </a:solidFill>
                <a:latin typeface="ヒラギノ角ゴ ProN"/>
                <a:ea typeface="ヒラギノ角ゴ ProN"/>
                <a:cs typeface="ヒラギノ角ゴ ProN"/>
              </a:rPr>
              <a:t>pdf</a:t>
            </a:r>
          </a:p>
          <a:p>
            <a:pPr marL="457200" lvl="1" indent="0">
              <a:lnSpc>
                <a:spcPct val="80000"/>
              </a:lnSpc>
              <a:buNone/>
            </a:pPr>
            <a:r>
              <a:rPr lang="en-US" altLang="ja-JP" sz="2400" dirty="0" smtClean="0">
                <a:latin typeface="小塚ゴシック Std M" charset="0"/>
                <a:ea typeface="小塚ゴシック Std M" charset="0"/>
                <a:cs typeface="小塚ゴシック Std M" charset="0"/>
              </a:rPr>
              <a:t>~</a:t>
            </a:r>
            <a:r>
              <a:rPr lang="en-US" altLang="ja-JP" sz="2400" dirty="0">
                <a:latin typeface="小塚ゴシック Std M" charset="0"/>
                <a:ea typeface="小塚ゴシック Std M" charset="0"/>
                <a:cs typeface="小塚ゴシック Std M" charset="0"/>
              </a:rPr>
              <a:t>sin/C++Text-2015</a:t>
            </a:r>
            <a:r>
              <a:rPr lang="en-US" altLang="ja-JP" sz="2400" dirty="0" smtClean="0">
                <a:latin typeface="小塚ゴシック Std M" charset="0"/>
                <a:ea typeface="小塚ゴシック Std M" charset="0"/>
                <a:cs typeface="小塚ゴシック Std M" charset="0"/>
              </a:rPr>
              <a:t>/</a:t>
            </a:r>
            <a:r>
              <a:rPr lang="en-US" altLang="ja-JP" sz="2400" dirty="0" smtClean="0">
                <a:solidFill>
                  <a:srgbClr val="000000"/>
                </a:solidFill>
                <a:latin typeface="ヒラギノ角ゴ ProN"/>
                <a:ea typeface="ヒラギノ角ゴ ProN"/>
                <a:cs typeface="ヒラギノ角ゴ ProN"/>
              </a:rPr>
              <a:t>slide</a:t>
            </a:r>
            <a:r>
              <a:rPr lang="ja-JP" altLang="en-US" sz="2400" dirty="0" smtClean="0">
                <a:solidFill>
                  <a:srgbClr val="000000"/>
                </a:solidFill>
                <a:latin typeface="ヒラギノ角ゴ ProN"/>
                <a:ea typeface="ヒラギノ角ゴ ProN"/>
                <a:cs typeface="ヒラギノ角ゴ ProN"/>
              </a:rPr>
              <a:t>_c</a:t>
            </a:r>
            <a:r>
              <a:rPr lang="ja-JP" altLang="en-US" sz="2400" dirty="0">
                <a:solidFill>
                  <a:srgbClr val="000000"/>
                </a:solidFill>
                <a:latin typeface="ヒラギノ角ゴ ProN"/>
                <a:ea typeface="ヒラギノ角ゴ ProN"/>
                <a:cs typeface="ヒラギノ角ゴ ProN"/>
              </a:rPr>
              <a:t>++_part2</a:t>
            </a:r>
            <a:r>
              <a:rPr lang="ja-JP" altLang="en-US" sz="2400" dirty="0" smtClean="0">
                <a:solidFill>
                  <a:srgbClr val="000000"/>
                </a:solidFill>
                <a:latin typeface="ヒラギノ角ゴ ProN"/>
                <a:ea typeface="ヒラギノ角ゴ ProN"/>
                <a:cs typeface="ヒラギノ角ゴ ProN"/>
              </a:rPr>
              <a:t>.</a:t>
            </a:r>
            <a:r>
              <a:rPr lang="x-none" altLang="ja-JP" sz="2400" dirty="0" smtClean="0">
                <a:solidFill>
                  <a:srgbClr val="000000"/>
                </a:solidFill>
                <a:latin typeface="ヒラギノ角ゴ ProN"/>
                <a:ea typeface="ヒラギノ角ゴ ProN"/>
                <a:cs typeface="ヒラギノ角ゴ ProN"/>
              </a:rPr>
              <a:t>pptx</a:t>
            </a:r>
            <a:endParaRPr lang="en-US" altLang="ja-JP" sz="2400" dirty="0">
              <a:latin typeface="小塚ゴシック Std M" charset="0"/>
              <a:ea typeface="小塚ゴシック Std M" charset="0"/>
              <a:cs typeface="小塚ゴシック Std M" charset="0"/>
            </a:endParaRPr>
          </a:p>
          <a:p>
            <a:pPr lvl="1">
              <a:lnSpc>
                <a:spcPct val="80000"/>
              </a:lnSpc>
            </a:pPr>
            <a:endParaRPr lang="ja-JP" altLang="en-US" sz="2400" dirty="0">
              <a:latin typeface="小塚ゴシック Std M" charset="0"/>
              <a:ea typeface="小塚ゴシック Std M" charset="0"/>
              <a:cs typeface="小塚ゴシック Std M" charset="0"/>
            </a:endParaRPr>
          </a:p>
        </p:txBody>
      </p:sp>
      <p:sp>
        <p:nvSpPr>
          <p:cNvPr id="4" name="日付プレースホルダー 3"/>
          <p:cNvSpPr>
            <a:spLocks noGrp="1"/>
          </p:cNvSpPr>
          <p:nvPr>
            <p:ph type="dt" sz="half" idx="10"/>
          </p:nvPr>
        </p:nvSpPr>
        <p:spPr/>
        <p:txBody>
          <a:bodyPr/>
          <a:lstStyle/>
          <a:p>
            <a:pPr>
              <a:defRPr/>
            </a:pPr>
            <a:fld id="{0E1D813D-3DC4-6344-A2EC-4FCD0CD4A76D}"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D4A1BAB7-C95F-9D4C-BC06-2A65BE9B4D47}" type="slidenum">
              <a:rPr lang="en-US" altLang="ja-JP"/>
              <a:pPr>
                <a:defRPr/>
              </a:pPr>
              <a:t>2</a:t>
            </a:fld>
            <a:endParaRPr lang="en-US" altLang="ja-JP"/>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ja-JP" altLang="en-US" sz="3200" smtClean="0"/>
              <a:t>大富豪</a:t>
            </a:r>
            <a:r>
              <a:rPr lang="en-US" altLang="ja-JP" sz="3200" smtClean="0"/>
              <a:t>/</a:t>
            </a:r>
            <a:r>
              <a:rPr lang="ja-JP" altLang="en-US" sz="3200" smtClean="0"/>
              <a:t>大貧民</a:t>
            </a:r>
          </a:p>
        </p:txBody>
      </p:sp>
      <p:sp>
        <p:nvSpPr>
          <p:cNvPr id="4099" name="Rectangle 3"/>
          <p:cNvSpPr>
            <a:spLocks noGrp="1" noChangeArrowheads="1"/>
          </p:cNvSpPr>
          <p:nvPr>
            <p:ph idx="1"/>
          </p:nvPr>
        </p:nvSpPr>
        <p:spPr/>
        <p:txBody>
          <a:bodyPr/>
          <a:lstStyle/>
          <a:p>
            <a:pPr>
              <a:lnSpc>
                <a:spcPct val="80000"/>
              </a:lnSpc>
              <a:defRPr/>
            </a:pPr>
            <a:r>
              <a:rPr lang="en-US" altLang="ja-JP" sz="2000" dirty="0" smtClean="0"/>
              <a:t>52</a:t>
            </a:r>
            <a:r>
              <a:rPr lang="ja-JP" altLang="en-US" sz="2000" dirty="0" smtClean="0"/>
              <a:t>枚のカードとジョーカー</a:t>
            </a:r>
            <a:r>
              <a:rPr lang="en-US" altLang="ja-JP" sz="2000" dirty="0" smtClean="0"/>
              <a:t>1</a:t>
            </a:r>
            <a:r>
              <a:rPr lang="ja-JP" altLang="en-US" sz="2000" dirty="0" smtClean="0"/>
              <a:t>枚を使用する．</a:t>
            </a:r>
            <a:endParaRPr lang="en-US" altLang="ja-JP" sz="2000" dirty="0" smtClean="0"/>
          </a:p>
          <a:p>
            <a:pPr>
              <a:lnSpc>
                <a:spcPct val="80000"/>
              </a:lnSpc>
              <a:defRPr/>
            </a:pPr>
            <a:r>
              <a:rPr lang="ja-JP" altLang="en-US" sz="2000" dirty="0" smtClean="0"/>
              <a:t>強さは　ジョーカー＞</a:t>
            </a:r>
            <a:r>
              <a:rPr lang="en-US" altLang="ja-JP" sz="2000" dirty="0" smtClean="0"/>
              <a:t>2</a:t>
            </a:r>
            <a:r>
              <a:rPr lang="ja-JP" altLang="en-US" sz="2000" dirty="0" smtClean="0"/>
              <a:t>＞</a:t>
            </a:r>
            <a:r>
              <a:rPr lang="en-US" altLang="ja-JP" sz="2000" dirty="0" smtClean="0"/>
              <a:t>A</a:t>
            </a:r>
            <a:r>
              <a:rPr lang="ja-JP" altLang="en-US" sz="2000" dirty="0" smtClean="0"/>
              <a:t>＞</a:t>
            </a:r>
            <a:r>
              <a:rPr lang="en-US" altLang="ja-JP" sz="2000" dirty="0" smtClean="0"/>
              <a:t>K</a:t>
            </a:r>
            <a:r>
              <a:rPr lang="ja-JP" altLang="en-US" sz="2000" dirty="0" smtClean="0"/>
              <a:t>＞</a:t>
            </a:r>
            <a:r>
              <a:rPr lang="en-US" altLang="ja-JP" sz="2000" dirty="0" smtClean="0"/>
              <a:t>Q</a:t>
            </a:r>
            <a:r>
              <a:rPr lang="ja-JP" altLang="en-US" sz="2000" dirty="0" smtClean="0"/>
              <a:t>＞</a:t>
            </a:r>
            <a:r>
              <a:rPr lang="en-US" altLang="ja-JP" sz="2000" dirty="0" smtClean="0"/>
              <a:t>J</a:t>
            </a:r>
            <a:r>
              <a:rPr lang="ja-JP" altLang="en-US" sz="2000" dirty="0" smtClean="0"/>
              <a:t>＞</a:t>
            </a:r>
            <a:r>
              <a:rPr lang="en-US" altLang="ja-JP" sz="2000" dirty="0" smtClean="0"/>
              <a:t>10</a:t>
            </a:r>
            <a:r>
              <a:rPr lang="ja-JP" altLang="en-US" sz="2000" dirty="0" smtClean="0"/>
              <a:t>＞</a:t>
            </a:r>
            <a:r>
              <a:rPr lang="en-US" altLang="ja-JP" sz="2000" dirty="0" smtClean="0"/>
              <a:t>...</a:t>
            </a:r>
            <a:r>
              <a:rPr lang="ja-JP" altLang="en-US" sz="2000" dirty="0" smtClean="0"/>
              <a:t>＞</a:t>
            </a:r>
            <a:r>
              <a:rPr lang="en-US" altLang="ja-JP" sz="2000" dirty="0" smtClean="0"/>
              <a:t>3</a:t>
            </a:r>
            <a:r>
              <a:rPr lang="ja-JP" altLang="en-US" sz="2000" dirty="0" smtClean="0"/>
              <a:t>の順とする．</a:t>
            </a:r>
            <a:endParaRPr lang="en-US" altLang="ja-JP" sz="2000" dirty="0" smtClean="0"/>
          </a:p>
          <a:p>
            <a:pPr>
              <a:lnSpc>
                <a:spcPct val="80000"/>
              </a:lnSpc>
              <a:defRPr/>
            </a:pPr>
            <a:endParaRPr lang="en-US" altLang="ja-JP" sz="2000" dirty="0" smtClean="0"/>
          </a:p>
          <a:p>
            <a:pPr>
              <a:lnSpc>
                <a:spcPct val="80000"/>
              </a:lnSpc>
              <a:defRPr/>
            </a:pPr>
            <a:r>
              <a:rPr lang="ja-JP" altLang="en-US" sz="2000" dirty="0" smtClean="0"/>
              <a:t>親（リーダー）は，好きなカード（の組）を場に出せる．</a:t>
            </a:r>
            <a:endParaRPr lang="en-US" altLang="ja-JP" sz="2000" dirty="0" smtClean="0"/>
          </a:p>
          <a:p>
            <a:pPr>
              <a:lnSpc>
                <a:spcPct val="80000"/>
              </a:lnSpc>
              <a:defRPr/>
            </a:pPr>
            <a:r>
              <a:rPr lang="ja-JP" altLang="en-US" sz="2000" dirty="0" smtClean="0"/>
              <a:t>各プレイヤーは現在場に出ているカード</a:t>
            </a:r>
            <a:r>
              <a:rPr lang="en-US" altLang="ja-JP" sz="2000" dirty="0" smtClean="0"/>
              <a:t>(</a:t>
            </a:r>
            <a:r>
              <a:rPr lang="ja-JP" altLang="en-US" sz="2000" dirty="0" smtClean="0"/>
              <a:t>リード</a:t>
            </a:r>
            <a:r>
              <a:rPr lang="en-US" altLang="ja-JP" sz="2000" dirty="0" smtClean="0"/>
              <a:t>)</a:t>
            </a:r>
            <a:r>
              <a:rPr lang="ja-JP" altLang="en-US" sz="2000" dirty="0" smtClean="0"/>
              <a:t>よりも強いカードを出さなければならない．</a:t>
            </a:r>
            <a:r>
              <a:rPr lang="en-US" altLang="ja-JP" sz="2000" dirty="0"/>
              <a:t/>
            </a:r>
            <a:br>
              <a:rPr lang="en-US" altLang="ja-JP" sz="2000" dirty="0"/>
            </a:br>
            <a:r>
              <a:rPr lang="ja-JP" altLang="en-US" sz="2000" dirty="0" smtClean="0"/>
              <a:t>出せなかったり，出したくない場合はパスをする．</a:t>
            </a:r>
            <a:endParaRPr lang="en-US" altLang="ja-JP" sz="2000" dirty="0" smtClean="0"/>
          </a:p>
          <a:p>
            <a:pPr>
              <a:lnSpc>
                <a:spcPct val="80000"/>
              </a:lnSpc>
              <a:defRPr/>
            </a:pPr>
            <a:endParaRPr lang="en-US" altLang="ja-JP" sz="2000" dirty="0" smtClean="0"/>
          </a:p>
          <a:p>
            <a:pPr>
              <a:lnSpc>
                <a:spcPct val="80000"/>
              </a:lnSpc>
              <a:defRPr/>
            </a:pPr>
            <a:r>
              <a:rPr lang="ja-JP" altLang="en-US" sz="2000" dirty="0" smtClean="0"/>
              <a:t>つづく全員がパスをつづけたら，場のカードは流して，最後にカードを出したプレイヤーが新たにリーダーとなる．</a:t>
            </a:r>
            <a:endParaRPr lang="en-US" altLang="ja-JP" sz="2000" dirty="0" smtClean="0"/>
          </a:p>
          <a:p>
            <a:pPr>
              <a:lnSpc>
                <a:spcPct val="80000"/>
              </a:lnSpc>
              <a:defRPr/>
            </a:pPr>
            <a:r>
              <a:rPr lang="ja-JP" altLang="en-US" sz="2000" dirty="0" smtClean="0"/>
              <a:t>カードがなくなった「あがり」プレイヤーから順位がつく．</a:t>
            </a:r>
            <a:endParaRPr lang="en-US" altLang="ja-JP" sz="2000" dirty="0" smtClean="0"/>
          </a:p>
          <a:p>
            <a:pPr>
              <a:lnSpc>
                <a:spcPct val="80000"/>
              </a:lnSpc>
              <a:defRPr/>
            </a:pPr>
            <a:endParaRPr lang="en-US" altLang="ja-JP" sz="2000" dirty="0" smtClean="0"/>
          </a:p>
          <a:p>
            <a:pPr>
              <a:lnSpc>
                <a:spcPct val="80000"/>
              </a:lnSpc>
              <a:defRPr/>
            </a:pPr>
            <a:r>
              <a:rPr lang="ja-JP" altLang="en-US" sz="2000" dirty="0" smtClean="0"/>
              <a:t>リードの出したカードが</a:t>
            </a:r>
            <a:r>
              <a:rPr lang="en-US" altLang="ja-JP" sz="2000" dirty="0" smtClean="0"/>
              <a:t>2</a:t>
            </a:r>
            <a:r>
              <a:rPr lang="ja-JP" altLang="en-US" sz="2000" dirty="0" smtClean="0"/>
              <a:t>ペアもしくは</a:t>
            </a:r>
            <a:r>
              <a:rPr lang="en-US" altLang="ja-JP" sz="2000" dirty="0" smtClean="0"/>
              <a:t>3</a:t>
            </a:r>
            <a:r>
              <a:rPr lang="ja-JP" altLang="en-US" sz="2000" dirty="0" smtClean="0"/>
              <a:t>カード，</a:t>
            </a:r>
            <a:r>
              <a:rPr lang="en-US" altLang="ja-JP" sz="2000" dirty="0" smtClean="0"/>
              <a:t>4</a:t>
            </a:r>
            <a:r>
              <a:rPr lang="ja-JP" altLang="en-US" sz="2000" dirty="0" smtClean="0"/>
              <a:t>カードならば，プレイヤーは同じ枚数でより強いカードを出さなければならない．</a:t>
            </a:r>
            <a:endParaRPr lang="en-US" altLang="ja-JP" sz="2000" dirty="0" smtClean="0"/>
          </a:p>
          <a:p>
            <a:pPr>
              <a:lnSpc>
                <a:spcPct val="80000"/>
              </a:lnSpc>
              <a:defRPr/>
            </a:pPr>
            <a:endParaRPr lang="en-US" altLang="ja-JP" sz="2000" dirty="0" smtClean="0"/>
          </a:p>
          <a:p>
            <a:pPr>
              <a:lnSpc>
                <a:spcPct val="80000"/>
              </a:lnSpc>
              <a:defRPr/>
            </a:pPr>
            <a:r>
              <a:rPr lang="ja-JP" altLang="en-US" sz="2000" dirty="0" smtClean="0"/>
              <a:t>今回の演習では，シークエンスや革命，都落ち，その他地方ルールは考えない．</a:t>
            </a:r>
          </a:p>
        </p:txBody>
      </p:sp>
      <p:sp>
        <p:nvSpPr>
          <p:cNvPr id="4" name="日付プレースホルダー 3"/>
          <p:cNvSpPr>
            <a:spLocks noGrp="1"/>
          </p:cNvSpPr>
          <p:nvPr>
            <p:ph type="dt" sz="half" idx="10"/>
          </p:nvPr>
        </p:nvSpPr>
        <p:spPr/>
        <p:txBody>
          <a:bodyPr/>
          <a:lstStyle/>
          <a:p>
            <a:pPr>
              <a:defRPr/>
            </a:pPr>
            <a:fld id="{3580E2F7-536F-4445-BE2D-20F72D9A2193}"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26CBE509-FB81-0848-BF9D-2448933978A9}" type="slidenum">
              <a:rPr lang="en-US" altLang="ja-JP"/>
              <a:pPr>
                <a:defRPr/>
              </a:pPr>
              <a:t>3</a:t>
            </a:fld>
            <a:endParaRPr lang="en-US" altLang="ja-JP"/>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84FB20A7-6CA5-DB48-A726-16FAE49FF330}"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15D0EF24-CEF1-1443-9169-D0EF82A7F1E4}" type="slidenum">
              <a:rPr lang="en-US" altLang="ja-JP"/>
              <a:pPr>
                <a:defRPr/>
              </a:pPr>
              <a:t>4</a:t>
            </a:fld>
            <a:endParaRPr lang="en-US" altLang="ja-JP"/>
          </a:p>
        </p:txBody>
      </p:sp>
      <p:sp>
        <p:nvSpPr>
          <p:cNvPr id="5122" name="Rectangle 2"/>
          <p:cNvSpPr>
            <a:spLocks noGrp="1" noChangeArrowheads="1"/>
          </p:cNvSpPr>
          <p:nvPr>
            <p:ph type="title"/>
          </p:nvPr>
        </p:nvSpPr>
        <p:spPr/>
        <p:txBody>
          <a:bodyPr/>
          <a:lstStyle/>
          <a:p>
            <a:pPr>
              <a:defRPr/>
            </a:pPr>
            <a:r>
              <a:rPr lang="ja-JP" altLang="en-US" sz="3200" smtClean="0"/>
              <a:t>サンプルプログラム</a:t>
            </a:r>
          </a:p>
        </p:txBody>
      </p:sp>
      <p:sp>
        <p:nvSpPr>
          <p:cNvPr id="5123" name="Rectangle 3"/>
          <p:cNvSpPr>
            <a:spLocks noGrp="1" noChangeArrowheads="1"/>
          </p:cNvSpPr>
          <p:nvPr>
            <p:ph type="body" idx="1"/>
          </p:nvPr>
        </p:nvSpPr>
        <p:spPr/>
        <p:txBody>
          <a:bodyPr/>
          <a:lstStyle/>
          <a:p>
            <a:pPr>
              <a:lnSpc>
                <a:spcPct val="80000"/>
              </a:lnSpc>
            </a:pPr>
            <a:r>
              <a:rPr lang="en-US" altLang="ja-JP" sz="2400" dirty="0">
                <a:latin typeface="小塚ゴシック Std M" charset="0"/>
                <a:ea typeface="小塚ゴシック Std M" charset="0"/>
                <a:cs typeface="小塚ゴシック Std M" charset="0"/>
              </a:rPr>
              <a:t>~sin/</a:t>
            </a:r>
            <a:r>
              <a:rPr lang="en-US" altLang="ja-JP" sz="2400" dirty="0" smtClean="0">
                <a:latin typeface="小塚ゴシック Std M" charset="0"/>
                <a:ea typeface="小塚ゴシック Std M" charset="0"/>
                <a:cs typeface="小塚ゴシック Std M" charset="0"/>
              </a:rPr>
              <a:t>DAIHUGOU</a:t>
            </a:r>
            <a:endParaRPr lang="en-US" altLang="ja-JP" sz="24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Card.h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CardSet.h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基本的には前回までと同じ．専用に拡張しているのでこちらをコピーし使う</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Dealer.h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ゲームの管理者．コピーし使う</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Player.h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r>
              <a:rPr lang="en-US" altLang="ja-JP" sz="2000" dirty="0" smtClean="0">
                <a:latin typeface="小塚ゴシック Std M" charset="0"/>
                <a:ea typeface="小塚ゴシック Std M" charset="0"/>
                <a:cs typeface="小塚ゴシック Std M" charset="0"/>
              </a:rPr>
              <a:t>, </a:t>
            </a:r>
            <a:r>
              <a:rPr lang="en-US" altLang="ja-JP" sz="2000" dirty="0" err="1" smtClean="0">
                <a:latin typeface="小塚ゴシック Std M" charset="0"/>
                <a:ea typeface="小塚ゴシック Std M" charset="0"/>
                <a:cs typeface="小塚ゴシック Std M" charset="0"/>
              </a:rPr>
              <a:t>GameState.h</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プレイヤー</a:t>
            </a:r>
            <a:r>
              <a:rPr lang="ja-JP" altLang="en-US" sz="2000" dirty="0" smtClean="0">
                <a:latin typeface="小塚ゴシック Std M" charset="0"/>
                <a:ea typeface="小塚ゴシック Std M" charset="0"/>
                <a:cs typeface="小塚ゴシック Std M" charset="0"/>
              </a:rPr>
              <a:t>の基礎クラスとゲーム状況のクラス．</a:t>
            </a:r>
            <a:r>
              <a:rPr lang="ja-JP" altLang="en-US" sz="2000" dirty="0">
                <a:latin typeface="小塚ゴシック Std M" charset="0"/>
                <a:ea typeface="小塚ゴシック Std M" charset="0"/>
                <a:cs typeface="小塚ゴシック Std M" charset="0"/>
              </a:rPr>
              <a:t>コピーし使う</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LittleThinkPlayer.h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プレイヤーのクラスの</a:t>
            </a:r>
            <a:r>
              <a:rPr lang="ja-JP" altLang="en-US" sz="2000" dirty="0" smtClean="0">
                <a:latin typeface="小塚ゴシック Std M" charset="0"/>
                <a:ea typeface="小塚ゴシック Std M" charset="0"/>
                <a:cs typeface="小塚ゴシック Std M" charset="0"/>
              </a:rPr>
              <a:t>拡張サンプル．</a:t>
            </a:r>
            <a:r>
              <a:rPr lang="en-US" altLang="ja-JP" sz="2000" dirty="0">
                <a:latin typeface="小塚ゴシック Std M" charset="0"/>
                <a:ea typeface="小塚ゴシック Std M" charset="0"/>
                <a:cs typeface="小塚ゴシック Std M" charset="0"/>
              </a:rPr>
              <a:t/>
            </a:r>
            <a:br>
              <a:rPr lang="en-US" altLang="ja-JP" sz="2000" dirty="0">
                <a:latin typeface="小塚ゴシック Std M" charset="0"/>
                <a:ea typeface="小塚ゴシック Std M" charset="0"/>
                <a:cs typeface="小塚ゴシック Std M" charset="0"/>
              </a:rPr>
            </a:br>
            <a:r>
              <a:rPr lang="ja-JP" altLang="en-US" sz="2000" dirty="0" smtClean="0">
                <a:latin typeface="小塚ゴシック Std M" charset="0"/>
                <a:ea typeface="小塚ゴシック Std M" charset="0"/>
                <a:cs typeface="小塚ゴシック Std M" charset="0"/>
              </a:rPr>
              <a:t>クラス名</a:t>
            </a:r>
            <a:r>
              <a:rPr lang="ja-JP" altLang="en-US" sz="2000" dirty="0">
                <a:latin typeface="小塚ゴシック Std M" charset="0"/>
                <a:ea typeface="小塚ゴシック Std M" charset="0"/>
                <a:cs typeface="小塚ゴシック Std M" charset="0"/>
              </a:rPr>
              <a:t>を変更</a:t>
            </a:r>
            <a:r>
              <a:rPr lang="ja-JP" altLang="en-US" sz="2000" dirty="0" smtClean="0">
                <a:latin typeface="小塚ゴシック Std M" charset="0"/>
                <a:ea typeface="小塚ゴシック Std M" charset="0"/>
                <a:cs typeface="小塚ゴシック Std M" charset="0"/>
              </a:rPr>
              <a:t>してグループ独自の</a:t>
            </a:r>
            <a:r>
              <a:rPr lang="ja-JP" altLang="en-US" sz="2000" dirty="0">
                <a:latin typeface="小塚ゴシック Std M" charset="0"/>
                <a:ea typeface="小塚ゴシック Std M" charset="0"/>
                <a:cs typeface="小塚ゴシック Std M" charset="0"/>
              </a:rPr>
              <a:t>プレーヤーを作る</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a:latin typeface="小塚ゴシック Std M" charset="0"/>
                <a:ea typeface="小塚ゴシック Std M" charset="0"/>
                <a:cs typeface="小塚ゴシック Std M" charset="0"/>
              </a:rPr>
              <a:t>ThinkTA1</a:t>
            </a:r>
            <a:r>
              <a:rPr lang="en-US" altLang="ja-JP" sz="2000" dirty="0" smtClean="0">
                <a:latin typeface="小塚ゴシック Std M" charset="0"/>
                <a:ea typeface="小塚ゴシック Std M" charset="0"/>
                <a:cs typeface="小塚ゴシック Std M" charset="0"/>
              </a:rPr>
              <a:t>.h/o</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昔の</a:t>
            </a:r>
            <a:r>
              <a:rPr lang="en-US" altLang="ja-JP" sz="2000" dirty="0">
                <a:latin typeface="小塚ゴシック Std M" charset="0"/>
                <a:ea typeface="小塚ゴシック Std M" charset="0"/>
                <a:cs typeface="小塚ゴシック Std M" charset="0"/>
              </a:rPr>
              <a:t>TA</a:t>
            </a:r>
            <a:r>
              <a:rPr lang="ja-JP" altLang="en-US" sz="2000" dirty="0">
                <a:latin typeface="小塚ゴシック Std M" charset="0"/>
                <a:ea typeface="小塚ゴシック Std M" charset="0"/>
                <a:cs typeface="小塚ゴシック Std M" charset="0"/>
              </a:rPr>
              <a:t>が作成した思考ルーチン．ソースコードはひみつ．</a:t>
            </a:r>
            <a:r>
              <a:rPr lang="en-US" altLang="ja-JP" sz="2000" dirty="0">
                <a:latin typeface="小塚ゴシック Std M" charset="0"/>
                <a:ea typeface="小塚ゴシック Std M" charset="0"/>
                <a:cs typeface="小塚ゴシック Std M" charset="0"/>
              </a:rPr>
              <a:t/>
            </a:r>
            <a:br>
              <a:rPr lang="en-US" altLang="ja-JP" sz="2000" dirty="0">
                <a:latin typeface="小塚ゴシック Std M" charset="0"/>
                <a:ea typeface="小塚ゴシック Std M" charset="0"/>
                <a:cs typeface="小塚ゴシック Std M" charset="0"/>
              </a:rPr>
            </a:br>
            <a:r>
              <a:rPr lang="ja-JP" altLang="en-US" sz="2000" dirty="0">
                <a:latin typeface="小塚ゴシック Std M" charset="0"/>
                <a:ea typeface="小塚ゴシック Std M" charset="0"/>
                <a:cs typeface="小塚ゴシック Std M" charset="0"/>
              </a:rPr>
              <a:t>練習試合の相手に活用</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main.cpp</a:t>
            </a:r>
            <a:endParaRPr lang="en-US" altLang="ja-JP" sz="2000" dirty="0">
              <a:latin typeface="小塚ゴシック Std M" charset="0"/>
              <a:ea typeface="小塚ゴシック Std M" charset="0"/>
              <a:cs typeface="小塚ゴシック Std M"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E904C5F5-BCDA-D84B-88D9-6C839598E8C5}"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9199DBAA-CFDA-6A48-94C6-209514EA3E7A}" type="slidenum">
              <a:rPr lang="en-US" altLang="ja-JP"/>
              <a:pPr>
                <a:defRPr/>
              </a:pPr>
              <a:t>5</a:t>
            </a:fld>
            <a:endParaRPr lang="en-US" altLang="ja-JP"/>
          </a:p>
        </p:txBody>
      </p:sp>
      <p:sp>
        <p:nvSpPr>
          <p:cNvPr id="6146" name="Rectangle 2"/>
          <p:cNvSpPr>
            <a:spLocks noGrp="1" noChangeArrowheads="1"/>
          </p:cNvSpPr>
          <p:nvPr>
            <p:ph type="title"/>
          </p:nvPr>
        </p:nvSpPr>
        <p:spPr/>
        <p:txBody>
          <a:bodyPr/>
          <a:lstStyle/>
          <a:p>
            <a:pPr>
              <a:defRPr/>
            </a:pPr>
            <a:r>
              <a:rPr lang="en-US" altLang="ja-JP" sz="3200" smtClean="0"/>
              <a:t>Dealer.{h|cc}</a:t>
            </a:r>
          </a:p>
        </p:txBody>
      </p:sp>
      <p:sp>
        <p:nvSpPr>
          <p:cNvPr id="6147" name="Rectangle 3"/>
          <p:cNvSpPr>
            <a:spLocks noGrp="1" noChangeArrowheads="1"/>
          </p:cNvSpPr>
          <p:nvPr>
            <p:ph type="body" idx="1"/>
          </p:nvPr>
        </p:nvSpPr>
        <p:spPr>
          <a:xfrm>
            <a:off x="457200" y="1125538"/>
            <a:ext cx="8435975" cy="5000625"/>
          </a:xfrm>
        </p:spPr>
        <p:txBody>
          <a:bodyPr/>
          <a:lstStyle/>
          <a:p>
            <a:pPr>
              <a:lnSpc>
                <a:spcPct val="90000"/>
              </a:lnSpc>
            </a:pPr>
            <a:r>
              <a:rPr lang="ja-JP" altLang="en-US" dirty="0">
                <a:latin typeface="小塚ゴシック Std M" charset="0"/>
                <a:ea typeface="小塚ゴシック Std M" charset="0"/>
                <a:cs typeface="小塚ゴシック Std M" charset="0"/>
              </a:rPr>
              <a:t>ゲームを管理</a:t>
            </a:r>
            <a:r>
              <a:rPr lang="ja-JP" altLang="en-US" dirty="0" smtClean="0">
                <a:latin typeface="小塚ゴシック Std M" charset="0"/>
                <a:ea typeface="小塚ゴシック Std M" charset="0"/>
                <a:cs typeface="小塚ゴシック Std M" charset="0"/>
              </a:rPr>
              <a:t>するディーラーのクラス</a:t>
            </a:r>
            <a:endParaRPr lang="en-US" altLang="ja-JP" dirty="0">
              <a:latin typeface="小塚ゴシック Std M" charset="0"/>
              <a:ea typeface="小塚ゴシック Std M" charset="0"/>
              <a:cs typeface="小塚ゴシック Std M" charset="0"/>
            </a:endParaRPr>
          </a:p>
          <a:p>
            <a:pPr lvl="1">
              <a:lnSpc>
                <a:spcPct val="90000"/>
              </a:lnSpc>
            </a:pPr>
            <a:r>
              <a:rPr lang="ja-JP" altLang="en-US" dirty="0" smtClean="0">
                <a:latin typeface="小塚ゴシック Std M" charset="0"/>
                <a:ea typeface="小塚ゴシック Std M" charset="0"/>
                <a:cs typeface="小塚ゴシック Std M" charset="0"/>
              </a:rPr>
              <a:t>プレイヤーを集める，並べる</a:t>
            </a:r>
            <a:endParaRPr lang="en-US" altLang="ja-JP" dirty="0">
              <a:latin typeface="小塚ゴシック Std M" charset="0"/>
              <a:ea typeface="小塚ゴシック Std M" charset="0"/>
              <a:cs typeface="小塚ゴシック Std M" charset="0"/>
            </a:endParaRPr>
          </a:p>
          <a:p>
            <a:pPr lvl="1">
              <a:lnSpc>
                <a:spcPct val="90000"/>
              </a:lnSpc>
            </a:pPr>
            <a:r>
              <a:rPr lang="ja-JP" altLang="en-US" dirty="0">
                <a:latin typeface="小塚ゴシック Std M" charset="0"/>
                <a:ea typeface="小塚ゴシック Std M" charset="0"/>
                <a:cs typeface="小塚ゴシック Std M" charset="0"/>
              </a:rPr>
              <a:t>カードの配布</a:t>
            </a:r>
            <a:endParaRPr lang="en-US" altLang="ja-JP" dirty="0">
              <a:latin typeface="小塚ゴシック Std M" charset="0"/>
              <a:ea typeface="小塚ゴシック Std M" charset="0"/>
              <a:cs typeface="小塚ゴシック Std M" charset="0"/>
            </a:endParaRPr>
          </a:p>
          <a:p>
            <a:pPr lvl="1">
              <a:lnSpc>
                <a:spcPct val="90000"/>
              </a:lnSpc>
            </a:pPr>
            <a:r>
              <a:rPr lang="ja-JP" altLang="en-US" dirty="0" smtClean="0">
                <a:latin typeface="小塚ゴシック Std M" charset="0"/>
                <a:ea typeface="小塚ゴシック Std M" charset="0"/>
                <a:cs typeface="小塚ゴシック Std M" charset="0"/>
              </a:rPr>
              <a:t>ルールに従ってゲームを進行</a:t>
            </a:r>
            <a:endParaRPr lang="en-US" altLang="ja-JP" dirty="0">
              <a:latin typeface="小塚ゴシック Std M" charset="0"/>
              <a:ea typeface="小塚ゴシック Std M" charset="0"/>
              <a:cs typeface="小塚ゴシック Std M" charset="0"/>
            </a:endParaRPr>
          </a:p>
          <a:p>
            <a:pPr lvl="1">
              <a:lnSpc>
                <a:spcPct val="90000"/>
              </a:lnSpc>
            </a:pPr>
            <a:endParaRPr lang="en-US" altLang="ja-JP" dirty="0">
              <a:latin typeface="小塚ゴシック Std M" charset="0"/>
              <a:ea typeface="小塚ゴシック Std M" charset="0"/>
              <a:cs typeface="小塚ゴシック Std M" charset="0"/>
            </a:endParaRPr>
          </a:p>
          <a:p>
            <a:pPr lvl="1">
              <a:lnSpc>
                <a:spcPct val="90000"/>
              </a:lnSpc>
            </a:pPr>
            <a:r>
              <a:rPr lang="ja-JP" altLang="en-US" dirty="0">
                <a:latin typeface="小塚ゴシック Std M" charset="0"/>
                <a:ea typeface="小塚ゴシック Std M" charset="0"/>
                <a:cs typeface="小塚ゴシック Std M" charset="0"/>
              </a:rPr>
              <a:t>人間が遊ぶ場合とは異なり，プレイヤーではない</a:t>
            </a:r>
            <a:endParaRPr lang="en-US" altLang="ja-JP" dirty="0">
              <a:latin typeface="小塚ゴシック Std M" charset="0"/>
              <a:ea typeface="小塚ゴシック Std M" charset="0"/>
              <a:cs typeface="小塚ゴシック Std M" charset="0"/>
            </a:endParaRPr>
          </a:p>
          <a:p>
            <a:pPr lvl="1">
              <a:lnSpc>
                <a:spcPct val="90000"/>
              </a:lnSpc>
            </a:pPr>
            <a:endParaRPr lang="en-US" altLang="ja-JP" dirty="0">
              <a:latin typeface="小塚ゴシック Std M" charset="0"/>
              <a:ea typeface="小塚ゴシック Std M" charset="0"/>
              <a:cs typeface="小塚ゴシック Std M" charset="0"/>
            </a:endParaRPr>
          </a:p>
          <a:p>
            <a:pPr>
              <a:lnSpc>
                <a:spcPct val="90000"/>
              </a:lnSpc>
            </a:pPr>
            <a:r>
              <a:rPr lang="ja-JP" altLang="en-US" dirty="0">
                <a:solidFill>
                  <a:srgbClr val="A50021"/>
                </a:solidFill>
                <a:latin typeface="小塚ゴシック Std M" charset="0"/>
                <a:ea typeface="小塚ゴシック Std M" charset="0"/>
                <a:cs typeface="小塚ゴシック Std M" charset="0"/>
              </a:rPr>
              <a:t>このクラスはさわらない</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B2AE8879-3041-ED4A-8519-75AD236AB15F}"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5E8C1CBF-889F-5047-B6E6-2C58E5A921B2}" type="slidenum">
              <a:rPr lang="en-US" altLang="ja-JP"/>
              <a:pPr>
                <a:defRPr/>
              </a:pPr>
              <a:t>6</a:t>
            </a:fld>
            <a:endParaRPr lang="en-US" altLang="ja-JP"/>
          </a:p>
        </p:txBody>
      </p:sp>
      <p:sp>
        <p:nvSpPr>
          <p:cNvPr id="69634" name="Rectangle 2"/>
          <p:cNvSpPr>
            <a:spLocks noGrp="1" noChangeArrowheads="1"/>
          </p:cNvSpPr>
          <p:nvPr>
            <p:ph type="title"/>
          </p:nvPr>
        </p:nvSpPr>
        <p:spPr/>
        <p:txBody>
          <a:bodyPr/>
          <a:lstStyle/>
          <a:p>
            <a:pPr>
              <a:defRPr/>
            </a:pPr>
            <a:r>
              <a:rPr lang="en-US" altLang="ja-JP" sz="3200" dirty="0" err="1" smtClean="0"/>
              <a:t>Player.h</a:t>
            </a:r>
            <a:r>
              <a:rPr lang="en-US" altLang="ja-JP" sz="3200" dirty="0"/>
              <a:t>/</a:t>
            </a:r>
            <a:r>
              <a:rPr lang="en-US" altLang="ja-JP" sz="3200" dirty="0" err="1" smtClean="0"/>
              <a:t>cpp</a:t>
            </a:r>
            <a:endParaRPr lang="en-US" altLang="ja-JP" sz="3200" dirty="0" smtClean="0"/>
          </a:p>
        </p:txBody>
      </p:sp>
      <p:sp>
        <p:nvSpPr>
          <p:cNvPr id="69635" name="Rectangle 3"/>
          <p:cNvSpPr>
            <a:spLocks noGrp="1" noChangeArrowheads="1"/>
          </p:cNvSpPr>
          <p:nvPr>
            <p:ph type="body" idx="1"/>
          </p:nvPr>
        </p:nvSpPr>
        <p:spPr/>
        <p:txBody>
          <a:bodyPr/>
          <a:lstStyle/>
          <a:p>
            <a:r>
              <a:rPr lang="ja-JP" altLang="en-US" sz="2800" dirty="0">
                <a:latin typeface="小塚ゴシック Std M" charset="0"/>
                <a:ea typeface="小塚ゴシック Std M" charset="0"/>
                <a:cs typeface="小塚ゴシック Std M" charset="0"/>
              </a:rPr>
              <a:t>プレイヤーのクラス</a:t>
            </a:r>
            <a:endParaRPr lang="en-US" altLang="ja-JP" sz="2800" dirty="0">
              <a:latin typeface="小塚ゴシック Std M" charset="0"/>
              <a:ea typeface="小塚ゴシック Std M" charset="0"/>
              <a:cs typeface="小塚ゴシック Std M" charset="0"/>
            </a:endParaRPr>
          </a:p>
          <a:p>
            <a:pPr lvl="1"/>
            <a:r>
              <a:rPr lang="ja-JP" altLang="en-US" sz="2400" dirty="0">
                <a:latin typeface="小塚ゴシック Std M" charset="0"/>
                <a:ea typeface="小塚ゴシック Std M" charset="0"/>
                <a:cs typeface="小塚ゴシック Std M" charset="0"/>
              </a:rPr>
              <a:t>手持ちの</a:t>
            </a:r>
            <a:r>
              <a:rPr lang="ja-JP" altLang="en-US" sz="2400" dirty="0" smtClean="0">
                <a:latin typeface="小塚ゴシック Std M" charset="0"/>
                <a:ea typeface="小塚ゴシック Std M" charset="0"/>
                <a:cs typeface="小塚ゴシック Std M" charset="0"/>
              </a:rPr>
              <a:t>カード，プレイヤー名，最低限必要な関数</a:t>
            </a:r>
            <a:endParaRPr lang="en-US" altLang="ja-JP" sz="2400" dirty="0">
              <a:latin typeface="小塚ゴシック Std M" charset="0"/>
              <a:ea typeface="小塚ゴシック Std M" charset="0"/>
              <a:cs typeface="小塚ゴシック Std M" charset="0"/>
            </a:endParaRPr>
          </a:p>
          <a:p>
            <a:pPr lvl="1"/>
            <a:endParaRPr lang="en-US" altLang="ja-JP" sz="2400" dirty="0">
              <a:latin typeface="小塚ゴシック Std M" charset="0"/>
              <a:ea typeface="小塚ゴシック Std M" charset="0"/>
              <a:cs typeface="小塚ゴシック Std M" charset="0"/>
            </a:endParaRPr>
          </a:p>
          <a:p>
            <a:pPr lvl="1"/>
            <a:r>
              <a:rPr lang="ja-JP" altLang="en-US" sz="2400" dirty="0">
                <a:latin typeface="小塚ゴシック Std M" charset="0"/>
                <a:ea typeface="小塚ゴシック Std M" charset="0"/>
                <a:cs typeface="小塚ゴシック Std M" charset="0"/>
              </a:rPr>
              <a:t>重要なメンバ関数は</a:t>
            </a:r>
            <a:endParaRPr lang="en-US" altLang="ja-JP" sz="2400" dirty="0">
              <a:latin typeface="小塚ゴシック Std M" charset="0"/>
              <a:ea typeface="小塚ゴシック Std M" charset="0"/>
              <a:cs typeface="小塚ゴシック Std M" charset="0"/>
            </a:endParaRPr>
          </a:p>
          <a:p>
            <a:pPr lvl="2"/>
            <a:r>
              <a:rPr lang="en-US" altLang="ja-JP" sz="2000" dirty="0" err="1">
                <a:latin typeface="小塚ゴシック Std M" charset="0"/>
                <a:ea typeface="小塚ゴシック Std M" charset="0"/>
                <a:cs typeface="小塚ゴシック Std M" charset="0"/>
              </a:rPr>
              <a:t>bool</a:t>
            </a:r>
            <a:r>
              <a:rPr lang="en-US" altLang="ja-JP" sz="2000" dirty="0">
                <a:latin typeface="小塚ゴシック Std M" charset="0"/>
                <a:ea typeface="小塚ゴシック Std M" charset="0"/>
                <a:cs typeface="小塚ゴシック Std M" charset="0"/>
              </a:rPr>
              <a:t> follow(</a:t>
            </a:r>
            <a:r>
              <a:rPr lang="en-US" altLang="ja-JP" sz="2000" dirty="0" err="1">
                <a:latin typeface="小塚ゴシック Std M" charset="0"/>
                <a:ea typeface="小塚ゴシック Std M" charset="0"/>
                <a:cs typeface="小塚ゴシック Std M" charset="0"/>
              </a:rPr>
              <a:t>CardSet</a:t>
            </a:r>
            <a:r>
              <a:rPr lang="en-US" altLang="ja-JP" sz="2000" dirty="0">
                <a:latin typeface="小塚ゴシック Std M" charset="0"/>
                <a:ea typeface="小塚ゴシック Std M" charset="0"/>
                <a:cs typeface="小塚ゴシック Std M" charset="0"/>
              </a:rPr>
              <a:t> &amp;, </a:t>
            </a:r>
            <a:r>
              <a:rPr lang="en-US" altLang="ja-JP" sz="2000" dirty="0" err="1">
                <a:latin typeface="小塚ゴシック Std M" charset="0"/>
                <a:ea typeface="小塚ゴシック Std M" charset="0"/>
                <a:cs typeface="小塚ゴシック Std M" charset="0"/>
              </a:rPr>
              <a:t>CardSet</a:t>
            </a:r>
            <a:r>
              <a:rPr lang="en-US" altLang="ja-JP" sz="2000" dirty="0">
                <a:latin typeface="小塚ゴシック Std M" charset="0"/>
                <a:ea typeface="小塚ゴシック Std M" charset="0"/>
                <a:cs typeface="小塚ゴシック Std M" charset="0"/>
              </a:rPr>
              <a:t> &amp;);</a:t>
            </a:r>
          </a:p>
          <a:p>
            <a:pPr lvl="3"/>
            <a:r>
              <a:rPr lang="ja-JP" altLang="en-US" sz="1800" dirty="0">
                <a:latin typeface="小塚ゴシック Std M" charset="0"/>
                <a:ea typeface="小塚ゴシック Std M" charset="0"/>
                <a:cs typeface="小塚ゴシック Std M" charset="0"/>
              </a:rPr>
              <a:t>どのカードを出すか</a:t>
            </a:r>
            <a:endParaRPr lang="en-US" altLang="ja-JP" sz="1800" dirty="0">
              <a:latin typeface="小塚ゴシック Std M" charset="0"/>
              <a:ea typeface="小塚ゴシック Std M" charset="0"/>
              <a:cs typeface="小塚ゴシック Std M" charset="0"/>
            </a:endParaRPr>
          </a:p>
          <a:p>
            <a:pPr lvl="2"/>
            <a:r>
              <a:rPr lang="en-US" altLang="ja-JP" sz="2000" dirty="0" err="1">
                <a:latin typeface="小塚ゴシック Std M" charset="0"/>
                <a:ea typeface="小塚ゴシック Std M" charset="0"/>
                <a:cs typeface="小塚ゴシック Std M" charset="0"/>
              </a:rPr>
              <a:t>bool</a:t>
            </a:r>
            <a:r>
              <a:rPr lang="en-US" altLang="ja-JP" sz="2000" dirty="0">
                <a:latin typeface="小塚ゴシック Std M" charset="0"/>
                <a:ea typeface="小塚ゴシック Std M" charset="0"/>
                <a:cs typeface="小塚ゴシック Std M" charset="0"/>
              </a:rPr>
              <a:t> approve(</a:t>
            </a:r>
            <a:r>
              <a:rPr lang="en-US" altLang="ja-JP" sz="2000" dirty="0" err="1">
                <a:latin typeface="小塚ゴシック Std M" charset="0"/>
                <a:ea typeface="小塚ゴシック Std M" charset="0"/>
                <a:cs typeface="小塚ゴシック Std M" charset="0"/>
              </a:rPr>
              <a:t>CardSet</a:t>
            </a:r>
            <a:r>
              <a:rPr lang="en-US" altLang="ja-JP" sz="2000" dirty="0">
                <a:latin typeface="小塚ゴシック Std M" charset="0"/>
                <a:ea typeface="小塚ゴシック Std M" charset="0"/>
                <a:cs typeface="小塚ゴシック Std M" charset="0"/>
              </a:rPr>
              <a:t> &amp;, </a:t>
            </a:r>
            <a:r>
              <a:rPr lang="en-US" altLang="ja-JP" sz="2000" dirty="0" err="1">
                <a:latin typeface="小塚ゴシック Std M" charset="0"/>
                <a:ea typeface="小塚ゴシック Std M" charset="0"/>
                <a:cs typeface="小塚ゴシック Std M" charset="0"/>
              </a:rPr>
              <a:t>int</a:t>
            </a:r>
            <a:r>
              <a:rPr lang="en-US" altLang="ja-JP" sz="2000" dirty="0">
                <a:latin typeface="小塚ゴシック Std M" charset="0"/>
                <a:ea typeface="小塚ゴシック Std M" charset="0"/>
                <a:cs typeface="小塚ゴシック Std M" charset="0"/>
              </a:rPr>
              <a:t>[]);</a:t>
            </a:r>
          </a:p>
          <a:p>
            <a:pPr lvl="3"/>
            <a:r>
              <a:rPr lang="ja-JP" altLang="en-US" sz="1800" dirty="0" smtClean="0">
                <a:latin typeface="小塚ゴシック Std M" charset="0"/>
                <a:ea typeface="小塚ゴシック Std M" charset="0"/>
                <a:cs typeface="小塚ゴシック Std M" charset="0"/>
              </a:rPr>
              <a:t>場</a:t>
            </a:r>
            <a:r>
              <a:rPr lang="ja-JP" altLang="en-US" sz="1800" dirty="0">
                <a:latin typeface="小塚ゴシック Std M" charset="0"/>
                <a:ea typeface="小塚ゴシック Std M" charset="0"/>
                <a:cs typeface="小塚ゴシック Std M" charset="0"/>
              </a:rPr>
              <a:t>に</a:t>
            </a:r>
            <a:r>
              <a:rPr lang="ja-JP" altLang="en-US" sz="1800" dirty="0" smtClean="0">
                <a:latin typeface="小塚ゴシック Std M" charset="0"/>
                <a:ea typeface="小塚ゴシック Std M" charset="0"/>
                <a:cs typeface="小塚ゴシック Std M" charset="0"/>
              </a:rPr>
              <a:t>何がでたかをチェック</a:t>
            </a:r>
            <a:endParaRPr lang="en-US" altLang="ja-JP" sz="1800" dirty="0">
              <a:latin typeface="小塚ゴシック Std M" charset="0"/>
              <a:ea typeface="小塚ゴシック Std M" charset="0"/>
              <a:cs typeface="小塚ゴシック Std M" charset="0"/>
            </a:endParaRPr>
          </a:p>
          <a:p>
            <a:pPr lvl="2"/>
            <a:r>
              <a:rPr lang="en-US" altLang="ja-JP" sz="2000" dirty="0" err="1" smtClean="0">
                <a:latin typeface="小塚ゴシック Std M" charset="0"/>
                <a:ea typeface="小塚ゴシック Std M" charset="0"/>
                <a:cs typeface="小塚ゴシック Std M" charset="0"/>
              </a:rPr>
              <a:t>bool</a:t>
            </a:r>
            <a:r>
              <a:rPr lang="en-US" altLang="ja-JP" sz="2000" dirty="0" smtClean="0">
                <a:latin typeface="小塚ゴシック Std M" charset="0"/>
                <a:ea typeface="小塚ゴシック Std M" charset="0"/>
                <a:cs typeface="小塚ゴシック Std M" charset="0"/>
              </a:rPr>
              <a:t> ready()</a:t>
            </a:r>
          </a:p>
          <a:p>
            <a:pPr lvl="3"/>
            <a:r>
              <a:rPr lang="ja-JP" altLang="en-US" sz="1800" dirty="0" smtClean="0">
                <a:latin typeface="小塚ゴシック Std M" charset="0"/>
                <a:ea typeface="小塚ゴシック Std M" charset="0"/>
                <a:cs typeface="小塚ゴシック Std M" charset="0"/>
              </a:rPr>
              <a:t>新しいゲーム開始のしらせ</a:t>
            </a:r>
            <a:endParaRPr lang="en-US" altLang="ja-JP" sz="1800" dirty="0" smtClean="0">
              <a:latin typeface="小塚ゴシック Std M" charset="0"/>
              <a:ea typeface="小塚ゴシック Std M" charset="0"/>
              <a:cs typeface="小塚ゴシック Std M" charset="0"/>
            </a:endParaRPr>
          </a:p>
          <a:p>
            <a:pPr lvl="2"/>
            <a:endParaRPr lang="en-US" altLang="ja-JP" sz="1400" dirty="0">
              <a:latin typeface="小塚ゴシック Std M" charset="0"/>
              <a:ea typeface="小塚ゴシック Std M" charset="0"/>
              <a:cs typeface="小塚ゴシック Std M" charset="0"/>
            </a:endParaRPr>
          </a:p>
          <a:p>
            <a:pPr lvl="1"/>
            <a:r>
              <a:rPr lang="ja-JP" altLang="en-US" sz="2400" dirty="0" smtClean="0">
                <a:latin typeface="小塚ゴシック Std M" charset="0"/>
                <a:ea typeface="小塚ゴシック Std M" charset="0"/>
                <a:cs typeface="小塚ゴシック Std M" charset="0"/>
              </a:rPr>
              <a:t>この３関数</a:t>
            </a:r>
            <a:r>
              <a:rPr lang="ja-JP" altLang="en-US" sz="2400" dirty="0">
                <a:latin typeface="小塚ゴシック Std M" charset="0"/>
                <a:ea typeface="小塚ゴシック Std M" charset="0"/>
                <a:cs typeface="小塚ゴシック Std M" charset="0"/>
              </a:rPr>
              <a:t>の中身</a:t>
            </a:r>
            <a:r>
              <a:rPr lang="ja-JP" altLang="en-US" sz="2400" dirty="0" smtClean="0">
                <a:latin typeface="小塚ゴシック Std M" charset="0"/>
                <a:ea typeface="小塚ゴシック Std M" charset="0"/>
                <a:cs typeface="小塚ゴシック Std M" charset="0"/>
              </a:rPr>
              <a:t>を（必要に応じて）作成．</a:t>
            </a:r>
            <a:endParaRPr lang="en-US" altLang="ja-JP" sz="2400" dirty="0">
              <a:latin typeface="小塚ゴシック Std M" charset="0"/>
              <a:ea typeface="小塚ゴシック Std M" charset="0"/>
              <a:cs typeface="小塚ゴシック Std M" charset="0"/>
            </a:endParaRPr>
          </a:p>
          <a:p>
            <a:pPr lvl="2"/>
            <a:r>
              <a:rPr lang="ja-JP" altLang="en-US" sz="2000" dirty="0" smtClean="0">
                <a:latin typeface="小塚ゴシック Std M" charset="0"/>
                <a:ea typeface="小塚ゴシック Std M" charset="0"/>
                <a:cs typeface="小塚ゴシック Std M" charset="0"/>
              </a:rPr>
              <a:t>新しい変数</a:t>
            </a:r>
            <a:r>
              <a:rPr lang="ja-JP" altLang="en-US" sz="2000" dirty="0">
                <a:latin typeface="小塚ゴシック Std M" charset="0"/>
                <a:ea typeface="小塚ゴシック Std M" charset="0"/>
                <a:cs typeface="小塚ゴシック Std M" charset="0"/>
              </a:rPr>
              <a:t>，</a:t>
            </a:r>
            <a:r>
              <a:rPr lang="ja-JP" altLang="en-US" sz="2000" dirty="0" smtClean="0">
                <a:latin typeface="小塚ゴシック Std M" charset="0"/>
                <a:ea typeface="小塚ゴシック Std M" charset="0"/>
                <a:cs typeface="小塚ゴシック Std M" charset="0"/>
              </a:rPr>
              <a:t>関数の作成は自由</a:t>
            </a:r>
            <a:endParaRPr lang="ja-JP" altLang="en-US" sz="2000" dirty="0">
              <a:latin typeface="小塚ゴシック Std M" charset="0"/>
              <a:ea typeface="小塚ゴシック Std M" charset="0"/>
              <a:cs typeface="小塚ゴシック Std M"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付プレースホルダー 3"/>
          <p:cNvSpPr>
            <a:spLocks noGrp="1"/>
          </p:cNvSpPr>
          <p:nvPr>
            <p:ph type="dt" sz="quarter" idx="10"/>
          </p:nvPr>
        </p:nvSpPr>
        <p:spPr/>
        <p:txBody>
          <a:bodyPr/>
          <a:lstStyle/>
          <a:p>
            <a:pPr>
              <a:defRPr/>
            </a:pPr>
            <a:fld id="{CB4AEF0A-1490-BD41-9090-6C45EFF14EE9}" type="datetime1">
              <a:rPr lang="ja-JP" altLang="en-US"/>
              <a:pPr>
                <a:defRPr/>
              </a:pPr>
              <a:t>2015/05/28</a:t>
            </a:fld>
            <a:endParaRPr lang="en-US" altLang="ja-JP"/>
          </a:p>
        </p:txBody>
      </p:sp>
      <p:sp>
        <p:nvSpPr>
          <p:cNvPr id="6" name="フッター プレースホルダー 4"/>
          <p:cNvSpPr>
            <a:spLocks noGrp="1"/>
          </p:cNvSpPr>
          <p:nvPr>
            <p:ph type="ftr" sz="quarter" idx="11"/>
          </p:nvPr>
        </p:nvSpPr>
        <p:spPr/>
        <p:txBody>
          <a:bodyPr/>
          <a:lstStyle/>
          <a:p>
            <a:pPr>
              <a:defRPr/>
            </a:pPr>
            <a:r>
              <a:rPr lang="en-US" altLang="ja-JP"/>
              <a:t>演習II　C++</a:t>
            </a:r>
          </a:p>
        </p:txBody>
      </p:sp>
      <p:sp>
        <p:nvSpPr>
          <p:cNvPr id="7" name="スライド番号プレースホルダー 5"/>
          <p:cNvSpPr>
            <a:spLocks noGrp="1"/>
          </p:cNvSpPr>
          <p:nvPr>
            <p:ph type="sldNum" sz="quarter" idx="12"/>
          </p:nvPr>
        </p:nvSpPr>
        <p:spPr/>
        <p:txBody>
          <a:bodyPr/>
          <a:lstStyle/>
          <a:p>
            <a:pPr>
              <a:defRPr/>
            </a:pPr>
            <a:fld id="{4921D064-21A6-034E-B134-F2E5B3FEC0E9}" type="slidenum">
              <a:rPr lang="en-US" altLang="ja-JP"/>
              <a:pPr>
                <a:defRPr/>
              </a:pPr>
              <a:t>7</a:t>
            </a:fld>
            <a:endParaRPr lang="en-US" altLang="ja-JP"/>
          </a:p>
        </p:txBody>
      </p:sp>
      <p:sp>
        <p:nvSpPr>
          <p:cNvPr id="70658" name="Rectangle 2"/>
          <p:cNvSpPr>
            <a:spLocks noGrp="1" noChangeArrowheads="1"/>
          </p:cNvSpPr>
          <p:nvPr>
            <p:ph type="title"/>
          </p:nvPr>
        </p:nvSpPr>
        <p:spPr/>
        <p:txBody>
          <a:bodyPr/>
          <a:lstStyle/>
          <a:p>
            <a:pPr>
              <a:defRPr/>
            </a:pPr>
            <a:r>
              <a:rPr lang="en-US" altLang="ja-JP" sz="3200" smtClean="0"/>
              <a:t>Player::follow()</a:t>
            </a:r>
          </a:p>
        </p:txBody>
      </p:sp>
      <p:sp>
        <p:nvSpPr>
          <p:cNvPr id="70661" name="Rectangle 5"/>
          <p:cNvSpPr>
            <a:spLocks noGrp="1" noChangeArrowheads="1"/>
          </p:cNvSpPr>
          <p:nvPr>
            <p:ph type="body" idx="1"/>
          </p:nvPr>
        </p:nvSpPr>
        <p:spPr>
          <a:xfrm>
            <a:off x="457200" y="1125538"/>
            <a:ext cx="8229600" cy="5399087"/>
          </a:xfrm>
        </p:spPr>
        <p:txBody>
          <a:bodyPr/>
          <a:lstStyle/>
          <a:p>
            <a:pPr>
              <a:lnSpc>
                <a:spcPct val="80000"/>
              </a:lnSpc>
            </a:pPr>
            <a:r>
              <a:rPr lang="ja-JP" altLang="en-US" sz="2800" dirty="0">
                <a:latin typeface="小塚ゴシック Std M" charset="0"/>
                <a:ea typeface="小塚ゴシック Std M" charset="0"/>
                <a:cs typeface="小塚ゴシック Std M" charset="0"/>
              </a:rPr>
              <a:t>場の</a:t>
            </a:r>
            <a:r>
              <a:rPr lang="ja-JP" altLang="en-US" sz="2800" dirty="0" smtClean="0">
                <a:latin typeface="小塚ゴシック Std M" charset="0"/>
                <a:ea typeface="小塚ゴシック Std M" charset="0"/>
                <a:cs typeface="小塚ゴシック Std M" charset="0"/>
              </a:rPr>
              <a:t>カードの確認</a:t>
            </a:r>
            <a:endParaRPr lang="en-US" altLang="ja-JP" sz="2800" dirty="0" smtClean="0">
              <a:latin typeface="小塚ゴシック Std M" charset="0"/>
              <a:ea typeface="小塚ゴシック Std M" charset="0"/>
              <a:cs typeface="小塚ゴシック Std M" charset="0"/>
            </a:endParaRPr>
          </a:p>
          <a:p>
            <a:pPr lvl="1">
              <a:lnSpc>
                <a:spcPct val="80000"/>
              </a:lnSpc>
            </a:pPr>
            <a:r>
              <a:rPr lang="en-US" altLang="ja-JP" sz="2400" dirty="0" err="1" smtClean="0">
                <a:latin typeface="小塚ゴシック Std M" charset="0"/>
                <a:ea typeface="小塚ゴシック Std M" charset="0"/>
                <a:cs typeface="小塚ゴシック Std M" charset="0"/>
              </a:rPr>
              <a:t>GameStatus</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型引数の</a:t>
            </a:r>
            <a:r>
              <a:rPr lang="en-US" altLang="ja-JP" sz="2400" dirty="0" smtClean="0">
                <a:latin typeface="小塚ゴシック Std M" charset="0"/>
                <a:ea typeface="小塚ゴシック Std M" charset="0"/>
                <a:cs typeface="小塚ゴシック Std M" charset="0"/>
              </a:rPr>
              <a:t> pile </a:t>
            </a:r>
            <a:r>
              <a:rPr lang="ja-JP" altLang="en-US" sz="2400" dirty="0" smtClean="0">
                <a:latin typeface="小塚ゴシック Std M" charset="0"/>
                <a:ea typeface="小塚ゴシック Std M" charset="0"/>
                <a:cs typeface="小塚ゴシック Std M" charset="0"/>
              </a:rPr>
              <a:t>フィールドを確認</a:t>
            </a:r>
            <a:endParaRPr lang="en-US" altLang="ja-JP" sz="2400" dirty="0">
              <a:latin typeface="小塚ゴシック Std M" charset="0"/>
              <a:ea typeface="小塚ゴシック Std M" charset="0"/>
              <a:cs typeface="小塚ゴシック Std M" charset="0"/>
            </a:endParaRPr>
          </a:p>
          <a:p>
            <a:pPr lvl="1">
              <a:lnSpc>
                <a:spcPct val="80000"/>
              </a:lnSpc>
            </a:pPr>
            <a:endParaRPr lang="en-US" altLang="ja-JP" sz="2400" dirty="0">
              <a:latin typeface="小塚ゴシック Std M" charset="0"/>
              <a:ea typeface="小塚ゴシック Std M" charset="0"/>
              <a:cs typeface="小塚ゴシック Std M" charset="0"/>
            </a:endParaRPr>
          </a:p>
          <a:p>
            <a:pPr lvl="1">
              <a:lnSpc>
                <a:spcPct val="80000"/>
              </a:lnSpc>
            </a:pPr>
            <a:endParaRPr lang="en-US" altLang="ja-JP" sz="2400" dirty="0">
              <a:latin typeface="小塚ゴシック Std M" charset="0"/>
              <a:ea typeface="小塚ゴシック Std M" charset="0"/>
              <a:cs typeface="小塚ゴシック Std M" charset="0"/>
            </a:endParaRPr>
          </a:p>
          <a:p>
            <a:pPr lvl="1">
              <a:lnSpc>
                <a:spcPct val="80000"/>
              </a:lnSpc>
            </a:pPr>
            <a:endParaRPr lang="en-US" altLang="ja-JP" sz="2400" dirty="0">
              <a:latin typeface="小塚ゴシック Std M" charset="0"/>
              <a:ea typeface="小塚ゴシック Std M" charset="0"/>
              <a:cs typeface="小塚ゴシック Std M" charset="0"/>
            </a:endParaRPr>
          </a:p>
          <a:p>
            <a:pPr>
              <a:lnSpc>
                <a:spcPct val="80000"/>
              </a:lnSpc>
            </a:pPr>
            <a:endParaRPr lang="en-US" altLang="ja-JP" sz="2800" dirty="0">
              <a:latin typeface="小塚ゴシック Std M" charset="0"/>
              <a:ea typeface="小塚ゴシック Std M" charset="0"/>
              <a:cs typeface="小塚ゴシック Std M" charset="0"/>
            </a:endParaRPr>
          </a:p>
          <a:p>
            <a:pPr>
              <a:lnSpc>
                <a:spcPct val="80000"/>
              </a:lnSpc>
            </a:pPr>
            <a:endParaRPr lang="en-US" altLang="ja-JP" sz="2800" dirty="0" smtClean="0">
              <a:latin typeface="小塚ゴシック Std M" charset="0"/>
              <a:ea typeface="小塚ゴシック Std M" charset="0"/>
              <a:cs typeface="小塚ゴシック Std M" charset="0"/>
            </a:endParaRPr>
          </a:p>
          <a:p>
            <a:pPr>
              <a:lnSpc>
                <a:spcPct val="80000"/>
              </a:lnSpc>
            </a:pPr>
            <a:endParaRPr lang="en-US" altLang="ja-JP" sz="2800" dirty="0">
              <a:latin typeface="小塚ゴシック Std M" charset="0"/>
              <a:ea typeface="小塚ゴシック Std M" charset="0"/>
              <a:cs typeface="小塚ゴシック Std M" charset="0"/>
            </a:endParaRPr>
          </a:p>
          <a:p>
            <a:pPr>
              <a:lnSpc>
                <a:spcPct val="80000"/>
              </a:lnSpc>
            </a:pPr>
            <a:endParaRPr lang="en-US" altLang="ja-JP" sz="2800" dirty="0">
              <a:latin typeface="小塚ゴシック Std M" charset="0"/>
              <a:ea typeface="小塚ゴシック Std M" charset="0"/>
              <a:cs typeface="小塚ゴシック Std M" charset="0"/>
            </a:endParaRPr>
          </a:p>
          <a:p>
            <a:pPr>
              <a:lnSpc>
                <a:spcPct val="80000"/>
              </a:lnSpc>
            </a:pPr>
            <a:r>
              <a:rPr lang="en-US" altLang="ja-JP" sz="2800" dirty="0">
                <a:latin typeface="小塚ゴシック Std M" charset="0"/>
                <a:ea typeface="小塚ゴシック Std M" charset="0"/>
                <a:cs typeface="小塚ゴシック Std M" charset="0"/>
              </a:rPr>
              <a:t>Card</a:t>
            </a:r>
            <a:r>
              <a:rPr lang="ja-JP" altLang="en-US" sz="2800" dirty="0">
                <a:latin typeface="小塚ゴシック Std M" charset="0"/>
                <a:ea typeface="小塚ゴシック Std M" charset="0"/>
                <a:cs typeface="小塚ゴシック Std M" charset="0"/>
              </a:rPr>
              <a:t>や</a:t>
            </a:r>
            <a:r>
              <a:rPr lang="en-US" altLang="ja-JP" sz="2800" dirty="0" err="1">
                <a:latin typeface="小塚ゴシック Std M" charset="0"/>
                <a:ea typeface="小塚ゴシック Std M" charset="0"/>
                <a:cs typeface="小塚ゴシック Std M" charset="0"/>
              </a:rPr>
              <a:t>CardSet</a:t>
            </a:r>
            <a:r>
              <a:rPr lang="ja-JP" altLang="en-US" sz="2800" dirty="0">
                <a:latin typeface="小塚ゴシック Std M" charset="0"/>
                <a:ea typeface="小塚ゴシック Std M" charset="0"/>
                <a:cs typeface="小塚ゴシック Std M" charset="0"/>
              </a:rPr>
              <a:t>の必要なメンバ関数を使う</a:t>
            </a:r>
            <a:endParaRPr lang="en-US" altLang="ja-JP" sz="2800" dirty="0">
              <a:latin typeface="小塚ゴシック Std M" charset="0"/>
              <a:ea typeface="小塚ゴシック Std M" charset="0"/>
              <a:cs typeface="小塚ゴシック Std M" charset="0"/>
            </a:endParaRPr>
          </a:p>
          <a:p>
            <a:pPr lvl="1">
              <a:lnSpc>
                <a:spcPct val="80000"/>
              </a:lnSpc>
            </a:pPr>
            <a:r>
              <a:rPr lang="ja-JP" altLang="en-US" sz="2400" dirty="0" smtClean="0">
                <a:latin typeface="小塚ゴシック Std M" charset="0"/>
                <a:ea typeface="小塚ゴシック Std M" charset="0"/>
                <a:cs typeface="小塚ゴシック Std M" charset="0"/>
              </a:rPr>
              <a:t>等しい</a:t>
            </a:r>
            <a:r>
              <a:rPr lang="ja-JP" altLang="en-US" sz="2400" dirty="0">
                <a:latin typeface="小塚ゴシック Std M" charset="0"/>
                <a:ea typeface="小塚ゴシック Std M" charset="0"/>
                <a:cs typeface="小塚ゴシック Std M" charset="0"/>
              </a:rPr>
              <a:t>か</a:t>
            </a:r>
            <a:r>
              <a:rPr lang="ja-JP" altLang="en-US" sz="2400" dirty="0" smtClean="0">
                <a:latin typeface="小塚ゴシック Std M" charset="0"/>
                <a:ea typeface="小塚ゴシック Std M" charset="0"/>
                <a:cs typeface="小塚ゴシック Std M" charset="0"/>
              </a:rPr>
              <a:t>どうか</a:t>
            </a:r>
            <a:r>
              <a:rPr lang="en-US" altLang="ja-JP" sz="2400" dirty="0">
                <a:latin typeface="小塚ゴシック Std M" charset="0"/>
                <a:ea typeface="小塚ゴシック Std M" charset="0"/>
                <a:cs typeface="小塚ゴシック Std M" charset="0"/>
              </a:rPr>
              <a:t> </a:t>
            </a:r>
            <a:r>
              <a:rPr lang="en-US" altLang="ja-JP" sz="2400" dirty="0" smtClean="0">
                <a:latin typeface="小塚ゴシック Std M" charset="0"/>
                <a:ea typeface="小塚ゴシック Std M" charset="0"/>
                <a:cs typeface="小塚ゴシック Std M" charset="0"/>
              </a:rPr>
              <a:t>   </a:t>
            </a:r>
            <a:r>
              <a:rPr lang="en-US" altLang="ja-JP" sz="2400" dirty="0" err="1" smtClean="0">
                <a:latin typeface="小塚ゴシック Std M" charset="0"/>
                <a:ea typeface="小塚ゴシック Std M" charset="0"/>
                <a:cs typeface="小塚ゴシック Std M" charset="0"/>
              </a:rPr>
              <a:t>bool</a:t>
            </a:r>
            <a:r>
              <a:rPr lang="en-US" altLang="ja-JP" sz="2400" dirty="0" smtClean="0">
                <a:latin typeface="小塚ゴシック Std M" charset="0"/>
                <a:ea typeface="小塚ゴシック Std M" charset="0"/>
                <a:cs typeface="小塚ゴシック Std M" charset="0"/>
              </a:rPr>
              <a:t> </a:t>
            </a:r>
            <a:r>
              <a:rPr lang="en-US" altLang="ja-JP" sz="2400" dirty="0">
                <a:latin typeface="小塚ゴシック Std M" charset="0"/>
                <a:ea typeface="小塚ゴシック Std M" charset="0"/>
                <a:cs typeface="小塚ゴシック Std M" charset="0"/>
              </a:rPr>
              <a:t>equal(Card </a:t>
            </a:r>
            <a:r>
              <a:rPr lang="en-US" altLang="ja-JP" sz="2400" dirty="0" err="1">
                <a:latin typeface="小塚ゴシック Std M" charset="0"/>
                <a:ea typeface="小塚ゴシック Std M" charset="0"/>
                <a:cs typeface="小塚ゴシック Std M" charset="0"/>
              </a:rPr>
              <a:t>tgt</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など</a:t>
            </a:r>
            <a:endParaRPr lang="en-US" altLang="ja-JP" sz="2400" dirty="0">
              <a:latin typeface="小塚ゴシック Std M" charset="0"/>
              <a:ea typeface="小塚ゴシック Std M" charset="0"/>
              <a:cs typeface="小塚ゴシック Std M" charset="0"/>
            </a:endParaRPr>
          </a:p>
        </p:txBody>
      </p:sp>
      <p:sp>
        <p:nvSpPr>
          <p:cNvPr id="70660" name="Rectangle 4"/>
          <p:cNvSpPr>
            <a:spLocks noChangeArrowheads="1"/>
          </p:cNvSpPr>
          <p:nvPr/>
        </p:nvSpPr>
        <p:spPr bwMode="auto">
          <a:xfrm>
            <a:off x="971600" y="1988840"/>
            <a:ext cx="69135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ltLang="ja-JP" dirty="0"/>
          </a:p>
          <a:p>
            <a:pPr>
              <a:defRPr/>
            </a:pPr>
            <a:r>
              <a:rPr lang="en-US" altLang="ja-JP" dirty="0" err="1"/>
              <a:t>bool</a:t>
            </a:r>
            <a:r>
              <a:rPr lang="en-US" altLang="ja-JP" dirty="0"/>
              <a:t> Player::follow</a:t>
            </a:r>
            <a:r>
              <a:rPr lang="en-US" altLang="ja-JP" dirty="0" smtClean="0"/>
              <a:t>(</a:t>
            </a:r>
            <a:r>
              <a:rPr lang="en-US" altLang="ja-JP" dirty="0" err="1" smtClean="0"/>
              <a:t>const</a:t>
            </a:r>
            <a:r>
              <a:rPr lang="en-US" altLang="ja-JP" dirty="0" smtClean="0"/>
              <a:t> </a:t>
            </a:r>
            <a:r>
              <a:rPr lang="en-US" altLang="ja-JP" dirty="0" err="1" smtClean="0"/>
              <a:t>GameStatus</a:t>
            </a:r>
            <a:r>
              <a:rPr lang="en-US" altLang="ja-JP" dirty="0" smtClean="0"/>
              <a:t> &amp; </a:t>
            </a:r>
            <a:r>
              <a:rPr lang="en-US" altLang="ja-JP" dirty="0" err="1" smtClean="0"/>
              <a:t>gstat</a:t>
            </a:r>
            <a:r>
              <a:rPr lang="en-US" altLang="ja-JP" dirty="0" smtClean="0"/>
              <a:t>, </a:t>
            </a:r>
            <a:r>
              <a:rPr lang="en-US" altLang="ja-JP" dirty="0" err="1"/>
              <a:t>CardSet</a:t>
            </a:r>
            <a:r>
              <a:rPr lang="en-US" altLang="ja-JP" dirty="0"/>
              <a:t> &amp; s) </a:t>
            </a:r>
            <a:r>
              <a:rPr lang="en-US" altLang="ja-JP" dirty="0" smtClean="0"/>
              <a:t>{</a:t>
            </a:r>
            <a:endParaRPr lang="en-US" altLang="ja-JP" dirty="0"/>
          </a:p>
          <a:p>
            <a:pPr>
              <a:defRPr/>
            </a:pPr>
            <a:r>
              <a:rPr lang="en-US" altLang="ja-JP" dirty="0"/>
              <a:t> </a:t>
            </a:r>
            <a:r>
              <a:rPr lang="en-US" altLang="ja-JP" dirty="0" smtClean="0"/>
              <a:t>     </a:t>
            </a:r>
            <a:r>
              <a:rPr lang="en-US" altLang="ja-JP" dirty="0" err="1" smtClean="0"/>
              <a:t>GameStatus</a:t>
            </a:r>
            <a:r>
              <a:rPr lang="en-US" altLang="ja-JP" dirty="0" smtClean="0"/>
              <a:t> </a:t>
            </a:r>
            <a:r>
              <a:rPr lang="en-US" altLang="ja-JP" dirty="0" err="1" smtClean="0"/>
              <a:t>myPile</a:t>
            </a:r>
            <a:r>
              <a:rPr lang="en-US" altLang="ja-JP" dirty="0"/>
              <a:t>(</a:t>
            </a:r>
            <a:r>
              <a:rPr lang="en-US" altLang="ja-JP" dirty="0" err="1" smtClean="0"/>
              <a:t>gstat.pile</a:t>
            </a:r>
            <a:r>
              <a:rPr lang="en-US" altLang="ja-JP" dirty="0" smtClean="0"/>
              <a:t>);</a:t>
            </a:r>
          </a:p>
          <a:p>
            <a:pPr>
              <a:defRPr/>
            </a:pPr>
            <a:endParaRPr lang="en-US" altLang="ja-JP" dirty="0"/>
          </a:p>
          <a:p>
            <a:pPr>
              <a:defRPr/>
            </a:pPr>
            <a:r>
              <a:rPr lang="en-US" altLang="ja-JP" dirty="0" smtClean="0"/>
              <a:t>	</a:t>
            </a:r>
            <a:r>
              <a:rPr lang="ja-JP" altLang="en-US" dirty="0" smtClean="0"/>
              <a:t>いろいろ考えて</a:t>
            </a:r>
            <a:r>
              <a:rPr lang="en-US" altLang="ja-JP" dirty="0" smtClean="0"/>
              <a:t>...</a:t>
            </a:r>
          </a:p>
          <a:p>
            <a:pPr>
              <a:defRPr/>
            </a:pPr>
            <a:endParaRPr lang="en-US" altLang="ja-JP" dirty="0"/>
          </a:p>
          <a:p>
            <a:pPr>
              <a:defRPr/>
            </a:pPr>
            <a:r>
              <a:rPr lang="en-US" altLang="ja-JP" dirty="0"/>
              <a:t> </a:t>
            </a:r>
            <a:r>
              <a:rPr lang="en-US" altLang="ja-JP" dirty="0" smtClean="0"/>
              <a:t>     </a:t>
            </a:r>
            <a:r>
              <a:rPr lang="en-US" altLang="ja-JP" dirty="0" err="1" smtClean="0"/>
              <a:t>s.insert</a:t>
            </a:r>
            <a:r>
              <a:rPr lang="en-US" altLang="ja-JP" dirty="0" smtClean="0"/>
              <a:t>(card);     ... </a:t>
            </a:r>
            <a:r>
              <a:rPr lang="ja-JP" altLang="en-US" dirty="0" smtClean="0"/>
              <a:t>「</a:t>
            </a:r>
            <a:r>
              <a:rPr lang="en-US" altLang="ja-JP" dirty="0" smtClean="0"/>
              <a:t>card </a:t>
            </a:r>
            <a:r>
              <a:rPr lang="ja-JP" altLang="en-US" dirty="0" smtClean="0"/>
              <a:t>を一枚出そう．」</a:t>
            </a:r>
            <a:endParaRPr lang="en-US" altLang="ja-JP" dirty="0" smtClean="0"/>
          </a:p>
          <a:p>
            <a:pPr>
              <a:defRPr/>
            </a:pPr>
            <a:r>
              <a:rPr lang="en-US" altLang="ja-JP" dirty="0" smtClean="0"/>
              <a:t>      return true;</a:t>
            </a:r>
          </a:p>
          <a:p>
            <a:pPr>
              <a:defRPr/>
            </a:pPr>
            <a:r>
              <a:rPr lang="en-US" altLang="ja-JP" dirty="0" smtClean="0"/>
              <a:t>}</a:t>
            </a:r>
            <a:endParaRPr lang="en-US" altLang="ja-JP"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defRPr/>
            </a:pPr>
            <a:r>
              <a:rPr lang="en-US" altLang="ja-JP" sz="3200" smtClean="0"/>
              <a:t>Player::approve()</a:t>
            </a:r>
          </a:p>
        </p:txBody>
      </p:sp>
      <p:sp>
        <p:nvSpPr>
          <p:cNvPr id="82947" name="Rectangle 3"/>
          <p:cNvSpPr>
            <a:spLocks noGrp="1" noChangeArrowheads="1"/>
          </p:cNvSpPr>
          <p:nvPr>
            <p:ph idx="1"/>
          </p:nvPr>
        </p:nvSpPr>
        <p:spPr/>
        <p:txBody>
          <a:bodyPr/>
          <a:lstStyle/>
          <a:p>
            <a:pPr>
              <a:spcBef>
                <a:spcPts val="0"/>
              </a:spcBef>
            </a:pPr>
            <a:r>
              <a:rPr lang="ja-JP" altLang="en-US" sz="2400" dirty="0">
                <a:latin typeface="小塚ゴシック Std M" charset="0"/>
                <a:ea typeface="小塚ゴシック Std M" charset="0"/>
                <a:cs typeface="小塚ゴシック Std M" charset="0"/>
              </a:rPr>
              <a:t>他人の出したカードを確認する</a:t>
            </a:r>
            <a:endParaRPr lang="en-US" altLang="ja-JP" sz="24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デフォルトは何も</a:t>
            </a:r>
            <a:r>
              <a:rPr lang="ja-JP" altLang="en-US" sz="2000" dirty="0" smtClean="0">
                <a:latin typeface="小塚ゴシック Std M" charset="0"/>
                <a:ea typeface="小塚ゴシック Std M" charset="0"/>
                <a:cs typeface="小塚ゴシック Std M" charset="0"/>
              </a:rPr>
              <a:t>しない．</a:t>
            </a:r>
            <a:endParaRPr lang="en-US" altLang="ja-JP" sz="2000" dirty="0">
              <a:latin typeface="小塚ゴシック Std M" charset="0"/>
              <a:ea typeface="小塚ゴシック Std M" charset="0"/>
              <a:cs typeface="小塚ゴシック Std M" charset="0"/>
            </a:endParaRPr>
          </a:p>
          <a:p>
            <a:pPr lvl="1">
              <a:spcBef>
                <a:spcPts val="0"/>
              </a:spcBef>
            </a:pPr>
            <a:endParaRPr lang="en-US" altLang="ja-JP" sz="2000" dirty="0">
              <a:latin typeface="小塚ゴシック Std M" charset="0"/>
              <a:ea typeface="小塚ゴシック Std M" charset="0"/>
              <a:cs typeface="小塚ゴシック Std M" charset="0"/>
            </a:endParaRPr>
          </a:p>
          <a:p>
            <a:pPr>
              <a:spcBef>
                <a:spcPts val="0"/>
              </a:spcBef>
            </a:pPr>
            <a:r>
              <a:rPr lang="en-US" altLang="ja-JP" sz="2400" dirty="0" err="1" smtClean="0">
                <a:latin typeface="小塚ゴシック Std M" charset="0"/>
                <a:ea typeface="小塚ゴシック Std M" charset="0"/>
                <a:cs typeface="小塚ゴシック Std M" charset="0"/>
              </a:rPr>
              <a:t>GameState</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型構造体の</a:t>
            </a:r>
            <a:r>
              <a:rPr lang="en-US" altLang="ja-JP" sz="2400" dirty="0" smtClean="0">
                <a:latin typeface="小塚ゴシック Std M" charset="0"/>
                <a:ea typeface="小塚ゴシック Std M" charset="0"/>
                <a:cs typeface="小塚ゴシック Std M" charset="0"/>
              </a:rPr>
              <a:t> </a:t>
            </a:r>
            <a:r>
              <a:rPr lang="en-US" altLang="ja-JP" sz="2400" dirty="0">
                <a:latin typeface="小塚ゴシック Std M" charset="0"/>
                <a:ea typeface="小塚ゴシック Std M" charset="0"/>
                <a:cs typeface="小塚ゴシック Std M" charset="0"/>
              </a:rPr>
              <a:t>pile </a:t>
            </a:r>
            <a:r>
              <a:rPr lang="ja-JP" altLang="en-US" sz="2400" dirty="0">
                <a:latin typeface="小塚ゴシック Std M" charset="0"/>
                <a:ea typeface="小塚ゴシック Std M" charset="0"/>
                <a:cs typeface="小塚ゴシック Std M" charset="0"/>
              </a:rPr>
              <a:t>には，現在の場に出ているカードが渡される</a:t>
            </a:r>
            <a:endParaRPr lang="en-US" altLang="ja-JP" sz="24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これを使って，自分以外が場に出したカードを見ることができる</a:t>
            </a:r>
            <a:endParaRPr lang="en-US" altLang="ja-JP" sz="2000" dirty="0">
              <a:latin typeface="小塚ゴシック Std M" charset="0"/>
              <a:ea typeface="小塚ゴシック Std M" charset="0"/>
              <a:cs typeface="小塚ゴシック Std M" charset="0"/>
            </a:endParaRPr>
          </a:p>
          <a:p>
            <a:pPr>
              <a:spcBef>
                <a:spcPts val="0"/>
              </a:spcBef>
            </a:pPr>
            <a:r>
              <a:rPr lang="en-US" altLang="ja-JP" sz="2400" dirty="0" err="1" smtClean="0">
                <a:latin typeface="小塚ゴシック Std M" charset="0"/>
                <a:ea typeface="小塚ゴシック Std M" charset="0"/>
                <a:cs typeface="小塚ゴシック Std M" charset="0"/>
              </a:rPr>
              <a:t>GameState</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の</a:t>
            </a:r>
            <a:r>
              <a:rPr lang="en-US" altLang="ja-JP" sz="2400" dirty="0" smtClean="0">
                <a:latin typeface="小塚ゴシック Std M" charset="0"/>
                <a:ea typeface="小塚ゴシック Std M" charset="0"/>
                <a:cs typeface="小塚ゴシック Std M" charset="0"/>
              </a:rPr>
              <a:t> </a:t>
            </a:r>
            <a:r>
              <a:rPr lang="en-US" altLang="ja-JP" sz="2400" dirty="0" err="1" smtClean="0"/>
              <a:t>nofCards</a:t>
            </a:r>
            <a:r>
              <a:rPr lang="en-US" altLang="ja-JP" sz="2400" dirty="0" smtClean="0"/>
              <a:t> </a:t>
            </a:r>
            <a:r>
              <a:rPr lang="ja-JP" altLang="en-US" sz="2400" dirty="0" smtClean="0">
                <a:latin typeface="小塚ゴシック Std M" charset="0"/>
                <a:ea typeface="小塚ゴシック Std M" charset="0"/>
                <a:cs typeface="小塚ゴシック Std M" charset="0"/>
              </a:rPr>
              <a:t>には，各プレーヤの手札枚数</a:t>
            </a:r>
            <a:r>
              <a:rPr lang="ja-JP" altLang="en-US" sz="2400" dirty="0">
                <a:latin typeface="小塚ゴシック Std M" charset="0"/>
                <a:ea typeface="小塚ゴシック Std M" charset="0"/>
                <a:cs typeface="小塚ゴシック Std M" charset="0"/>
              </a:rPr>
              <a:t>が格納されている</a:t>
            </a:r>
            <a:endParaRPr lang="en-US" altLang="ja-JP" sz="2400" dirty="0">
              <a:latin typeface="小塚ゴシック Std M" charset="0"/>
              <a:ea typeface="小塚ゴシック Std M" charset="0"/>
              <a:cs typeface="小塚ゴシック Std M" charset="0"/>
            </a:endParaRPr>
          </a:p>
          <a:p>
            <a:pPr lvl="1">
              <a:spcBef>
                <a:spcPts val="0"/>
              </a:spcBef>
            </a:pPr>
            <a:endParaRPr lang="en-US" altLang="ja-JP" sz="2000" dirty="0">
              <a:latin typeface="小塚ゴシック Std M" charset="0"/>
              <a:ea typeface="小塚ゴシック Std M" charset="0"/>
              <a:cs typeface="小塚ゴシック Std M" charset="0"/>
            </a:endParaRPr>
          </a:p>
          <a:p>
            <a:pPr>
              <a:spcBef>
                <a:spcPts val="0"/>
              </a:spcBef>
            </a:pPr>
            <a:r>
              <a:rPr lang="en-US" altLang="ja-JP" sz="2400" dirty="0" smtClean="0">
                <a:latin typeface="小塚ゴシック Std M" charset="0"/>
                <a:ea typeface="小塚ゴシック Std M" charset="0"/>
                <a:cs typeface="小塚ゴシック Std M" charset="0"/>
              </a:rPr>
              <a:t>Player, </a:t>
            </a:r>
            <a:r>
              <a:rPr lang="en-US" altLang="ja-JP" sz="2400" dirty="0" err="1" smtClean="0">
                <a:latin typeface="小塚ゴシック Std M" charset="0"/>
                <a:ea typeface="小塚ゴシック Std M" charset="0"/>
                <a:cs typeface="小塚ゴシック Std M" charset="0"/>
              </a:rPr>
              <a:t>LittleThinkPlayer</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のコードを</a:t>
            </a:r>
            <a:r>
              <a:rPr lang="ja-JP" altLang="en-US" sz="2400" dirty="0">
                <a:latin typeface="小塚ゴシック Std M" charset="0"/>
                <a:ea typeface="小塚ゴシック Std M" charset="0"/>
                <a:cs typeface="小塚ゴシック Std M" charset="0"/>
              </a:rPr>
              <a:t>参考に</a:t>
            </a:r>
            <a:endParaRPr lang="en-US" altLang="ja-JP" sz="24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たとえば，変数</a:t>
            </a:r>
            <a:r>
              <a:rPr lang="en-US" altLang="ja-JP" sz="2000" dirty="0">
                <a:latin typeface="小塚ゴシック Std M" charset="0"/>
                <a:ea typeface="小塚ゴシック Std M" charset="0"/>
                <a:cs typeface="小塚ゴシック Std M" charset="0"/>
              </a:rPr>
              <a:t> memory </a:t>
            </a:r>
            <a:r>
              <a:rPr lang="ja-JP" altLang="en-US" sz="2000" dirty="0">
                <a:latin typeface="小塚ゴシック Std M" charset="0"/>
                <a:ea typeface="小塚ゴシック Std M" charset="0"/>
                <a:cs typeface="小塚ゴシック Std M" charset="0"/>
              </a:rPr>
              <a:t>に場に出されたカードをためる</a:t>
            </a:r>
            <a:endParaRPr lang="en-US" altLang="ja-JP" sz="20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基本的には「他人の出した」カード（</a:t>
            </a:r>
            <a:r>
              <a:rPr lang="ja-JP" altLang="en-US" sz="1800" dirty="0">
                <a:latin typeface="小塚ゴシック Std M" charset="0"/>
                <a:ea typeface="小塚ゴシック Std M" charset="0"/>
                <a:cs typeface="小塚ゴシック Std M" charset="0"/>
              </a:rPr>
              <a:t>正確には「場で通った」カード）</a:t>
            </a:r>
            <a:endParaRPr lang="en-US" altLang="ja-JP" sz="18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戦略に使ってよい</a:t>
            </a:r>
          </a:p>
        </p:txBody>
      </p:sp>
      <p:sp>
        <p:nvSpPr>
          <p:cNvPr id="4" name="日付プレースホルダー 3"/>
          <p:cNvSpPr>
            <a:spLocks noGrp="1"/>
          </p:cNvSpPr>
          <p:nvPr>
            <p:ph type="dt" sz="half" idx="10"/>
          </p:nvPr>
        </p:nvSpPr>
        <p:spPr/>
        <p:txBody>
          <a:bodyPr/>
          <a:lstStyle/>
          <a:p>
            <a:pPr>
              <a:defRPr/>
            </a:pPr>
            <a:fld id="{E06E6679-4A41-5140-8FE5-5F26DEBEF9AA}"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FFF50015-67F4-234C-85C5-A1C8B31764ED}" type="slidenum">
              <a:rPr lang="en-US" altLang="ja-JP"/>
              <a:pPr>
                <a:defRPr/>
              </a:pPr>
              <a:t>8</a:t>
            </a:fld>
            <a:endParaRPr lang="en-US" altLang="ja-JP"/>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2ECA3FC7-263D-DE42-989F-2716AA49059E}" type="datetime1">
              <a:rPr lang="ja-JP" altLang="en-US"/>
              <a:pPr>
                <a:defRPr/>
              </a:pPr>
              <a:t>2015/05/28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232BEC7F-92D2-B64E-9632-CC1C32D6EE10}" type="slidenum">
              <a:rPr lang="en-US" altLang="ja-JP"/>
              <a:pPr>
                <a:defRPr/>
              </a:pPr>
              <a:t>9</a:t>
            </a:fld>
            <a:endParaRPr lang="en-US" altLang="ja-JP"/>
          </a:p>
        </p:txBody>
      </p:sp>
      <p:sp>
        <p:nvSpPr>
          <p:cNvPr id="73730" name="Rectangle 2"/>
          <p:cNvSpPr>
            <a:spLocks noGrp="1" noChangeArrowheads="1"/>
          </p:cNvSpPr>
          <p:nvPr>
            <p:ph type="title"/>
          </p:nvPr>
        </p:nvSpPr>
        <p:spPr/>
        <p:txBody>
          <a:bodyPr/>
          <a:lstStyle/>
          <a:p>
            <a:pPr>
              <a:defRPr/>
            </a:pPr>
            <a:r>
              <a:rPr lang="ja-JP" altLang="en-US" sz="3200" smtClean="0"/>
              <a:t>カードの判定</a:t>
            </a:r>
            <a:r>
              <a:rPr lang="en-US" altLang="ja-JP" sz="3200" smtClean="0"/>
              <a:t>(1)</a:t>
            </a:r>
          </a:p>
        </p:txBody>
      </p:sp>
      <p:sp>
        <p:nvSpPr>
          <p:cNvPr id="73731"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ゲームとしての判定</a:t>
            </a:r>
            <a:endParaRPr lang="en-US" altLang="ja-JP">
              <a:latin typeface="小塚ゴシック Std M" charset="0"/>
              <a:ea typeface="小塚ゴシック Std M" charset="0"/>
              <a:cs typeface="小塚ゴシック Std M" charset="0"/>
            </a:endParaRPr>
          </a:p>
          <a:p>
            <a:pPr lvl="1"/>
            <a:r>
              <a:rPr lang="en-US" altLang="ja-JP">
                <a:latin typeface="小塚ゴシック Std M" charset="0"/>
                <a:ea typeface="小塚ゴシック Std M" charset="0"/>
                <a:cs typeface="小塚ゴシック Std M" charset="0"/>
              </a:rPr>
              <a:t>Dealer</a:t>
            </a:r>
            <a:r>
              <a:rPr lang="ja-JP" altLang="en-US">
                <a:latin typeface="小塚ゴシック Std M" charset="0"/>
                <a:ea typeface="小塚ゴシック Std M" charset="0"/>
                <a:cs typeface="小塚ゴシック Std M" charset="0"/>
              </a:rPr>
              <a:t>クラスが行うので考えなくても良い</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判定は</a:t>
            </a:r>
            <a:r>
              <a:rPr lang="en-US" altLang="ja-JP">
                <a:latin typeface="小塚ゴシック Std M" charset="0"/>
                <a:ea typeface="小塚ゴシック Std M" charset="0"/>
                <a:cs typeface="小塚ゴシック Std M" charset="0"/>
              </a:rPr>
              <a:t> Dealer::accept() </a:t>
            </a:r>
            <a:r>
              <a:rPr lang="ja-JP" altLang="en-US">
                <a:latin typeface="小塚ゴシック Std M" charset="0"/>
                <a:ea typeface="小塚ゴシック Std M" charset="0"/>
                <a:cs typeface="小塚ゴシック Std M" charset="0"/>
              </a:rPr>
              <a:t>が行う</a:t>
            </a:r>
            <a:endParaRPr lang="en-US" altLang="ja-JP">
              <a:latin typeface="小塚ゴシック Std M" charset="0"/>
              <a:ea typeface="小塚ゴシック Std M" charset="0"/>
              <a:cs typeface="小塚ゴシック Std M" charset="0"/>
            </a:endParaRPr>
          </a:p>
          <a:p>
            <a:pPr lvl="2"/>
            <a:r>
              <a:rPr lang="ja-JP" altLang="en-US">
                <a:latin typeface="小塚ゴシック Std M" charset="0"/>
                <a:ea typeface="小塚ゴシック Std M" charset="0"/>
                <a:cs typeface="小塚ゴシック Std M" charset="0"/>
              </a:rPr>
              <a:t>受理されれば，場にカードを出して</a:t>
            </a:r>
            <a:r>
              <a:rPr lang="en-US" altLang="ja-JP">
                <a:latin typeface="小塚ゴシック Std M" charset="0"/>
                <a:ea typeface="小塚ゴシック Std M" charset="0"/>
                <a:cs typeface="小塚ゴシック Std M" charset="0"/>
              </a:rPr>
              <a:t> true</a:t>
            </a:r>
          </a:p>
          <a:p>
            <a:pPr lvl="2"/>
            <a:r>
              <a:rPr lang="ja-JP" altLang="en-US">
                <a:latin typeface="小塚ゴシック Std M" charset="0"/>
                <a:ea typeface="小塚ゴシック Std M" charset="0"/>
                <a:cs typeface="小塚ゴシック Std M" charset="0"/>
              </a:rPr>
              <a:t>受理されなければ，カードは手持ちに戻り</a:t>
            </a:r>
            <a:r>
              <a:rPr lang="en-US" altLang="ja-JP">
                <a:latin typeface="小塚ゴシック Std M" charset="0"/>
                <a:ea typeface="小塚ゴシック Std M" charset="0"/>
                <a:cs typeface="小塚ゴシック Std M" charset="0"/>
              </a:rPr>
              <a:t> false</a:t>
            </a:r>
          </a:p>
          <a:p>
            <a:pPr lvl="2"/>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複数枚</a:t>
            </a:r>
            <a:r>
              <a:rPr lang="en-US" altLang="ja-JP">
                <a:latin typeface="小塚ゴシック Std M" charset="0"/>
                <a:ea typeface="小塚ゴシック Std M" charset="0"/>
                <a:cs typeface="小塚ゴシック Std M" charset="0"/>
              </a:rPr>
              <a:t>(Jkr</a:t>
            </a:r>
            <a:r>
              <a:rPr lang="ja-JP" altLang="en-US">
                <a:latin typeface="小塚ゴシック Std M" charset="0"/>
                <a:ea typeface="小塚ゴシック Std M" charset="0"/>
                <a:cs typeface="小塚ゴシック Std M" charset="0"/>
              </a:rPr>
              <a:t>込</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のチェックなども実装されている</a:t>
            </a:r>
          </a:p>
        </p:txBody>
      </p:sp>
    </p:spTree>
  </p:cSld>
  <p:clrMapOvr>
    <a:masterClrMapping/>
  </p:clrMapOvr>
</p:sld>
</file>

<file path=ppt/theme/theme1.xml><?xml version="1.0" encoding="utf-8"?>
<a:theme xmlns:a="http://schemas.openxmlformats.org/drawingml/2006/main" name="s-natural1">
  <a:themeElements>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natural1">
      <a:majorFont>
        <a:latin typeface="小塚ゴシック Std M"/>
        <a:ea typeface="小塚ゴシック Std M"/>
        <a:cs typeface="小塚ゴシック Std M"/>
      </a:majorFont>
      <a:minorFont>
        <a:latin typeface="小塚ゴシック Std M"/>
        <a:ea typeface="小塚ゴシック Std M"/>
        <a:cs typeface="小塚ゴシック Std M"/>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natura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natura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natura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natura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natura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natura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natura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natura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natura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natura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natura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569</TotalTime>
  <Words>1205</Words>
  <Application>Microsoft Macintosh PowerPoint</Application>
  <PresentationFormat>画面に合わせる (4:3)</PresentationFormat>
  <Paragraphs>277</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s-natural1</vt:lpstr>
      <vt:lpstr>知能情報工学実験演習II C++演習 (Part 2) グループ演習</vt:lpstr>
      <vt:lpstr>グループ演習</vt:lpstr>
      <vt:lpstr>大富豪/大貧民</vt:lpstr>
      <vt:lpstr>サンプルプログラム</vt:lpstr>
      <vt:lpstr>Dealer.{h|cc}</vt:lpstr>
      <vt:lpstr>Player.h/cpp</vt:lpstr>
      <vt:lpstr>Player::follow()</vt:lpstr>
      <vt:lpstr>Player::approve()</vt:lpstr>
      <vt:lpstr>カードの判定(1)</vt:lpstr>
      <vt:lpstr>カードの判定(2)</vt:lpstr>
      <vt:lpstr>プログラムのイメージ</vt:lpstr>
      <vt:lpstr>演習の進め方</vt:lpstr>
      <vt:lpstr>プレイヤーの作り方</vt:lpstr>
      <vt:lpstr>複数プレイヤーの実現</vt:lpstr>
      <vt:lpstr>演習の進め方</vt:lpstr>
      <vt:lpstr>レポートについて(1)</vt:lpstr>
      <vt:lpstr>レポートについて(2)</vt:lpstr>
      <vt:lpstr>評価について</vt:lpstr>
    </vt:vector>
  </TitlesOfParts>
  <Company>Kyutech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知能情報工学実験演習II C++演習 (Part 2)</dc:title>
  <dc:creator>K Shimada </dc:creator>
  <cp:lastModifiedBy>下薗 真一</cp:lastModifiedBy>
  <cp:revision>93</cp:revision>
  <dcterms:created xsi:type="dcterms:W3CDTF">2009-06-04T14:41:07Z</dcterms:created>
  <dcterms:modified xsi:type="dcterms:W3CDTF">2015-05-28T05:29:44Z</dcterms:modified>
</cp:coreProperties>
</file>