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42808525" cx="30279975"/>
  <p:notesSz cx="6769100" cy="9906000"/>
  <p:embeddedFontLst>
    <p:embeddedFont>
      <p:font typeface="Helvetica Neue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5">
          <p15:clr>
            <a:srgbClr val="000000"/>
          </p15:clr>
        </p15:guide>
        <p15:guide id="2" orient="horz" pos="25705">
          <p15:clr>
            <a:srgbClr val="000000"/>
          </p15:clr>
        </p15:guide>
        <p15:guide id="3" orient="horz" pos="3473">
          <p15:clr>
            <a:srgbClr val="000000"/>
          </p15:clr>
        </p15:guide>
        <p15:guide id="4" orient="horz" pos="26279">
          <p15:clr>
            <a:srgbClr val="000000"/>
          </p15:clr>
        </p15:guide>
        <p15:guide id="5" orient="horz" pos="2494">
          <p15:clr>
            <a:srgbClr val="000000"/>
          </p15:clr>
        </p15:guide>
        <p15:guide id="6" pos="9720">
          <p15:clr>
            <a:srgbClr val="000000"/>
          </p15:clr>
        </p15:guide>
        <p15:guide id="7" pos="9157">
          <p15:clr>
            <a:srgbClr val="000000"/>
          </p15:clr>
        </p15:guide>
        <p15:guide id="8" pos="18395">
          <p15:clr>
            <a:srgbClr val="000000"/>
          </p15:clr>
        </p15:guide>
        <p15:guide id="9" pos="474">
          <p15:clr>
            <a:srgbClr val="000000"/>
          </p15:clr>
        </p15:guide>
      </p15:sldGuideLst>
    </p:ext>
    <p:ext uri="{2D200454-40CA-4A62-9FC3-DE9A4176ACB9}">
      <p15:notesGuideLst>
        <p15:guide id="1" orient="horz" pos="3120">
          <p15:clr>
            <a:srgbClr val="000000"/>
          </p15:clr>
        </p15:guide>
        <p15:guide id="2" pos="2132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1785A7-0569-4CEC-9F9F-CF6ECBA1F9ED}">
  <a:tblStyle styleId="{001785A7-0569-4CEC-9F9F-CF6ECBA1F9E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5" orient="horz"/>
        <p:guide pos="25705" orient="horz"/>
        <p:guide pos="3473" orient="horz"/>
        <p:guide pos="26279" orient="horz"/>
        <p:guide pos="2494" orient="horz"/>
        <p:guide pos="9720"/>
        <p:guide pos="9157"/>
        <p:guide pos="18395"/>
        <p:guide pos="474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0" orient="horz"/>
        <p:guide pos="2132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font" Target="fonts/HelveticaNeue-italic.fntdata"/><Relationship Id="rId10" Type="http://schemas.openxmlformats.org/officeDocument/2006/relationships/font" Target="fonts/HelveticaNeue-bold.fntdata"/><Relationship Id="rId12" Type="http://schemas.openxmlformats.org/officeDocument/2006/relationships/font" Target="fonts/HelveticaNeue-boldItalic.fntdata"/><Relationship Id="rId9" Type="http://schemas.openxmlformats.org/officeDocument/2006/relationships/font" Target="fonts/HelveticaNeue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337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33812" y="0"/>
            <a:ext cx="29337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070100" y="742950"/>
            <a:ext cx="262890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6275" y="4705350"/>
            <a:ext cx="541655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09112"/>
            <a:ext cx="29337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33812" y="9409112"/>
            <a:ext cx="29337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2070100" y="742950"/>
            <a:ext cx="262890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76275" y="4705350"/>
            <a:ext cx="541655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/>
        </p:nvSpPr>
        <p:spPr>
          <a:xfrm>
            <a:off x="3833812" y="9409112"/>
            <a:ext cx="29337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68253e08e_0_2:notes"/>
          <p:cNvSpPr/>
          <p:nvPr>
            <p:ph idx="2" type="sldImg"/>
          </p:nvPr>
        </p:nvSpPr>
        <p:spPr>
          <a:xfrm>
            <a:off x="2070100" y="742950"/>
            <a:ext cx="26289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68253e08e_0_2:notes"/>
          <p:cNvSpPr txBox="1"/>
          <p:nvPr>
            <p:ph idx="1" type="body"/>
          </p:nvPr>
        </p:nvSpPr>
        <p:spPr>
          <a:xfrm>
            <a:off x="676275" y="4705350"/>
            <a:ext cx="5416500" cy="44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3468253e08e_0_2:notes"/>
          <p:cNvSpPr txBox="1"/>
          <p:nvPr>
            <p:ph idx="12" type="sldNum"/>
          </p:nvPr>
        </p:nvSpPr>
        <p:spPr>
          <a:xfrm>
            <a:off x="3833812" y="9409112"/>
            <a:ext cx="2933700" cy="495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2270125" y="39004875"/>
            <a:ext cx="63087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224575" lIns="449175" spcFirstLastPara="1" rIns="449175" wrap="square" tIns="224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10345737" y="39004875"/>
            <a:ext cx="95885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224575" lIns="449175" spcFirstLastPara="1" rIns="449175" wrap="square" tIns="224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21701125" y="39004875"/>
            <a:ext cx="63087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224575" lIns="449175" spcFirstLastPara="1" rIns="449175" wrap="square" tIns="224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2270125" y="3803650"/>
            <a:ext cx="25739725" cy="713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4575" lIns="449175" spcFirstLastPara="1" rIns="449175" wrap="square" tIns="224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2270125" y="12366625"/>
            <a:ext cx="25739725" cy="256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224575" lIns="449175" spcFirstLastPara="1" rIns="449175" wrap="square" tIns="2245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2270125" y="39004875"/>
            <a:ext cx="63087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224575" lIns="449175" spcFirstLastPara="1" rIns="449175" wrap="square" tIns="224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10345737" y="39004875"/>
            <a:ext cx="95885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224575" lIns="449175" spcFirstLastPara="1" rIns="449175" wrap="square" tIns="224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21701125" y="39004875"/>
            <a:ext cx="63087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224575" lIns="449175" spcFirstLastPara="1" rIns="449175" wrap="square" tIns="224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ctrTitle"/>
          </p:nvPr>
        </p:nvSpPr>
        <p:spPr>
          <a:xfrm>
            <a:off x="3210317" y="9405981"/>
            <a:ext cx="36387893" cy="649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224575" lIns="449175" spcFirstLastPara="1" rIns="449175" wrap="square" tIns="224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subTitle"/>
          </p:nvPr>
        </p:nvSpPr>
        <p:spPr>
          <a:xfrm>
            <a:off x="6420633" y="17158652"/>
            <a:ext cx="29967260" cy="7738216"/>
          </a:xfrm>
          <a:prstGeom prst="rect">
            <a:avLst/>
          </a:prstGeom>
          <a:noFill/>
          <a:ln>
            <a:noFill/>
          </a:ln>
        </p:spPr>
        <p:txBody>
          <a:bodyPr anchorCtr="0" anchor="t" bIns="224575" lIns="449175" spcFirstLastPara="1" rIns="449175" wrap="square" tIns="224575">
            <a:noAutofit/>
          </a:bodyPr>
          <a:lstStyle>
            <a:lvl1pPr lvl="0" algn="ctr">
              <a:spcBef>
                <a:spcPts val="3100"/>
              </a:spcBef>
              <a:spcAft>
                <a:spcPts val="0"/>
              </a:spcAft>
              <a:buClr>
                <a:schemeClr val="dk1"/>
              </a:buClr>
              <a:buSzPts val="15500"/>
              <a:buFont typeface="Times New Roman"/>
              <a:buNone/>
              <a:defRPr/>
            </a:lvl1pPr>
            <a:lvl2pPr lvl="1" algn="ctr">
              <a:spcBef>
                <a:spcPts val="2720"/>
              </a:spcBef>
              <a:spcAft>
                <a:spcPts val="0"/>
              </a:spcAft>
              <a:buClr>
                <a:schemeClr val="dk1"/>
              </a:buClr>
              <a:buSzPts val="13600"/>
              <a:buFont typeface="Times New Roman"/>
              <a:buNone/>
              <a:defRPr/>
            </a:lvl2pPr>
            <a:lvl3pPr lvl="2" algn="ctr"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Times New Roman"/>
              <a:buNone/>
              <a:defRPr/>
            </a:lvl3pPr>
            <a:lvl4pPr lvl="3" algn="ctr"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Times New Roman"/>
              <a:buNone/>
              <a:defRPr/>
            </a:lvl4pPr>
            <a:lvl5pPr lvl="4" algn="ctr"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Times New Roman"/>
              <a:buNone/>
              <a:defRPr/>
            </a:lvl5pPr>
            <a:lvl6pPr lvl="5" algn="ctr"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Times New Roman"/>
              <a:buNone/>
              <a:defRPr/>
            </a:lvl6pPr>
            <a:lvl7pPr lvl="6" algn="ctr"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Times New Roman"/>
              <a:buNone/>
              <a:defRPr/>
            </a:lvl7pPr>
            <a:lvl8pPr lvl="7" algn="ctr"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Times New Roman"/>
              <a:buNone/>
              <a:defRPr/>
            </a:lvl8pPr>
            <a:lvl9pPr lvl="8" algn="ctr"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Times New Roman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2270125" y="39004875"/>
            <a:ext cx="63087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224575" lIns="449175" spcFirstLastPara="1" rIns="449175" wrap="square" tIns="224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10345737" y="39004875"/>
            <a:ext cx="95885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224575" lIns="449175" spcFirstLastPara="1" rIns="449175" wrap="square" tIns="224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21701125" y="39004875"/>
            <a:ext cx="63087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224575" lIns="449175" spcFirstLastPara="1" rIns="449175" wrap="square" tIns="224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 rot="5400000">
            <a:off x="22938138" y="10255460"/>
            <a:ext cx="24223980" cy="9096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224575" lIns="449175" spcFirstLastPara="1" rIns="449175" wrap="square" tIns="224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 rot="5400000">
            <a:off x="4666639" y="1235231"/>
            <a:ext cx="24223980" cy="27136624"/>
          </a:xfrm>
          <a:prstGeom prst="rect">
            <a:avLst/>
          </a:prstGeom>
          <a:noFill/>
          <a:ln>
            <a:noFill/>
          </a:ln>
        </p:spPr>
        <p:txBody>
          <a:bodyPr anchorCtr="0" anchor="t" bIns="224575" lIns="449175" spcFirstLastPara="1" rIns="449175" wrap="square" tIns="2245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2270125" y="39004875"/>
            <a:ext cx="63087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224575" lIns="449175" spcFirstLastPara="1" rIns="449175" wrap="square" tIns="224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10345737" y="39004875"/>
            <a:ext cx="95885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224575" lIns="449175" spcFirstLastPara="1" rIns="449175" wrap="square" tIns="224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21701125" y="39004875"/>
            <a:ext cx="63087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224575" lIns="449175" spcFirstLastPara="1" rIns="449175" wrap="square" tIns="224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2270125" y="3803650"/>
            <a:ext cx="25739725" cy="713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4575" lIns="449175" spcFirstLastPara="1" rIns="449175" wrap="square" tIns="224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 rot="5400000">
            <a:off x="2297113" y="12339637"/>
            <a:ext cx="25685750" cy="257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224575" lIns="449175" spcFirstLastPara="1" rIns="449175" wrap="square" tIns="2245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2270125" y="39004875"/>
            <a:ext cx="63087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224575" lIns="449175" spcFirstLastPara="1" rIns="449175" wrap="square" tIns="224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10345737" y="39004875"/>
            <a:ext cx="95885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224575" lIns="449175" spcFirstLastPara="1" rIns="449175" wrap="square" tIns="224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21701125" y="39004875"/>
            <a:ext cx="63087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224575" lIns="449175" spcFirstLastPara="1" rIns="449175" wrap="square" tIns="224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90123" y="21195983"/>
            <a:ext cx="25685761" cy="2502303"/>
          </a:xfrm>
          <a:prstGeom prst="rect">
            <a:avLst/>
          </a:prstGeom>
          <a:noFill/>
          <a:ln>
            <a:noFill/>
          </a:ln>
        </p:spPr>
        <p:txBody>
          <a:bodyPr anchorCtr="0" anchor="b" bIns="224575" lIns="449175" spcFirstLastPara="1" rIns="449175" wrap="square" tIns="2245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/>
          <p:nvPr>
            <p:ph idx="2" type="pic"/>
          </p:nvPr>
        </p:nvSpPr>
        <p:spPr>
          <a:xfrm>
            <a:off x="8390123" y="2706010"/>
            <a:ext cx="25685761" cy="18167985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90123" y="23698286"/>
            <a:ext cx="25685761" cy="3553692"/>
          </a:xfrm>
          <a:prstGeom prst="rect">
            <a:avLst/>
          </a:prstGeom>
          <a:noFill/>
          <a:ln>
            <a:noFill/>
          </a:ln>
        </p:spPr>
        <p:txBody>
          <a:bodyPr anchorCtr="0" anchor="t" bIns="224575" lIns="449175" spcFirstLastPara="1" rIns="449175" wrap="square" tIns="22457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2270125" y="39004875"/>
            <a:ext cx="63087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224575" lIns="449175" spcFirstLastPara="1" rIns="449175" wrap="square" tIns="224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10345737" y="39004875"/>
            <a:ext cx="95885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224575" lIns="449175" spcFirstLastPara="1" rIns="449175" wrap="square" tIns="224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21701125" y="39004875"/>
            <a:ext cx="63087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224575" lIns="449175" spcFirstLastPara="1" rIns="449175" wrap="square" tIns="224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2140750" y="1205154"/>
            <a:ext cx="14083707" cy="5130774"/>
          </a:xfrm>
          <a:prstGeom prst="rect">
            <a:avLst/>
          </a:prstGeom>
          <a:noFill/>
          <a:ln>
            <a:noFill/>
          </a:ln>
        </p:spPr>
        <p:txBody>
          <a:bodyPr anchorCtr="0" anchor="b" bIns="224575" lIns="449175" spcFirstLastPara="1" rIns="449175" wrap="square" tIns="2245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16736621" y="1205154"/>
            <a:ext cx="23931155" cy="25843118"/>
          </a:xfrm>
          <a:prstGeom prst="rect">
            <a:avLst/>
          </a:prstGeom>
          <a:noFill/>
          <a:ln>
            <a:noFill/>
          </a:ln>
        </p:spPr>
        <p:txBody>
          <a:bodyPr anchorCtr="0" anchor="t" bIns="224575" lIns="449175" spcFirstLastPara="1" rIns="449175" wrap="square" tIns="22457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2140750" y="6335927"/>
            <a:ext cx="14083707" cy="20712344"/>
          </a:xfrm>
          <a:prstGeom prst="rect">
            <a:avLst/>
          </a:prstGeom>
          <a:noFill/>
          <a:ln>
            <a:noFill/>
          </a:ln>
        </p:spPr>
        <p:txBody>
          <a:bodyPr anchorCtr="0" anchor="t" bIns="224575" lIns="449175" spcFirstLastPara="1" rIns="449175" wrap="square" tIns="22457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2270125" y="39004875"/>
            <a:ext cx="63087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224575" lIns="449175" spcFirstLastPara="1" rIns="449175" wrap="square" tIns="224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10345737" y="39004875"/>
            <a:ext cx="95885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224575" lIns="449175" spcFirstLastPara="1" rIns="449175" wrap="square" tIns="224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21701125" y="39004875"/>
            <a:ext cx="63087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224575" lIns="449175" spcFirstLastPara="1" rIns="449175" wrap="square" tIns="224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2270125" y="3803650"/>
            <a:ext cx="25739725" cy="713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4575" lIns="449175" spcFirstLastPara="1" rIns="449175" wrap="square" tIns="224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2270125" y="39004875"/>
            <a:ext cx="63087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224575" lIns="449175" spcFirstLastPara="1" rIns="449175" wrap="square" tIns="224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10345737" y="39004875"/>
            <a:ext cx="95885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224575" lIns="449175" spcFirstLastPara="1" rIns="449175" wrap="square" tIns="224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21701125" y="39004875"/>
            <a:ext cx="63087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224575" lIns="449175" spcFirstLastPara="1" rIns="449175" wrap="square" tIns="224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2140751" y="1213039"/>
            <a:ext cx="38527026" cy="5046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4575" lIns="449175" spcFirstLastPara="1" rIns="449175" wrap="square" tIns="224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2140750" y="6777511"/>
            <a:ext cx="18914530" cy="2825605"/>
          </a:xfrm>
          <a:prstGeom prst="rect">
            <a:avLst/>
          </a:prstGeom>
          <a:noFill/>
          <a:ln>
            <a:noFill/>
          </a:ln>
        </p:spPr>
        <p:txBody>
          <a:bodyPr anchorCtr="0" anchor="b" bIns="224575" lIns="449175" spcFirstLastPara="1" rIns="449175" wrap="square" tIns="22457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3" name="Google Shape;53;p8"/>
          <p:cNvSpPr txBox="1"/>
          <p:nvPr>
            <p:ph idx="2" type="body"/>
          </p:nvPr>
        </p:nvSpPr>
        <p:spPr>
          <a:xfrm>
            <a:off x="2140750" y="9603116"/>
            <a:ext cx="18914530" cy="17445156"/>
          </a:xfrm>
          <a:prstGeom prst="rect">
            <a:avLst/>
          </a:prstGeom>
          <a:noFill/>
          <a:ln>
            <a:noFill/>
          </a:ln>
        </p:spPr>
        <p:txBody>
          <a:bodyPr anchorCtr="0" anchor="t" bIns="224575" lIns="449175" spcFirstLastPara="1" rIns="449175" wrap="square" tIns="22457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4" name="Google Shape;54;p8"/>
          <p:cNvSpPr txBox="1"/>
          <p:nvPr>
            <p:ph idx="3" type="body"/>
          </p:nvPr>
        </p:nvSpPr>
        <p:spPr>
          <a:xfrm>
            <a:off x="21746783" y="6777511"/>
            <a:ext cx="18920994" cy="2825605"/>
          </a:xfrm>
          <a:prstGeom prst="rect">
            <a:avLst/>
          </a:prstGeom>
          <a:noFill/>
          <a:ln>
            <a:noFill/>
          </a:ln>
        </p:spPr>
        <p:txBody>
          <a:bodyPr anchorCtr="0" anchor="b" bIns="224575" lIns="449175" spcFirstLastPara="1" rIns="449175" wrap="square" tIns="22457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5" name="Google Shape;55;p8"/>
          <p:cNvSpPr txBox="1"/>
          <p:nvPr>
            <p:ph idx="4" type="body"/>
          </p:nvPr>
        </p:nvSpPr>
        <p:spPr>
          <a:xfrm>
            <a:off x="21746783" y="9603116"/>
            <a:ext cx="18920994" cy="17445156"/>
          </a:xfrm>
          <a:prstGeom prst="rect">
            <a:avLst/>
          </a:prstGeom>
          <a:noFill/>
          <a:ln>
            <a:noFill/>
          </a:ln>
        </p:spPr>
        <p:txBody>
          <a:bodyPr anchorCtr="0" anchor="t" bIns="224575" lIns="449175" spcFirstLastPara="1" rIns="449175" wrap="square" tIns="22457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2270125" y="39004875"/>
            <a:ext cx="63087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224575" lIns="449175" spcFirstLastPara="1" rIns="449175" wrap="square" tIns="224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10345737" y="39004875"/>
            <a:ext cx="95885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224575" lIns="449175" spcFirstLastPara="1" rIns="449175" wrap="square" tIns="224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21701125" y="39004875"/>
            <a:ext cx="63087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224575" lIns="449175" spcFirstLastPara="1" rIns="449175" wrap="square" tIns="224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2270125" y="3803650"/>
            <a:ext cx="25739725" cy="713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4575" lIns="449175" spcFirstLastPara="1" rIns="449175" wrap="square" tIns="224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3210317" y="8747548"/>
            <a:ext cx="18116394" cy="18167985"/>
          </a:xfrm>
          <a:prstGeom prst="rect">
            <a:avLst/>
          </a:prstGeom>
          <a:noFill/>
          <a:ln>
            <a:noFill/>
          </a:ln>
        </p:spPr>
        <p:txBody>
          <a:bodyPr anchorCtr="0" anchor="t" bIns="224575" lIns="449175" spcFirstLastPara="1" rIns="449175" wrap="square" tIns="22457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21481814" y="8747548"/>
            <a:ext cx="18116395" cy="18167985"/>
          </a:xfrm>
          <a:prstGeom prst="rect">
            <a:avLst/>
          </a:prstGeom>
          <a:noFill/>
          <a:ln>
            <a:noFill/>
          </a:ln>
        </p:spPr>
        <p:txBody>
          <a:bodyPr anchorCtr="0" anchor="t" bIns="224575" lIns="449175" spcFirstLastPara="1" rIns="449175" wrap="square" tIns="22457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2270125" y="39004875"/>
            <a:ext cx="63087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224575" lIns="449175" spcFirstLastPara="1" rIns="449175" wrap="square" tIns="224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10345737" y="39004875"/>
            <a:ext cx="95885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224575" lIns="449175" spcFirstLastPara="1" rIns="449175" wrap="square" tIns="224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21701125" y="39004875"/>
            <a:ext cx="63087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224575" lIns="449175" spcFirstLastPara="1" rIns="449175" wrap="square" tIns="224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3381577" y="19457250"/>
            <a:ext cx="36387893" cy="6013939"/>
          </a:xfrm>
          <a:prstGeom prst="rect">
            <a:avLst/>
          </a:prstGeom>
          <a:noFill/>
          <a:ln>
            <a:noFill/>
          </a:ln>
        </p:spPr>
        <p:txBody>
          <a:bodyPr anchorCtr="0" anchor="t" bIns="224575" lIns="449175" spcFirstLastPara="1" rIns="449175" wrap="square" tIns="2245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3381577" y="12833505"/>
            <a:ext cx="36387893" cy="6623745"/>
          </a:xfrm>
          <a:prstGeom prst="rect">
            <a:avLst/>
          </a:prstGeom>
          <a:noFill/>
          <a:ln>
            <a:noFill/>
          </a:ln>
        </p:spPr>
        <p:txBody>
          <a:bodyPr anchorCtr="0" anchor="b" bIns="224575" lIns="449175" spcFirstLastPara="1" rIns="449175" wrap="square" tIns="22457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2270125" y="39004875"/>
            <a:ext cx="63087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224575" lIns="449175" spcFirstLastPara="1" rIns="449175" wrap="square" tIns="224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10345737" y="39004875"/>
            <a:ext cx="95885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224575" lIns="449175" spcFirstLastPara="1" rIns="449175" wrap="square" tIns="224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21701125" y="39004875"/>
            <a:ext cx="63087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224575" lIns="449175" spcFirstLastPara="1" rIns="449175" wrap="square" tIns="224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2270125" y="3803650"/>
            <a:ext cx="25739725" cy="713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4575" lIns="449175" spcFirstLastPara="1" rIns="449175" wrap="square" tIns="2245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270125" y="12366625"/>
            <a:ext cx="25739725" cy="256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224575" lIns="449175" spcFirstLastPara="1" rIns="449175" wrap="square" tIns="224575">
            <a:noAutofit/>
          </a:bodyPr>
          <a:lstStyle>
            <a:lvl1pPr indent="-1212850" lvl="0" marL="457200" marR="0" rtl="0" algn="l">
              <a:spcBef>
                <a:spcPts val="3100"/>
              </a:spcBef>
              <a:spcAft>
                <a:spcPts val="0"/>
              </a:spcAft>
              <a:buClr>
                <a:schemeClr val="dk1"/>
              </a:buClr>
              <a:buSzPts val="15500"/>
              <a:buFont typeface="Times New Roman"/>
              <a:buChar char="•"/>
              <a:defRPr b="0" i="0" sz="15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92200" lvl="1" marL="914400" marR="0" rtl="0" algn="l">
              <a:spcBef>
                <a:spcPts val="2720"/>
              </a:spcBef>
              <a:spcAft>
                <a:spcPts val="0"/>
              </a:spcAft>
              <a:buClr>
                <a:schemeClr val="dk1"/>
              </a:buClr>
              <a:buSzPts val="13600"/>
              <a:buFont typeface="Times New Roman"/>
              <a:buChar char="–"/>
              <a:defRPr b="0" i="0" sz="1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971550" lvl="2" marL="1371600" marR="0" rtl="0" algn="l"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Times New Roman"/>
              <a:buChar char="•"/>
              <a:defRPr b="0" i="0" sz="1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57250" lvl="3" marL="1828800" marR="0" rtl="0" algn="l"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Times New Roman"/>
              <a:buChar char="–"/>
              <a:defRPr b="0" i="0" sz="9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57250" lvl="4" marL="2286000" marR="0" rtl="0" algn="l"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Times New Roman"/>
              <a:buChar char="»"/>
              <a:defRPr b="0" i="0" sz="9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57250" lvl="5" marL="2743200" marR="0" rtl="0" algn="l"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Times New Roman"/>
              <a:buChar char="»"/>
              <a:defRPr b="0" i="0" sz="9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57250" lvl="6" marL="3200400" marR="0" rtl="0" algn="l"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Times New Roman"/>
              <a:buChar char="»"/>
              <a:defRPr b="0" i="0" sz="9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57250" lvl="7" marL="3657600" marR="0" rtl="0" algn="l"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Times New Roman"/>
              <a:buChar char="»"/>
              <a:defRPr b="0" i="0" sz="9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57250" lvl="8" marL="4114800" marR="0" rtl="0" algn="l"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Times New Roman"/>
              <a:buChar char="»"/>
              <a:defRPr b="0" i="0" sz="9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2270125" y="39004875"/>
            <a:ext cx="63087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224575" lIns="449175" spcFirstLastPara="1" rIns="449175" wrap="square" tIns="224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0345737" y="39004875"/>
            <a:ext cx="95885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224575" lIns="449175" spcFirstLastPara="1" rIns="449175" wrap="square" tIns="224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21701125" y="39004875"/>
            <a:ext cx="63087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224575" lIns="449175" spcFirstLastPara="1" rIns="449175" wrap="square" tIns="224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 b="0" i="0" sz="7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0" y="41784587"/>
            <a:ext cx="30279975" cy="1125537"/>
          </a:xfrm>
          <a:prstGeom prst="rect">
            <a:avLst/>
          </a:prstGeom>
          <a:solidFill>
            <a:srgbClr val="006684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771525" y="41817925"/>
            <a:ext cx="21807487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2783800" y="41800462"/>
            <a:ext cx="6969125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15271750" y="30403800"/>
            <a:ext cx="13930312" cy="9369425"/>
          </a:xfrm>
          <a:prstGeom prst="roundRect">
            <a:avLst>
              <a:gd fmla="val 968" name="adj"/>
            </a:avLst>
          </a:prstGeom>
          <a:solidFill>
            <a:schemeClr val="lt1"/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Text size 36pt Arial and exactly 50pt space between lines</a:t>
            </a:r>
            <a:endParaRPr/>
          </a:p>
          <a:p>
            <a:pPr indent="-228600" lvl="0" marL="0" marR="0" rtl="0" algn="l">
              <a:lnSpc>
                <a:spcPct val="13888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Bullet text same as text size with 12pt space before</a:t>
            </a:r>
            <a:endParaRPr/>
          </a:p>
          <a:p>
            <a:pPr indent="-228600" lvl="0" marL="0" marR="0" rtl="0" algn="l">
              <a:lnSpc>
                <a:spcPct val="13888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Bullet text same as text size with 12pt space before</a:t>
            </a:r>
            <a:endParaRPr/>
          </a:p>
          <a:p>
            <a:pPr indent="-228600" lvl="0" marL="0" marR="0" rtl="0" algn="l">
              <a:lnSpc>
                <a:spcPct val="13888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Bullet text same as text size with 12pt space before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5333662" y="39354125"/>
            <a:ext cx="13868400" cy="996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 text size 15pt Arial andexactly 22pt space between lines</a:t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642925" y="11855450"/>
            <a:ext cx="14429100" cy="4959300"/>
          </a:xfrm>
          <a:prstGeom prst="roundRect">
            <a:avLst>
              <a:gd fmla="val 1801" name="adj"/>
            </a:avLst>
          </a:prstGeom>
          <a:solidFill>
            <a:schemeClr val="lt1"/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chemeClr val="dk1"/>
                </a:solidFill>
              </a:rPr>
              <a:t>A. Spring Boot (Java)</a:t>
            </a:r>
            <a:endParaRPr b="1" sz="36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</a:pPr>
            <a:r>
              <a:rPr b="1" lang="en-US" sz="3600">
                <a:solidFill>
                  <a:schemeClr val="dk1"/>
                </a:solidFill>
              </a:rPr>
              <a:t>Strengths:</a:t>
            </a:r>
            <a:endParaRPr b="1" sz="3600">
              <a:solidFill>
                <a:schemeClr val="dk1"/>
              </a:solidFill>
            </a:endParaRPr>
          </a:p>
          <a:p>
            <a:pPr indent="-457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○"/>
            </a:pPr>
            <a:r>
              <a:rPr lang="en-US" sz="3600">
                <a:solidFill>
                  <a:schemeClr val="dk1"/>
                </a:solidFill>
              </a:rPr>
              <a:t>Robust security features (Spring Security) for secure payments.</a:t>
            </a:r>
            <a:endParaRPr sz="3600">
              <a:solidFill>
                <a:schemeClr val="dk1"/>
              </a:solidFill>
            </a:endParaRPr>
          </a:p>
          <a:p>
            <a:pPr indent="-457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○"/>
            </a:pPr>
            <a:r>
              <a:rPr lang="en-US" sz="3600">
                <a:solidFill>
                  <a:schemeClr val="dk1"/>
                </a:solidFill>
              </a:rPr>
              <a:t>Scalable microservices architecture.</a:t>
            </a:r>
            <a:endParaRPr sz="3600">
              <a:solidFill>
                <a:schemeClr val="dk1"/>
              </a:solidFill>
            </a:endParaRPr>
          </a:p>
          <a:p>
            <a:pPr indent="-457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○"/>
            </a:pPr>
            <a:r>
              <a:rPr lang="en-US" sz="3600">
                <a:solidFill>
                  <a:schemeClr val="dk1"/>
                </a:solidFill>
              </a:rPr>
              <a:t>High performance with Hibernate ORM and caching.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</a:pPr>
            <a:r>
              <a:rPr b="1" lang="en-US" sz="3600">
                <a:solidFill>
                  <a:schemeClr val="dk1"/>
                </a:solidFill>
              </a:rPr>
              <a:t>Weaknesses:</a:t>
            </a:r>
            <a:endParaRPr b="1" sz="3600">
              <a:solidFill>
                <a:schemeClr val="dk1"/>
              </a:solidFill>
            </a:endParaRPr>
          </a:p>
          <a:p>
            <a:pPr indent="-457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○"/>
            </a:pPr>
            <a:r>
              <a:rPr lang="en-US" sz="3600">
                <a:solidFill>
                  <a:schemeClr val="dk1"/>
                </a:solidFill>
              </a:rPr>
              <a:t>Steeper learning curve compared to other frameworks.</a:t>
            </a:r>
            <a:endParaRPr sz="3600">
              <a:solidFill>
                <a:schemeClr val="dk1"/>
              </a:solidFill>
            </a:endParaRPr>
          </a:p>
          <a:p>
            <a:pPr indent="-457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○"/>
            </a:pPr>
            <a:r>
              <a:rPr lang="en-US" sz="3600">
                <a:solidFill>
                  <a:schemeClr val="dk1"/>
                </a:solidFill>
              </a:rPr>
              <a:t>Requires more boilerplate code.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chemeClr val="dk1"/>
                </a:solidFill>
              </a:rPr>
              <a:t>B. Django (Python)</a:t>
            </a:r>
            <a:endParaRPr b="1" sz="36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</a:pPr>
            <a:r>
              <a:rPr b="1" lang="en-US" sz="3600">
                <a:solidFill>
                  <a:schemeClr val="dk1"/>
                </a:solidFill>
              </a:rPr>
              <a:t>Strengths:</a:t>
            </a:r>
            <a:endParaRPr b="1" sz="3600">
              <a:solidFill>
                <a:schemeClr val="dk1"/>
              </a:solidFill>
            </a:endParaRPr>
          </a:p>
          <a:p>
            <a:pPr indent="-457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○"/>
            </a:pPr>
            <a:r>
              <a:rPr lang="en-US" sz="3600">
                <a:solidFill>
                  <a:schemeClr val="dk1"/>
                </a:solidFill>
              </a:rPr>
              <a:t>Rapid development with built-in admin panel.</a:t>
            </a:r>
            <a:endParaRPr sz="3600">
              <a:solidFill>
                <a:schemeClr val="dk1"/>
              </a:solidFill>
            </a:endParaRPr>
          </a:p>
          <a:p>
            <a:pPr indent="-457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○"/>
            </a:pPr>
            <a:r>
              <a:rPr lang="en-US" sz="3600">
                <a:solidFill>
                  <a:schemeClr val="dk1"/>
                </a:solidFill>
              </a:rPr>
              <a:t>Strong security (CSRF protection, SQL injection prevention).</a:t>
            </a:r>
            <a:endParaRPr sz="3600">
              <a:solidFill>
                <a:schemeClr val="dk1"/>
              </a:solidFill>
            </a:endParaRPr>
          </a:p>
          <a:p>
            <a:pPr indent="-457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○"/>
            </a:pPr>
            <a:r>
              <a:rPr lang="en-US" sz="3600">
                <a:solidFill>
                  <a:schemeClr val="dk1"/>
                </a:solidFill>
              </a:rPr>
              <a:t>ORM for database management.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</a:pPr>
            <a:r>
              <a:rPr b="1" lang="en-US" sz="3600">
                <a:solidFill>
                  <a:schemeClr val="dk1"/>
                </a:solidFill>
              </a:rPr>
              <a:t>Weaknesses:</a:t>
            </a:r>
            <a:endParaRPr b="1" sz="3600">
              <a:solidFill>
                <a:schemeClr val="dk1"/>
              </a:solidFill>
            </a:endParaRPr>
          </a:p>
          <a:p>
            <a:pPr indent="-457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○"/>
            </a:pPr>
            <a:r>
              <a:rPr lang="en-US" sz="3600">
                <a:solidFill>
                  <a:schemeClr val="dk1"/>
                </a:solidFill>
              </a:rPr>
              <a:t>Less performant than Java-based frameworks for high-load systems.</a:t>
            </a:r>
            <a:endParaRPr sz="3600">
              <a:solidFill>
                <a:schemeClr val="dk1"/>
              </a:solidFill>
            </a:endParaRPr>
          </a:p>
          <a:p>
            <a:pPr indent="-457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○"/>
            </a:pPr>
            <a:r>
              <a:rPr lang="en-US" sz="3600">
                <a:solidFill>
                  <a:schemeClr val="dk1"/>
                </a:solidFill>
              </a:rPr>
              <a:t>Monolithic by default (microservices require additional setup).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chemeClr val="dk1"/>
                </a:solidFill>
              </a:rPr>
              <a:t>C. ASP.NET Core (C#)</a:t>
            </a:r>
            <a:endParaRPr b="1" sz="36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</a:pPr>
            <a:r>
              <a:rPr b="1" lang="en-US" sz="3600">
                <a:solidFill>
                  <a:schemeClr val="dk1"/>
                </a:solidFill>
              </a:rPr>
              <a:t>Strengths:</a:t>
            </a:r>
            <a:endParaRPr b="1" sz="3600">
              <a:solidFill>
                <a:schemeClr val="dk1"/>
              </a:solidFill>
            </a:endParaRPr>
          </a:p>
          <a:p>
            <a:pPr indent="-457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○"/>
            </a:pPr>
            <a:r>
              <a:rPr lang="en-US" sz="3600">
                <a:solidFill>
                  <a:schemeClr val="dk1"/>
                </a:solidFill>
              </a:rPr>
              <a:t>High performance and scalability.</a:t>
            </a:r>
            <a:endParaRPr sz="3600">
              <a:solidFill>
                <a:schemeClr val="dk1"/>
              </a:solidFill>
            </a:endParaRPr>
          </a:p>
          <a:p>
            <a:pPr indent="-457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○"/>
            </a:pPr>
            <a:r>
              <a:rPr lang="en-US" sz="3600">
                <a:solidFill>
                  <a:schemeClr val="dk1"/>
                </a:solidFill>
              </a:rPr>
              <a:t>Built-in Identity for secure authentication.</a:t>
            </a:r>
            <a:endParaRPr sz="3600">
              <a:solidFill>
                <a:schemeClr val="dk1"/>
              </a:solidFill>
            </a:endParaRPr>
          </a:p>
          <a:p>
            <a:pPr indent="-457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○"/>
            </a:pPr>
            <a:r>
              <a:rPr lang="en-US" sz="3600">
                <a:solidFill>
                  <a:schemeClr val="dk1"/>
                </a:solidFill>
              </a:rPr>
              <a:t>Supports MVC and microservices.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</a:pPr>
            <a:r>
              <a:rPr b="1" lang="en-US" sz="3600">
                <a:solidFill>
                  <a:schemeClr val="dk1"/>
                </a:solidFill>
              </a:rPr>
              <a:t>Weaknesses:</a:t>
            </a:r>
            <a:endParaRPr b="1" sz="3600">
              <a:solidFill>
                <a:schemeClr val="dk1"/>
              </a:solidFill>
            </a:endParaRPr>
          </a:p>
          <a:p>
            <a:pPr indent="-457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○"/>
            </a:pPr>
            <a:r>
              <a:rPr lang="en-US" sz="3600">
                <a:solidFill>
                  <a:schemeClr val="dk1"/>
                </a:solidFill>
              </a:rPr>
              <a:t>Primarily Windows-based.</a:t>
            </a:r>
            <a:endParaRPr sz="3600">
              <a:solidFill>
                <a:schemeClr val="dk1"/>
              </a:solidFill>
            </a:endParaRPr>
          </a:p>
          <a:p>
            <a:pPr indent="-457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○"/>
            </a:pPr>
            <a:r>
              <a:rPr lang="en-US" sz="3600">
                <a:solidFill>
                  <a:schemeClr val="dk1"/>
                </a:solidFill>
              </a:rPr>
              <a:t>Licensing costs for enterprise features.</a:t>
            </a:r>
            <a:endParaRPr sz="3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t/>
            </a:r>
            <a:endParaRPr sz="3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682637" y="29260800"/>
            <a:ext cx="1013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Fig. 1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Caption size 24pt Arial and exactly 34pt space between lines</a:t>
            </a:r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15359062" y="14511337"/>
            <a:ext cx="138430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b="1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Table 1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Caption size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24pt Arial and exactly 34pt space between lines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682625" y="31064200"/>
            <a:ext cx="13854112" cy="159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Text size 36pt Arial and exactly 50pt space between lines</a:t>
            </a:r>
            <a:endParaRPr/>
          </a:p>
          <a:p>
            <a:pPr indent="0" lvl="0" marL="0" marR="0" rtl="0" algn="l">
              <a:lnSpc>
                <a:spcPct val="138888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Space before (for multiple paragraphs):18pt</a:t>
            </a:r>
            <a:endParaRPr/>
          </a:p>
        </p:txBody>
      </p:sp>
      <p:graphicFrame>
        <p:nvGraphicFramePr>
          <p:cNvPr id="98" name="Google Shape;98;p13"/>
          <p:cNvGraphicFramePr/>
          <p:nvPr/>
        </p:nvGraphicFramePr>
        <p:xfrm>
          <a:off x="15428912" y="1075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{001785A7-0569-4CEC-9F9F-CF6ECBA1F9ED}</a:tableStyleId>
              </a:tblPr>
              <a:tblGrid>
                <a:gridCol w="2493950"/>
                <a:gridCol w="2747950"/>
                <a:gridCol w="2759075"/>
                <a:gridCol w="2933700"/>
                <a:gridCol w="2840025"/>
              </a:tblGrid>
              <a:tr h="623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Helvetica Neue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Chart heading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Helvetica Neue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Chart heading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Helvetica Neue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Chart heading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Helvetica Neue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Chart heading</a:t>
                      </a:r>
                      <a:endParaRPr/>
                    </a:p>
                  </a:txBody>
                  <a:tcPr marT="0" marB="0" marR="68575" marL="68575"/>
                </a:tc>
              </a:tr>
              <a:tr h="59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Helvetica Neu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Chart text</a:t>
                      </a:r>
                      <a:endParaRPr/>
                    </a:p>
                  </a:txBody>
                  <a:tcPr marT="0" marB="0" marR="68575" marL="68575">
                    <a:solidFill>
                      <a:srgbClr val="D4D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Helvetica Neu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00</a:t>
                      </a:r>
                      <a:endParaRPr/>
                    </a:p>
                  </a:txBody>
                  <a:tcPr marT="0" marB="0" marR="68575" marL="68575">
                    <a:solidFill>
                      <a:srgbClr val="D4D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Helvetica Neu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00</a:t>
                      </a:r>
                      <a:endParaRPr/>
                    </a:p>
                  </a:txBody>
                  <a:tcPr marT="0" marB="0" marR="68575" marL="68575">
                    <a:solidFill>
                      <a:srgbClr val="D4D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Helvetica Neu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00</a:t>
                      </a:r>
                      <a:endParaRPr/>
                    </a:p>
                  </a:txBody>
                  <a:tcPr marT="0" marB="0" marR="68575" marL="68575">
                    <a:solidFill>
                      <a:srgbClr val="D4D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Helvetica Neu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00</a:t>
                      </a:r>
                      <a:endParaRPr/>
                    </a:p>
                  </a:txBody>
                  <a:tcPr marT="0" marB="0" marR="68575" marL="68575">
                    <a:solidFill>
                      <a:srgbClr val="D4DFE7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Helvetica Neu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Chart text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Helvetica Neu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Helvetica Neu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Helvetica Neu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Helvetica Neu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00</a:t>
                      </a:r>
                      <a:endParaRPr/>
                    </a:p>
                  </a:txBody>
                  <a:tcPr marT="0" marB="0" marR="68575" marL="68575"/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Helvetica Neu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Chart text</a:t>
                      </a:r>
                      <a:endParaRPr/>
                    </a:p>
                  </a:txBody>
                  <a:tcPr marT="0" marB="0" marR="68575" marL="68575">
                    <a:solidFill>
                      <a:srgbClr val="D4D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Helvetica Neu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00</a:t>
                      </a:r>
                      <a:endParaRPr/>
                    </a:p>
                  </a:txBody>
                  <a:tcPr marT="0" marB="0" marR="68575" marL="68575">
                    <a:solidFill>
                      <a:srgbClr val="D4D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Helvetica Neu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00</a:t>
                      </a:r>
                      <a:endParaRPr/>
                    </a:p>
                  </a:txBody>
                  <a:tcPr marT="0" marB="0" marR="68575" marL="68575">
                    <a:solidFill>
                      <a:srgbClr val="D4D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Helvetica Neu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00</a:t>
                      </a:r>
                      <a:endParaRPr/>
                    </a:p>
                  </a:txBody>
                  <a:tcPr marT="0" marB="0" marR="68575" marL="68575">
                    <a:solidFill>
                      <a:srgbClr val="D4D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Helvetica Neu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00</a:t>
                      </a:r>
                      <a:endParaRPr/>
                    </a:p>
                  </a:txBody>
                  <a:tcPr marT="0" marB="0" marR="68575" marL="68575">
                    <a:solidFill>
                      <a:srgbClr val="D4DFE7"/>
                    </a:solidFill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Helvetica Neu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Chart text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Helvetica Neu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Helvetica Neu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Helvetica Neu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Helvetica Neu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00</a:t>
                      </a:r>
                      <a:endParaRPr/>
                    </a:p>
                  </a:txBody>
                  <a:tcPr marT="0" marB="0" marR="68575" marL="68575"/>
                </a:tc>
              </a:tr>
              <a:tr h="60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Helvetica Neue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Chart text</a:t>
                      </a:r>
                      <a:endParaRPr/>
                    </a:p>
                  </a:txBody>
                  <a:tcPr marT="0" marB="0" marR="68575" marL="68575">
                    <a:solidFill>
                      <a:srgbClr val="D4D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Helvetica Neue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00</a:t>
                      </a: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solidFill>
                      <a:srgbClr val="D4D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Helvetica Neue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00</a:t>
                      </a:r>
                      <a:endParaRPr/>
                    </a:p>
                  </a:txBody>
                  <a:tcPr marT="0" marB="0" marR="68575" marL="68575">
                    <a:solidFill>
                      <a:srgbClr val="D4D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Helvetica Neue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00</a:t>
                      </a:r>
                      <a:endParaRPr/>
                    </a:p>
                  </a:txBody>
                  <a:tcPr marT="0" marB="0" marR="68575" marL="68575">
                    <a:solidFill>
                      <a:srgbClr val="D4D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Helvetica Neue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00</a:t>
                      </a:r>
                      <a:endParaRPr/>
                    </a:p>
                  </a:txBody>
                  <a:tcPr marT="0" marB="0" marR="68575" marL="68575">
                    <a:solidFill>
                      <a:srgbClr val="D4DFE7"/>
                    </a:solidFill>
                  </a:tcPr>
                </a:tc>
              </a:tr>
            </a:tbl>
          </a:graphicData>
        </a:graphic>
      </p:graphicFrame>
      <p:grpSp>
        <p:nvGrpSpPr>
          <p:cNvPr id="99" name="Google Shape;99;p13"/>
          <p:cNvGrpSpPr/>
          <p:nvPr/>
        </p:nvGrpSpPr>
        <p:grpSpPr>
          <a:xfrm>
            <a:off x="668337" y="29759275"/>
            <a:ext cx="13868400" cy="1108075"/>
            <a:chOff x="668338" y="29758748"/>
            <a:chExt cx="13868400" cy="1108075"/>
          </a:xfrm>
        </p:grpSpPr>
        <p:sp>
          <p:nvSpPr>
            <p:cNvPr id="100" name="Google Shape;100;p13"/>
            <p:cNvSpPr txBox="1"/>
            <p:nvPr/>
          </p:nvSpPr>
          <p:spPr>
            <a:xfrm>
              <a:off x="668338" y="29758748"/>
              <a:ext cx="6686550" cy="1108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84"/>
                </a:buClr>
                <a:buSzPts val="6600"/>
                <a:buFont typeface="Arial"/>
                <a:buNone/>
              </a:pPr>
              <a:r>
                <a:rPr b="1" i="0" lang="en-US" sz="6600" u="none">
                  <a:solidFill>
                    <a:srgbClr val="006684"/>
                  </a:solidFill>
                  <a:latin typeface="Arial"/>
                  <a:ea typeface="Arial"/>
                  <a:cs typeface="Arial"/>
                  <a:sym typeface="Arial"/>
                </a:rPr>
                <a:t>Results</a:t>
              </a:r>
              <a:endParaRPr/>
            </a:p>
          </p:txBody>
        </p:sp>
        <p:cxnSp>
          <p:nvCxnSpPr>
            <p:cNvPr id="101" name="Google Shape;101;p13"/>
            <p:cNvCxnSpPr/>
            <p:nvPr/>
          </p:nvCxnSpPr>
          <p:spPr>
            <a:xfrm>
              <a:off x="793750" y="29856113"/>
              <a:ext cx="13742988" cy="34925"/>
            </a:xfrm>
            <a:prstGeom prst="straightConnector1">
              <a:avLst/>
            </a:prstGeom>
            <a:noFill/>
            <a:ln cap="flat" cmpd="sng" w="12700">
              <a:solidFill>
                <a:srgbClr val="00668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02" name="Google Shape;102;p13"/>
          <p:cNvGrpSpPr/>
          <p:nvPr/>
        </p:nvGrpSpPr>
        <p:grpSpPr>
          <a:xfrm>
            <a:off x="15335250" y="29260800"/>
            <a:ext cx="13866812" cy="1108075"/>
            <a:chOff x="15335250" y="29260800"/>
            <a:chExt cx="13866813" cy="1108075"/>
          </a:xfrm>
        </p:grpSpPr>
        <p:sp>
          <p:nvSpPr>
            <p:cNvPr id="103" name="Google Shape;103;p13"/>
            <p:cNvSpPr txBox="1"/>
            <p:nvPr/>
          </p:nvSpPr>
          <p:spPr>
            <a:xfrm>
              <a:off x="15335250" y="29260800"/>
              <a:ext cx="6688138" cy="1108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84"/>
                </a:buClr>
                <a:buSzPts val="6600"/>
                <a:buFont typeface="Arial"/>
                <a:buNone/>
              </a:pPr>
              <a:r>
                <a:rPr b="1" i="0" lang="en-US" sz="6600" u="none">
                  <a:solidFill>
                    <a:srgbClr val="006684"/>
                  </a:solidFill>
                  <a:latin typeface="Arial"/>
                  <a:ea typeface="Arial"/>
                  <a:cs typeface="Arial"/>
                  <a:sym typeface="Arial"/>
                </a:rPr>
                <a:t>Conclusions</a:t>
              </a:r>
              <a:endParaRPr/>
            </a:p>
          </p:txBody>
        </p:sp>
        <p:cxnSp>
          <p:nvCxnSpPr>
            <p:cNvPr id="104" name="Google Shape;104;p13"/>
            <p:cNvCxnSpPr/>
            <p:nvPr/>
          </p:nvCxnSpPr>
          <p:spPr>
            <a:xfrm>
              <a:off x="15460663" y="29386213"/>
              <a:ext cx="13741400" cy="0"/>
            </a:xfrm>
            <a:prstGeom prst="straightConnector1">
              <a:avLst/>
            </a:prstGeom>
            <a:noFill/>
            <a:ln cap="flat" cmpd="sng" w="12700">
              <a:solidFill>
                <a:srgbClr val="00668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05" name="Google Shape;105;p13"/>
          <p:cNvGrpSpPr/>
          <p:nvPr/>
        </p:nvGrpSpPr>
        <p:grpSpPr>
          <a:xfrm>
            <a:off x="677864" y="10750550"/>
            <a:ext cx="14107500" cy="1108200"/>
            <a:chOff x="638201" y="11367548"/>
            <a:chExt cx="14107500" cy="1108200"/>
          </a:xfrm>
        </p:grpSpPr>
        <p:sp>
          <p:nvSpPr>
            <p:cNvPr id="106" name="Google Shape;106;p13"/>
            <p:cNvSpPr txBox="1"/>
            <p:nvPr/>
          </p:nvSpPr>
          <p:spPr>
            <a:xfrm>
              <a:off x="638201" y="11367548"/>
              <a:ext cx="141075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84"/>
                </a:buClr>
                <a:buSzPts val="6600"/>
                <a:buFont typeface="Arial"/>
                <a:buNone/>
              </a:pPr>
              <a:r>
                <a:rPr b="1" i="0" lang="en-US" sz="6600" u="none">
                  <a:solidFill>
                    <a:srgbClr val="006684"/>
                  </a:solidFill>
                  <a:latin typeface="Arial"/>
                  <a:ea typeface="Arial"/>
                  <a:cs typeface="Arial"/>
                  <a:sym typeface="Arial"/>
                </a:rPr>
                <a:t>Methods: Evaluated Frameworks </a:t>
              </a:r>
              <a:endParaRPr/>
            </a:p>
          </p:txBody>
        </p:sp>
        <p:cxnSp>
          <p:nvCxnSpPr>
            <p:cNvPr id="107" name="Google Shape;107;p13"/>
            <p:cNvCxnSpPr/>
            <p:nvPr/>
          </p:nvCxnSpPr>
          <p:spPr>
            <a:xfrm>
              <a:off x="777875" y="11468100"/>
              <a:ext cx="13758900" cy="0"/>
            </a:xfrm>
            <a:prstGeom prst="straightConnector1">
              <a:avLst/>
            </a:prstGeom>
            <a:noFill/>
            <a:ln cap="flat" cmpd="sng" w="12700">
              <a:solidFill>
                <a:srgbClr val="00668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08" name="Google Shape;108;p13"/>
          <p:cNvSpPr txBox="1"/>
          <p:nvPr/>
        </p:nvSpPr>
        <p:spPr>
          <a:xfrm>
            <a:off x="15428912" y="10829925"/>
            <a:ext cx="13781087" cy="3505200"/>
          </a:xfrm>
          <a:prstGeom prst="rect">
            <a:avLst/>
          </a:prstGeom>
          <a:noFill/>
          <a:ln cap="sq" cmpd="sng" w="12700">
            <a:solidFill>
              <a:srgbClr val="0066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-36563300" y="13154025"/>
            <a:ext cx="185737" cy="44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0" y="0"/>
            <a:ext cx="30279900" cy="4098900"/>
          </a:xfrm>
          <a:prstGeom prst="rect">
            <a:avLst/>
          </a:prstGeom>
          <a:solidFill>
            <a:srgbClr val="00668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676275" y="214312"/>
            <a:ext cx="224901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15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r>
              <a:rPr b="1" lang="en-US" sz="7000">
                <a:solidFill>
                  <a:schemeClr val="lt1"/>
                </a:solidFill>
              </a:rPr>
              <a:t>Enterprise Software Framework Recommendation for “Festivals R Us”</a:t>
            </a:r>
            <a:endParaRPr b="1" sz="6600">
              <a:solidFill>
                <a:schemeClr val="lt1"/>
              </a:solidFill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688987" y="2943225"/>
            <a:ext cx="1976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</a:rPr>
              <a:t>Euna Lee 2022228</a:t>
            </a:r>
            <a:endParaRPr/>
          </a:p>
        </p:txBody>
      </p:sp>
      <p:sp>
        <p:nvSpPr>
          <p:cNvPr id="113" name="Google Shape;113;p13"/>
          <p:cNvSpPr txBox="1"/>
          <p:nvPr/>
        </p:nvSpPr>
        <p:spPr>
          <a:xfrm>
            <a:off x="688975" y="4316412"/>
            <a:ext cx="1397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Commercial Solutions Design (BS</a:t>
            </a:r>
            <a:r>
              <a:rPr lang="en-US" sz="2400">
                <a:solidFill>
                  <a:schemeClr val="dk1"/>
                </a:solidFill>
              </a:rPr>
              <a:t>c in Computing in IT)</a:t>
            </a: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562825" y="6020587"/>
            <a:ext cx="14222400" cy="4357800"/>
          </a:xfrm>
          <a:prstGeom prst="roundRect">
            <a:avLst>
              <a:gd fmla="val 1801" name="adj"/>
            </a:avLst>
          </a:prstGeom>
          <a:solidFill>
            <a:schemeClr val="lt1"/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lang="en-US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”Festivals R Us” requires a scalable, secure, and high- performance ticket sales application to handle multiple events </a:t>
            </a:r>
            <a:r>
              <a:rPr lang="en-US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simultaneously</a:t>
            </a:r>
            <a:r>
              <a:rPr lang="en-US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The system must support various client devices while ensuring data security and fast transaction processing. This poster evaluates three enterprise software frameworks and recommends the most suitable one.</a:t>
            </a:r>
            <a:endParaRPr b="1" sz="3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t/>
            </a:r>
            <a:endParaRPr sz="3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13"/>
          <p:cNvSpPr/>
          <p:nvPr/>
        </p:nvSpPr>
        <p:spPr>
          <a:xfrm>
            <a:off x="15308262" y="6888162"/>
            <a:ext cx="13893800" cy="3756025"/>
          </a:xfrm>
          <a:prstGeom prst="roundRect">
            <a:avLst>
              <a:gd fmla="val 968" name="adj"/>
            </a:avLst>
          </a:prstGeom>
          <a:solidFill>
            <a:schemeClr val="lt1"/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Text size 36pt Arial and exactly 50pt space between lines</a:t>
            </a:r>
            <a:endParaRPr/>
          </a:p>
        </p:txBody>
      </p:sp>
      <p:grpSp>
        <p:nvGrpSpPr>
          <p:cNvPr id="116" name="Google Shape;116;p13"/>
          <p:cNvGrpSpPr/>
          <p:nvPr/>
        </p:nvGrpSpPr>
        <p:grpSpPr>
          <a:xfrm>
            <a:off x="688987" y="4912512"/>
            <a:ext cx="14236700" cy="1108075"/>
            <a:chOff x="668338" y="5446713"/>
            <a:chExt cx="14236700" cy="1108075"/>
          </a:xfrm>
        </p:grpSpPr>
        <p:sp>
          <p:nvSpPr>
            <p:cNvPr id="117" name="Google Shape;117;p13"/>
            <p:cNvSpPr txBox="1"/>
            <p:nvPr/>
          </p:nvSpPr>
          <p:spPr>
            <a:xfrm>
              <a:off x="668338" y="5446713"/>
              <a:ext cx="14236700" cy="11080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84"/>
                </a:buClr>
                <a:buSzPts val="6600"/>
                <a:buFont typeface="Arial"/>
                <a:buNone/>
              </a:pPr>
              <a:r>
                <a:rPr b="1" i="0" lang="en-US" sz="6600" u="none">
                  <a:solidFill>
                    <a:srgbClr val="006684"/>
                  </a:solidFill>
                  <a:latin typeface="Arial"/>
                  <a:ea typeface="Arial"/>
                  <a:cs typeface="Arial"/>
                  <a:sym typeface="Arial"/>
                </a:rPr>
                <a:t>Introduction</a:t>
              </a:r>
              <a:endParaRPr/>
            </a:p>
          </p:txBody>
        </p:sp>
        <p:cxnSp>
          <p:nvCxnSpPr>
            <p:cNvPr id="118" name="Google Shape;118;p13"/>
            <p:cNvCxnSpPr/>
            <p:nvPr/>
          </p:nvCxnSpPr>
          <p:spPr>
            <a:xfrm>
              <a:off x="785813" y="5527675"/>
              <a:ext cx="13750925" cy="0"/>
            </a:xfrm>
            <a:prstGeom prst="straightConnector1">
              <a:avLst/>
            </a:prstGeom>
            <a:noFill/>
            <a:ln cap="flat" cmpd="sng" w="12700">
              <a:solidFill>
                <a:srgbClr val="00668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19" name="Google Shape;119;p13"/>
          <p:cNvGrpSpPr/>
          <p:nvPr/>
        </p:nvGrpSpPr>
        <p:grpSpPr>
          <a:xfrm>
            <a:off x="15289212" y="5694362"/>
            <a:ext cx="13912850" cy="1108075"/>
            <a:chOff x="15289213" y="5440363"/>
            <a:chExt cx="13912850" cy="1108075"/>
          </a:xfrm>
        </p:grpSpPr>
        <p:sp>
          <p:nvSpPr>
            <p:cNvPr id="120" name="Google Shape;120;p13"/>
            <p:cNvSpPr txBox="1"/>
            <p:nvPr/>
          </p:nvSpPr>
          <p:spPr>
            <a:xfrm>
              <a:off x="15289213" y="5440363"/>
              <a:ext cx="6688137" cy="1108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84"/>
                </a:buClr>
                <a:buSzPts val="6600"/>
                <a:buFont typeface="Arial"/>
                <a:buNone/>
              </a:pPr>
              <a:r>
                <a:rPr b="1" i="0" lang="en-US" sz="6600" u="none">
                  <a:solidFill>
                    <a:srgbClr val="006684"/>
                  </a:solidFill>
                  <a:latin typeface="Arial"/>
                  <a:ea typeface="Arial"/>
                  <a:cs typeface="Arial"/>
                  <a:sym typeface="Arial"/>
                </a:rPr>
                <a:t>Results</a:t>
              </a:r>
              <a:endParaRPr/>
            </a:p>
          </p:txBody>
        </p:sp>
        <p:cxnSp>
          <p:nvCxnSpPr>
            <p:cNvPr id="121" name="Google Shape;121;p13"/>
            <p:cNvCxnSpPr/>
            <p:nvPr/>
          </p:nvCxnSpPr>
          <p:spPr>
            <a:xfrm>
              <a:off x="15428913" y="5527675"/>
              <a:ext cx="13773150" cy="14288"/>
            </a:xfrm>
            <a:prstGeom prst="straightConnector1">
              <a:avLst/>
            </a:prstGeom>
            <a:noFill/>
            <a:ln cap="flat" cmpd="sng" w="12700">
              <a:solidFill>
                <a:srgbClr val="00668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/>
          <p:nvPr>
            <p:ph type="title"/>
          </p:nvPr>
        </p:nvSpPr>
        <p:spPr>
          <a:xfrm>
            <a:off x="2270125" y="3803650"/>
            <a:ext cx="25739700" cy="7135800"/>
          </a:xfrm>
          <a:prstGeom prst="rect">
            <a:avLst/>
          </a:prstGeom>
        </p:spPr>
        <p:txBody>
          <a:bodyPr anchorCtr="0" anchor="ctr" bIns="224575" lIns="449175" spcFirstLastPara="1" rIns="449175" wrap="square" tIns="224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4"/>
          <p:cNvSpPr txBox="1"/>
          <p:nvPr>
            <p:ph idx="1" type="body"/>
          </p:nvPr>
        </p:nvSpPr>
        <p:spPr>
          <a:xfrm>
            <a:off x="2270125" y="12366625"/>
            <a:ext cx="25739700" cy="25685700"/>
          </a:xfrm>
          <a:prstGeom prst="rect">
            <a:avLst/>
          </a:prstGeom>
        </p:spPr>
        <p:txBody>
          <a:bodyPr anchorCtr="0" anchor="t" bIns="224575" lIns="449175" spcFirstLastPara="1" rIns="449175" wrap="square" tIns="224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11242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