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65" r:id="rId4"/>
    <p:sldId id="277" r:id="rId5"/>
    <p:sldId id="258" r:id="rId6"/>
    <p:sldId id="259" r:id="rId7"/>
    <p:sldId id="276" r:id="rId8"/>
    <p:sldId id="274" r:id="rId9"/>
    <p:sldId id="267" r:id="rId10"/>
    <p:sldId id="279" r:id="rId11"/>
    <p:sldId id="271" r:id="rId12"/>
    <p:sldId id="275" r:id="rId13"/>
    <p:sldId id="278" r:id="rId14"/>
    <p:sldId id="262" r:id="rId15"/>
    <p:sldId id="280" r:id="rId16"/>
    <p:sldId id="273" r:id="rId17"/>
    <p:sldId id="268" r:id="rId18"/>
    <p:sldId id="260" r:id="rId19"/>
    <p:sldId id="272" r:id="rId20"/>
    <p:sldId id="270" r:id="rId21"/>
    <p:sldId id="266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E15AB"/>
    <a:srgbClr val="C0B4E2"/>
    <a:srgbClr val="FFFFFF"/>
    <a:srgbClr val="CBE2C5"/>
    <a:srgbClr val="A9CEEB"/>
    <a:srgbClr val="4E75AD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5D1AFA-1295-4FAE-87D0-6B545D9E743A}" v="710" dt="2025-02-24T16:16:02.64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73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deleine Berube" userId="f54d0aff-e03f-415e-a302-abbcfdbe2141" providerId="ADAL" clId="{895D1AFA-1295-4FAE-87D0-6B545D9E743A}"/>
    <pc:docChg chg="undo custSel addSld delSld modSld sldOrd">
      <pc:chgData name="Madeleine Berube" userId="f54d0aff-e03f-415e-a302-abbcfdbe2141" providerId="ADAL" clId="{895D1AFA-1295-4FAE-87D0-6B545D9E743A}" dt="2025-02-24T16:16:19.781" v="2097"/>
      <pc:docMkLst>
        <pc:docMk/>
      </pc:docMkLst>
      <pc:sldChg chg="modSp mod">
        <pc:chgData name="Madeleine Berube" userId="f54d0aff-e03f-415e-a302-abbcfdbe2141" providerId="ADAL" clId="{895D1AFA-1295-4FAE-87D0-6B545D9E743A}" dt="2025-02-23T14:21:53.980" v="17" actId="20577"/>
        <pc:sldMkLst>
          <pc:docMk/>
          <pc:sldMk cId="564914497" sldId="256"/>
        </pc:sldMkLst>
        <pc:spChg chg="mod">
          <ac:chgData name="Madeleine Berube" userId="f54d0aff-e03f-415e-a302-abbcfdbe2141" providerId="ADAL" clId="{895D1AFA-1295-4FAE-87D0-6B545D9E743A}" dt="2025-02-23T14:21:53.980" v="17" actId="20577"/>
          <ac:spMkLst>
            <pc:docMk/>
            <pc:sldMk cId="564914497" sldId="256"/>
            <ac:spMk id="3" creationId="{FE953113-A8FC-E7BA-EBB0-0DB727F3BAF8}"/>
          </ac:spMkLst>
        </pc:spChg>
      </pc:sldChg>
      <pc:sldChg chg="addSp modSp mod modAnim">
        <pc:chgData name="Madeleine Berube" userId="f54d0aff-e03f-415e-a302-abbcfdbe2141" providerId="ADAL" clId="{895D1AFA-1295-4FAE-87D0-6B545D9E743A}" dt="2025-02-24T01:59:18.881" v="1082" actId="20577"/>
        <pc:sldMkLst>
          <pc:docMk/>
          <pc:sldMk cId="2663586217" sldId="259"/>
        </pc:sldMkLst>
        <pc:spChg chg="add mod">
          <ac:chgData name="Madeleine Berube" userId="f54d0aff-e03f-415e-a302-abbcfdbe2141" providerId="ADAL" clId="{895D1AFA-1295-4FAE-87D0-6B545D9E743A}" dt="2025-02-24T01:59:18.881" v="1082" actId="20577"/>
          <ac:spMkLst>
            <pc:docMk/>
            <pc:sldMk cId="2663586217" sldId="259"/>
            <ac:spMk id="4" creationId="{CCE013BF-E53C-346B-E9B9-82ADC3DD74A9}"/>
          </ac:spMkLst>
        </pc:spChg>
        <pc:spChg chg="mod">
          <ac:chgData name="Madeleine Berube" userId="f54d0aff-e03f-415e-a302-abbcfdbe2141" providerId="ADAL" clId="{895D1AFA-1295-4FAE-87D0-6B545D9E743A}" dt="2025-02-23T14:49:28.018" v="35" actId="1076"/>
          <ac:spMkLst>
            <pc:docMk/>
            <pc:sldMk cId="2663586217" sldId="259"/>
            <ac:spMk id="17" creationId="{4B1F7257-E4C8-E1E7-2AAF-4FB3CCAE99EE}"/>
          </ac:spMkLst>
        </pc:spChg>
      </pc:sldChg>
      <pc:sldChg chg="addSp delSp modSp mod ord modShow">
        <pc:chgData name="Madeleine Berube" userId="f54d0aff-e03f-415e-a302-abbcfdbe2141" providerId="ADAL" clId="{895D1AFA-1295-4FAE-87D0-6B545D9E743A}" dt="2025-02-24T02:52:53.321" v="1814" actId="1076"/>
        <pc:sldMkLst>
          <pc:docMk/>
          <pc:sldMk cId="522271981" sldId="260"/>
        </pc:sldMkLst>
        <pc:spChg chg="mod">
          <ac:chgData name="Madeleine Berube" userId="f54d0aff-e03f-415e-a302-abbcfdbe2141" providerId="ADAL" clId="{895D1AFA-1295-4FAE-87D0-6B545D9E743A}" dt="2025-02-24T02:52:17.229" v="1807" actId="20577"/>
          <ac:spMkLst>
            <pc:docMk/>
            <pc:sldMk cId="522271981" sldId="260"/>
            <ac:spMk id="2" creationId="{52E373C7-2C69-DF50-401B-1483E1DBDDC0}"/>
          </ac:spMkLst>
        </pc:spChg>
        <pc:spChg chg="del">
          <ac:chgData name="Madeleine Berube" userId="f54d0aff-e03f-415e-a302-abbcfdbe2141" providerId="ADAL" clId="{895D1AFA-1295-4FAE-87D0-6B545D9E743A}" dt="2025-02-24T02:52:20.665" v="1808" actId="478"/>
          <ac:spMkLst>
            <pc:docMk/>
            <pc:sldMk cId="522271981" sldId="260"/>
            <ac:spMk id="17" creationId="{9290648A-D156-5C22-C81C-01F2138C011A}"/>
          </ac:spMkLst>
        </pc:spChg>
        <pc:spChg chg="del">
          <ac:chgData name="Madeleine Berube" userId="f54d0aff-e03f-415e-a302-abbcfdbe2141" providerId="ADAL" clId="{895D1AFA-1295-4FAE-87D0-6B545D9E743A}" dt="2025-02-24T02:52:20.665" v="1808" actId="478"/>
          <ac:spMkLst>
            <pc:docMk/>
            <pc:sldMk cId="522271981" sldId="260"/>
            <ac:spMk id="20" creationId="{F0B69878-4ADD-FCFD-0EC4-6A4B9B31FFD1}"/>
          </ac:spMkLst>
        </pc:spChg>
        <pc:spChg chg="del">
          <ac:chgData name="Madeleine Berube" userId="f54d0aff-e03f-415e-a302-abbcfdbe2141" providerId="ADAL" clId="{895D1AFA-1295-4FAE-87D0-6B545D9E743A}" dt="2025-02-24T02:52:20.665" v="1808" actId="478"/>
          <ac:spMkLst>
            <pc:docMk/>
            <pc:sldMk cId="522271981" sldId="260"/>
            <ac:spMk id="21" creationId="{2FC5512D-CDEF-47E6-39C7-10419706F509}"/>
          </ac:spMkLst>
        </pc:spChg>
        <pc:spChg chg="del">
          <ac:chgData name="Madeleine Berube" userId="f54d0aff-e03f-415e-a302-abbcfdbe2141" providerId="ADAL" clId="{895D1AFA-1295-4FAE-87D0-6B545D9E743A}" dt="2025-02-24T02:52:20.665" v="1808" actId="478"/>
          <ac:spMkLst>
            <pc:docMk/>
            <pc:sldMk cId="522271981" sldId="260"/>
            <ac:spMk id="22" creationId="{A126E110-0444-C512-D955-84C98D47AECB}"/>
          </ac:spMkLst>
        </pc:spChg>
        <pc:spChg chg="del">
          <ac:chgData name="Madeleine Berube" userId="f54d0aff-e03f-415e-a302-abbcfdbe2141" providerId="ADAL" clId="{895D1AFA-1295-4FAE-87D0-6B545D9E743A}" dt="2025-02-24T02:52:20.665" v="1808" actId="478"/>
          <ac:spMkLst>
            <pc:docMk/>
            <pc:sldMk cId="522271981" sldId="260"/>
            <ac:spMk id="24" creationId="{2B2EF131-1FC9-17C1-CE33-914A5338A41E}"/>
          </ac:spMkLst>
        </pc:spChg>
        <pc:picChg chg="add mod">
          <ac:chgData name="Madeleine Berube" userId="f54d0aff-e03f-415e-a302-abbcfdbe2141" providerId="ADAL" clId="{895D1AFA-1295-4FAE-87D0-6B545D9E743A}" dt="2025-02-24T02:52:53.321" v="1814" actId="1076"/>
          <ac:picMkLst>
            <pc:docMk/>
            <pc:sldMk cId="522271981" sldId="260"/>
            <ac:picMk id="5" creationId="{DBE40B6F-EF84-6DB8-F598-17EE496F60AF}"/>
          </ac:picMkLst>
        </pc:picChg>
        <pc:picChg chg="del">
          <ac:chgData name="Madeleine Berube" userId="f54d0aff-e03f-415e-a302-abbcfdbe2141" providerId="ADAL" clId="{895D1AFA-1295-4FAE-87D0-6B545D9E743A}" dt="2025-02-24T02:52:22.110" v="1809" actId="478"/>
          <ac:picMkLst>
            <pc:docMk/>
            <pc:sldMk cId="522271981" sldId="260"/>
            <ac:picMk id="13" creationId="{80B8F699-A8DC-F327-6E3D-2235171A48B9}"/>
          </ac:picMkLst>
        </pc:picChg>
      </pc:sldChg>
      <pc:sldChg chg="delSp modSp mod modNotesTx">
        <pc:chgData name="Madeleine Berube" userId="f54d0aff-e03f-415e-a302-abbcfdbe2141" providerId="ADAL" clId="{895D1AFA-1295-4FAE-87D0-6B545D9E743A}" dt="2025-02-24T03:02:59.497" v="1995" actId="6549"/>
        <pc:sldMkLst>
          <pc:docMk/>
          <pc:sldMk cId="472369840" sldId="262"/>
        </pc:sldMkLst>
        <pc:spChg chg="mod">
          <ac:chgData name="Madeleine Berube" userId="f54d0aff-e03f-415e-a302-abbcfdbe2141" providerId="ADAL" clId="{895D1AFA-1295-4FAE-87D0-6B545D9E743A}" dt="2025-02-23T14:59:51.159" v="457" actId="20577"/>
          <ac:spMkLst>
            <pc:docMk/>
            <pc:sldMk cId="472369840" sldId="262"/>
            <ac:spMk id="3" creationId="{42414372-4B8F-4392-22E7-2B7933ED590A}"/>
          </ac:spMkLst>
        </pc:spChg>
        <pc:spChg chg="del">
          <ac:chgData name="Madeleine Berube" userId="f54d0aff-e03f-415e-a302-abbcfdbe2141" providerId="ADAL" clId="{895D1AFA-1295-4FAE-87D0-6B545D9E743A}" dt="2025-02-24T03:02:49.120" v="1993" actId="478"/>
          <ac:spMkLst>
            <pc:docMk/>
            <pc:sldMk cId="472369840" sldId="262"/>
            <ac:spMk id="7" creationId="{C0F2C9FB-F8B0-77CF-5F26-50A9EE3F934B}"/>
          </ac:spMkLst>
        </pc:spChg>
      </pc:sldChg>
      <pc:sldChg chg="addSp modSp mod modAnim">
        <pc:chgData name="Madeleine Berube" userId="f54d0aff-e03f-415e-a302-abbcfdbe2141" providerId="ADAL" clId="{895D1AFA-1295-4FAE-87D0-6B545D9E743A}" dt="2025-02-24T16:16:02.645" v="2095"/>
        <pc:sldMkLst>
          <pc:docMk/>
          <pc:sldMk cId="144171978" sldId="265"/>
        </pc:sldMkLst>
        <pc:spChg chg="add mod">
          <ac:chgData name="Madeleine Berube" userId="f54d0aff-e03f-415e-a302-abbcfdbe2141" providerId="ADAL" clId="{895D1AFA-1295-4FAE-87D0-6B545D9E743A}" dt="2025-02-24T16:15:56.756" v="2094" actId="1076"/>
          <ac:spMkLst>
            <pc:docMk/>
            <pc:sldMk cId="144171978" sldId="265"/>
            <ac:spMk id="12" creationId="{CA2085EF-BC0B-3664-1564-B26F8041BB89}"/>
          </ac:spMkLst>
        </pc:spChg>
      </pc:sldChg>
      <pc:sldChg chg="delSp mod ord delAnim modShow">
        <pc:chgData name="Madeleine Berube" userId="f54d0aff-e03f-415e-a302-abbcfdbe2141" providerId="ADAL" clId="{895D1AFA-1295-4FAE-87D0-6B545D9E743A}" dt="2025-02-24T02:57:09.697" v="1977"/>
        <pc:sldMkLst>
          <pc:docMk/>
          <pc:sldMk cId="2880781915" sldId="266"/>
        </pc:sldMkLst>
        <pc:spChg chg="del">
          <ac:chgData name="Madeleine Berube" userId="f54d0aff-e03f-415e-a302-abbcfdbe2141" providerId="ADAL" clId="{895D1AFA-1295-4FAE-87D0-6B545D9E743A}" dt="2025-02-24T02:52:02.013" v="1794" actId="478"/>
          <ac:spMkLst>
            <pc:docMk/>
            <pc:sldMk cId="2880781915" sldId="266"/>
            <ac:spMk id="5" creationId="{506B0B3E-1537-A8D2-EE62-5CD3B7CF9CC4}"/>
          </ac:spMkLst>
        </pc:spChg>
      </pc:sldChg>
      <pc:sldChg chg="modSp mod ord modShow">
        <pc:chgData name="Madeleine Berube" userId="f54d0aff-e03f-415e-a302-abbcfdbe2141" providerId="ADAL" clId="{895D1AFA-1295-4FAE-87D0-6B545D9E743A}" dt="2025-02-24T02:26:36.758" v="1426"/>
        <pc:sldMkLst>
          <pc:docMk/>
          <pc:sldMk cId="4199515571" sldId="267"/>
        </pc:sldMkLst>
        <pc:spChg chg="mod">
          <ac:chgData name="Madeleine Berube" userId="f54d0aff-e03f-415e-a302-abbcfdbe2141" providerId="ADAL" clId="{895D1AFA-1295-4FAE-87D0-6B545D9E743A}" dt="2025-02-24T02:18:44.527" v="1304" actId="20577"/>
          <ac:spMkLst>
            <pc:docMk/>
            <pc:sldMk cId="4199515571" sldId="267"/>
            <ac:spMk id="2" creationId="{8214D609-C2E1-4F8E-33D8-6B94DA6C1F8A}"/>
          </ac:spMkLst>
        </pc:spChg>
      </pc:sldChg>
      <pc:sldChg chg="addSp delSp modSp mod ord">
        <pc:chgData name="Madeleine Berube" userId="f54d0aff-e03f-415e-a302-abbcfdbe2141" providerId="ADAL" clId="{895D1AFA-1295-4FAE-87D0-6B545D9E743A}" dt="2025-02-24T02:57:15.347" v="1981"/>
        <pc:sldMkLst>
          <pc:docMk/>
          <pc:sldMk cId="2901289448" sldId="268"/>
        </pc:sldMkLst>
        <pc:spChg chg="mod">
          <ac:chgData name="Madeleine Berube" userId="f54d0aff-e03f-415e-a302-abbcfdbe2141" providerId="ADAL" clId="{895D1AFA-1295-4FAE-87D0-6B545D9E743A}" dt="2025-02-24T02:54:29.099" v="1872" actId="20577"/>
          <ac:spMkLst>
            <pc:docMk/>
            <pc:sldMk cId="2901289448" sldId="268"/>
            <ac:spMk id="3" creationId="{96C5CD30-6A64-CDA1-8F82-0B81C67A72ED}"/>
          </ac:spMkLst>
        </pc:spChg>
        <pc:spChg chg="del">
          <ac:chgData name="Madeleine Berube" userId="f54d0aff-e03f-415e-a302-abbcfdbe2141" providerId="ADAL" clId="{895D1AFA-1295-4FAE-87D0-6B545D9E743A}" dt="2025-02-24T02:54:14.085" v="1860" actId="478"/>
          <ac:spMkLst>
            <pc:docMk/>
            <pc:sldMk cId="2901289448" sldId="268"/>
            <ac:spMk id="8" creationId="{FA0D062C-40FF-EF1A-E3C1-E6D9D478ECA7}"/>
          </ac:spMkLst>
        </pc:spChg>
        <pc:spChg chg="del">
          <ac:chgData name="Madeleine Berube" userId="f54d0aff-e03f-415e-a302-abbcfdbe2141" providerId="ADAL" clId="{895D1AFA-1295-4FAE-87D0-6B545D9E743A}" dt="2025-02-24T02:54:14.085" v="1860" actId="478"/>
          <ac:spMkLst>
            <pc:docMk/>
            <pc:sldMk cId="2901289448" sldId="268"/>
            <ac:spMk id="9" creationId="{466670B8-1483-B604-848E-3D146C2546DE}"/>
          </ac:spMkLst>
        </pc:spChg>
        <pc:spChg chg="del">
          <ac:chgData name="Madeleine Berube" userId="f54d0aff-e03f-415e-a302-abbcfdbe2141" providerId="ADAL" clId="{895D1AFA-1295-4FAE-87D0-6B545D9E743A}" dt="2025-02-24T02:54:24.436" v="1866" actId="478"/>
          <ac:spMkLst>
            <pc:docMk/>
            <pc:sldMk cId="2901289448" sldId="268"/>
            <ac:spMk id="15" creationId="{CBD0C07A-641C-DBD5-D2F0-A7B0A19741A7}"/>
          </ac:spMkLst>
        </pc:spChg>
        <pc:spChg chg="del">
          <ac:chgData name="Madeleine Berube" userId="f54d0aff-e03f-415e-a302-abbcfdbe2141" providerId="ADAL" clId="{895D1AFA-1295-4FAE-87D0-6B545D9E743A}" dt="2025-02-24T02:54:22.632" v="1865" actId="478"/>
          <ac:spMkLst>
            <pc:docMk/>
            <pc:sldMk cId="2901289448" sldId="268"/>
            <ac:spMk id="16" creationId="{10DDCE45-0154-30BC-9503-D246B447426A}"/>
          </ac:spMkLst>
        </pc:spChg>
        <pc:spChg chg="del mod">
          <ac:chgData name="Madeleine Berube" userId="f54d0aff-e03f-415e-a302-abbcfdbe2141" providerId="ADAL" clId="{895D1AFA-1295-4FAE-87D0-6B545D9E743A}" dt="2025-02-24T02:54:15.687" v="1861" actId="478"/>
          <ac:spMkLst>
            <pc:docMk/>
            <pc:sldMk cId="2901289448" sldId="268"/>
            <ac:spMk id="18" creationId="{917F79CE-17E6-38FF-6B85-E1DF7F9CEEFB}"/>
          </ac:spMkLst>
        </pc:spChg>
        <pc:spChg chg="add mod">
          <ac:chgData name="Madeleine Berube" userId="f54d0aff-e03f-415e-a302-abbcfdbe2141" providerId="ADAL" clId="{895D1AFA-1295-4FAE-87D0-6B545D9E743A}" dt="2025-02-24T02:55:21.786" v="1890" actId="1582"/>
          <ac:spMkLst>
            <pc:docMk/>
            <pc:sldMk cId="2901289448" sldId="268"/>
            <ac:spMk id="19" creationId="{619F7205-8AE8-BA11-EAD8-015BBD169FFC}"/>
          </ac:spMkLst>
        </pc:spChg>
        <pc:spChg chg="del">
          <ac:chgData name="Madeleine Berube" userId="f54d0aff-e03f-415e-a302-abbcfdbe2141" providerId="ADAL" clId="{895D1AFA-1295-4FAE-87D0-6B545D9E743A}" dt="2025-02-24T02:54:14.085" v="1860" actId="478"/>
          <ac:spMkLst>
            <pc:docMk/>
            <pc:sldMk cId="2901289448" sldId="268"/>
            <ac:spMk id="26" creationId="{65EBBF53-65E0-352C-438F-06FE4A0D9FEF}"/>
          </ac:spMkLst>
        </pc:spChg>
        <pc:picChg chg="del mod">
          <ac:chgData name="Madeleine Berube" userId="f54d0aff-e03f-415e-a302-abbcfdbe2141" providerId="ADAL" clId="{895D1AFA-1295-4FAE-87D0-6B545D9E743A}" dt="2025-02-24T02:54:07.998" v="1855" actId="478"/>
          <ac:picMkLst>
            <pc:docMk/>
            <pc:sldMk cId="2901289448" sldId="268"/>
            <ac:picMk id="5" creationId="{A378F6FA-7DC9-222A-3C28-A2FC988E75B1}"/>
          </ac:picMkLst>
        </pc:picChg>
        <pc:picChg chg="del mod">
          <ac:chgData name="Madeleine Berube" userId="f54d0aff-e03f-415e-a302-abbcfdbe2141" providerId="ADAL" clId="{895D1AFA-1295-4FAE-87D0-6B545D9E743A}" dt="2025-02-24T02:54:08.515" v="1856" actId="478"/>
          <ac:picMkLst>
            <pc:docMk/>
            <pc:sldMk cId="2901289448" sldId="268"/>
            <ac:picMk id="7" creationId="{E8CC4FE3-423A-C8D6-0B19-AEB91FA0E1EB}"/>
          </ac:picMkLst>
        </pc:picChg>
        <pc:picChg chg="del">
          <ac:chgData name="Madeleine Berube" userId="f54d0aff-e03f-415e-a302-abbcfdbe2141" providerId="ADAL" clId="{895D1AFA-1295-4FAE-87D0-6B545D9E743A}" dt="2025-02-24T02:54:16.548" v="1862" actId="478"/>
          <ac:picMkLst>
            <pc:docMk/>
            <pc:sldMk cId="2901289448" sldId="268"/>
            <ac:picMk id="12" creationId="{E3E599D8-7EFA-0F2C-000A-14DA560090D1}"/>
          </ac:picMkLst>
        </pc:picChg>
        <pc:picChg chg="del">
          <ac:chgData name="Madeleine Berube" userId="f54d0aff-e03f-415e-a302-abbcfdbe2141" providerId="ADAL" clId="{895D1AFA-1295-4FAE-87D0-6B545D9E743A}" dt="2025-02-24T02:54:17.255" v="1863" actId="478"/>
          <ac:picMkLst>
            <pc:docMk/>
            <pc:sldMk cId="2901289448" sldId="268"/>
            <ac:picMk id="14" creationId="{0B682D98-4687-843C-DDFF-1CB59E2DA660}"/>
          </ac:picMkLst>
        </pc:picChg>
        <pc:picChg chg="add mod">
          <ac:chgData name="Madeleine Berube" userId="f54d0aff-e03f-415e-a302-abbcfdbe2141" providerId="ADAL" clId="{895D1AFA-1295-4FAE-87D0-6B545D9E743A}" dt="2025-02-24T02:54:53.417" v="1878" actId="1076"/>
          <ac:picMkLst>
            <pc:docMk/>
            <pc:sldMk cId="2901289448" sldId="268"/>
            <ac:picMk id="17" creationId="{FA83A5A3-0EF7-BE21-7FB4-2BE53CB188FA}"/>
          </ac:picMkLst>
        </pc:picChg>
        <pc:cxnChg chg="add mod">
          <ac:chgData name="Madeleine Berube" userId="f54d0aff-e03f-415e-a302-abbcfdbe2141" providerId="ADAL" clId="{895D1AFA-1295-4FAE-87D0-6B545D9E743A}" dt="2025-02-24T02:55:55.468" v="1909" actId="1036"/>
          <ac:cxnSpMkLst>
            <pc:docMk/>
            <pc:sldMk cId="2901289448" sldId="268"/>
            <ac:cxnSpMk id="21" creationId="{70BF38C4-5BDC-8579-3541-4CE02D9540C3}"/>
          </ac:cxnSpMkLst>
        </pc:cxnChg>
        <pc:cxnChg chg="del mod">
          <ac:chgData name="Madeleine Berube" userId="f54d0aff-e03f-415e-a302-abbcfdbe2141" providerId="ADAL" clId="{895D1AFA-1295-4FAE-87D0-6B545D9E743A}" dt="2025-02-24T02:54:11.355" v="1859" actId="478"/>
          <ac:cxnSpMkLst>
            <pc:docMk/>
            <pc:sldMk cId="2901289448" sldId="268"/>
            <ac:cxnSpMk id="23" creationId="{655EFC58-835F-F88A-7A20-0E9237A81BB8}"/>
          </ac:cxnSpMkLst>
        </pc:cxnChg>
        <pc:cxnChg chg="del mod">
          <ac:chgData name="Madeleine Berube" userId="f54d0aff-e03f-415e-a302-abbcfdbe2141" providerId="ADAL" clId="{895D1AFA-1295-4FAE-87D0-6B545D9E743A}" dt="2025-02-24T02:54:14.085" v="1860" actId="478"/>
          <ac:cxnSpMkLst>
            <pc:docMk/>
            <pc:sldMk cId="2901289448" sldId="268"/>
            <ac:cxnSpMk id="25" creationId="{ECC1D479-F286-D935-75A7-4EF72330D8EA}"/>
          </ac:cxnSpMkLst>
        </pc:cxnChg>
      </pc:sldChg>
      <pc:sldChg chg="delSp modSp del mod">
        <pc:chgData name="Madeleine Berube" userId="f54d0aff-e03f-415e-a302-abbcfdbe2141" providerId="ADAL" clId="{895D1AFA-1295-4FAE-87D0-6B545D9E743A}" dt="2025-02-23T14:58:00.531" v="255" actId="47"/>
        <pc:sldMkLst>
          <pc:docMk/>
          <pc:sldMk cId="1183656794" sldId="269"/>
        </pc:sldMkLst>
        <pc:spChg chg="del mod">
          <ac:chgData name="Madeleine Berube" userId="f54d0aff-e03f-415e-a302-abbcfdbe2141" providerId="ADAL" clId="{895D1AFA-1295-4FAE-87D0-6B545D9E743A}" dt="2025-02-23T14:54:42.982" v="191" actId="478"/>
          <ac:spMkLst>
            <pc:docMk/>
            <pc:sldMk cId="1183656794" sldId="269"/>
            <ac:spMk id="5" creationId="{B98B2C26-38D3-91D9-B8FB-1FBC8B773002}"/>
          </ac:spMkLst>
        </pc:spChg>
        <pc:spChg chg="del mod">
          <ac:chgData name="Madeleine Berube" userId="f54d0aff-e03f-415e-a302-abbcfdbe2141" providerId="ADAL" clId="{895D1AFA-1295-4FAE-87D0-6B545D9E743A}" dt="2025-02-23T14:54:50.222" v="195" actId="478"/>
          <ac:spMkLst>
            <pc:docMk/>
            <pc:sldMk cId="1183656794" sldId="269"/>
            <ac:spMk id="6" creationId="{E5FB94A9-F9E0-57DE-F6FC-51DFBB17B251}"/>
          </ac:spMkLst>
        </pc:spChg>
        <pc:spChg chg="mod">
          <ac:chgData name="Madeleine Berube" userId="f54d0aff-e03f-415e-a302-abbcfdbe2141" providerId="ADAL" clId="{895D1AFA-1295-4FAE-87D0-6B545D9E743A}" dt="2025-02-23T14:54:58.714" v="210" actId="14100"/>
          <ac:spMkLst>
            <pc:docMk/>
            <pc:sldMk cId="1183656794" sldId="269"/>
            <ac:spMk id="19" creationId="{F4AC99FD-0D03-2473-CB04-981E786BAD5A}"/>
          </ac:spMkLst>
        </pc:spChg>
        <pc:spChg chg="del">
          <ac:chgData name="Madeleine Berube" userId="f54d0aff-e03f-415e-a302-abbcfdbe2141" providerId="ADAL" clId="{895D1AFA-1295-4FAE-87D0-6B545D9E743A}" dt="2025-02-23T14:54:45.087" v="192" actId="478"/>
          <ac:spMkLst>
            <pc:docMk/>
            <pc:sldMk cId="1183656794" sldId="269"/>
            <ac:spMk id="26" creationId="{4A09514B-8965-A25A-C369-D2FDE0CA8E96}"/>
          </ac:spMkLst>
        </pc:spChg>
        <pc:spChg chg="del">
          <ac:chgData name="Madeleine Berube" userId="f54d0aff-e03f-415e-a302-abbcfdbe2141" providerId="ADAL" clId="{895D1AFA-1295-4FAE-87D0-6B545D9E743A}" dt="2025-02-23T14:54:52.499" v="196" actId="478"/>
          <ac:spMkLst>
            <pc:docMk/>
            <pc:sldMk cId="1183656794" sldId="269"/>
            <ac:spMk id="27" creationId="{59DF74D9-1A67-B05E-2006-776870528AC8}"/>
          </ac:spMkLst>
        </pc:spChg>
        <pc:picChg chg="del">
          <ac:chgData name="Madeleine Berube" userId="f54d0aff-e03f-415e-a302-abbcfdbe2141" providerId="ADAL" clId="{895D1AFA-1295-4FAE-87D0-6B545D9E743A}" dt="2025-02-23T14:54:39.606" v="189" actId="478"/>
          <ac:picMkLst>
            <pc:docMk/>
            <pc:sldMk cId="1183656794" sldId="269"/>
            <ac:picMk id="7" creationId="{BFF04E08-1CA6-8E94-3141-E3D0AB891787}"/>
          </ac:picMkLst>
        </pc:picChg>
        <pc:picChg chg="del">
          <ac:chgData name="Madeleine Berube" userId="f54d0aff-e03f-415e-a302-abbcfdbe2141" providerId="ADAL" clId="{895D1AFA-1295-4FAE-87D0-6B545D9E743A}" dt="2025-02-23T14:54:46.704" v="193" actId="478"/>
          <ac:picMkLst>
            <pc:docMk/>
            <pc:sldMk cId="1183656794" sldId="269"/>
            <ac:picMk id="9" creationId="{6EC325C2-E071-1B96-B5B6-F6B0ECD96F02}"/>
          </ac:picMkLst>
        </pc:picChg>
      </pc:sldChg>
      <pc:sldChg chg="ord">
        <pc:chgData name="Madeleine Berube" userId="f54d0aff-e03f-415e-a302-abbcfdbe2141" providerId="ADAL" clId="{895D1AFA-1295-4FAE-87D0-6B545D9E743A}" dt="2025-02-24T02:57:04.597" v="1975"/>
        <pc:sldMkLst>
          <pc:docMk/>
          <pc:sldMk cId="994640319" sldId="270"/>
        </pc:sldMkLst>
      </pc:sldChg>
      <pc:sldChg chg="modSp mod ord modShow">
        <pc:chgData name="Madeleine Berube" userId="f54d0aff-e03f-415e-a302-abbcfdbe2141" providerId="ADAL" clId="{895D1AFA-1295-4FAE-87D0-6B545D9E743A}" dt="2025-02-24T16:16:19.781" v="2097"/>
        <pc:sldMkLst>
          <pc:docMk/>
          <pc:sldMk cId="2123416239" sldId="271"/>
        </pc:sldMkLst>
        <pc:spChg chg="mod">
          <ac:chgData name="Madeleine Berube" userId="f54d0aff-e03f-415e-a302-abbcfdbe2141" providerId="ADAL" clId="{895D1AFA-1295-4FAE-87D0-6B545D9E743A}" dt="2025-02-24T03:01:42.116" v="1991" actId="20577"/>
          <ac:spMkLst>
            <pc:docMk/>
            <pc:sldMk cId="2123416239" sldId="271"/>
            <ac:spMk id="5" creationId="{3A92B16A-D9CA-6AD6-DAE5-515EA624777C}"/>
          </ac:spMkLst>
        </pc:spChg>
      </pc:sldChg>
      <pc:sldChg chg="ord">
        <pc:chgData name="Madeleine Berube" userId="f54d0aff-e03f-415e-a302-abbcfdbe2141" providerId="ADAL" clId="{895D1AFA-1295-4FAE-87D0-6B545D9E743A}" dt="2025-02-24T02:57:01.365" v="1973"/>
        <pc:sldMkLst>
          <pc:docMk/>
          <pc:sldMk cId="3558018624" sldId="272"/>
        </pc:sldMkLst>
      </pc:sldChg>
      <pc:sldChg chg="addSp delSp modSp mod ord">
        <pc:chgData name="Madeleine Berube" userId="f54d0aff-e03f-415e-a302-abbcfdbe2141" providerId="ADAL" clId="{895D1AFA-1295-4FAE-87D0-6B545D9E743A}" dt="2025-02-24T02:57:13.636" v="1979"/>
        <pc:sldMkLst>
          <pc:docMk/>
          <pc:sldMk cId="632105063" sldId="273"/>
        </pc:sldMkLst>
        <pc:spChg chg="add mod">
          <ac:chgData name="Madeleine Berube" userId="f54d0aff-e03f-415e-a302-abbcfdbe2141" providerId="ADAL" clId="{895D1AFA-1295-4FAE-87D0-6B545D9E743A}" dt="2025-02-24T02:56:52.488" v="1964" actId="1076"/>
          <ac:spMkLst>
            <pc:docMk/>
            <pc:sldMk cId="632105063" sldId="273"/>
            <ac:spMk id="5" creationId="{2FA464F4-397E-51E2-9B93-B3D6A128317E}"/>
          </ac:spMkLst>
        </pc:spChg>
        <pc:spChg chg="del">
          <ac:chgData name="Madeleine Berube" userId="f54d0aff-e03f-415e-a302-abbcfdbe2141" providerId="ADAL" clId="{895D1AFA-1295-4FAE-87D0-6B545D9E743A}" dt="2025-02-24T02:56:10.993" v="1910" actId="478"/>
          <ac:spMkLst>
            <pc:docMk/>
            <pc:sldMk cId="632105063" sldId="273"/>
            <ac:spMk id="19" creationId="{0327A25D-5CAF-3E21-58AC-81555DF5C927}"/>
          </ac:spMkLst>
        </pc:spChg>
        <pc:spChg chg="del">
          <ac:chgData name="Madeleine Berube" userId="f54d0aff-e03f-415e-a302-abbcfdbe2141" providerId="ADAL" clId="{895D1AFA-1295-4FAE-87D0-6B545D9E743A}" dt="2025-02-24T02:56:10.993" v="1910" actId="478"/>
          <ac:spMkLst>
            <pc:docMk/>
            <pc:sldMk cId="632105063" sldId="273"/>
            <ac:spMk id="20" creationId="{A9C6E362-271E-3BFE-EC9A-9625FDDD35EC}"/>
          </ac:spMkLst>
        </pc:spChg>
        <pc:spChg chg="del">
          <ac:chgData name="Madeleine Berube" userId="f54d0aff-e03f-415e-a302-abbcfdbe2141" providerId="ADAL" clId="{895D1AFA-1295-4FAE-87D0-6B545D9E743A}" dt="2025-02-24T02:56:10.993" v="1910" actId="478"/>
          <ac:spMkLst>
            <pc:docMk/>
            <pc:sldMk cId="632105063" sldId="273"/>
            <ac:spMk id="21" creationId="{19F312D9-65AA-A27D-1379-540719386387}"/>
          </ac:spMkLst>
        </pc:spChg>
        <pc:spChg chg="del">
          <ac:chgData name="Madeleine Berube" userId="f54d0aff-e03f-415e-a302-abbcfdbe2141" providerId="ADAL" clId="{895D1AFA-1295-4FAE-87D0-6B545D9E743A}" dt="2025-02-24T02:56:10.993" v="1910" actId="478"/>
          <ac:spMkLst>
            <pc:docMk/>
            <pc:sldMk cId="632105063" sldId="273"/>
            <ac:spMk id="22" creationId="{4842C32E-44E6-2953-6651-1BE9758D2D51}"/>
          </ac:spMkLst>
        </pc:spChg>
        <pc:spChg chg="del">
          <ac:chgData name="Madeleine Berube" userId="f54d0aff-e03f-415e-a302-abbcfdbe2141" providerId="ADAL" clId="{895D1AFA-1295-4FAE-87D0-6B545D9E743A}" dt="2025-02-24T02:56:10.993" v="1910" actId="478"/>
          <ac:spMkLst>
            <pc:docMk/>
            <pc:sldMk cId="632105063" sldId="273"/>
            <ac:spMk id="23" creationId="{7FE4A0C7-765C-D374-33F9-AE4F3A2CB729}"/>
          </ac:spMkLst>
        </pc:spChg>
        <pc:spChg chg="del">
          <ac:chgData name="Madeleine Berube" userId="f54d0aff-e03f-415e-a302-abbcfdbe2141" providerId="ADAL" clId="{895D1AFA-1295-4FAE-87D0-6B545D9E743A}" dt="2025-02-24T02:56:10.993" v="1910" actId="478"/>
          <ac:spMkLst>
            <pc:docMk/>
            <pc:sldMk cId="632105063" sldId="273"/>
            <ac:spMk id="24" creationId="{8CF25CDC-EF3A-1B95-F6B1-EF750D3BFCE0}"/>
          </ac:spMkLst>
        </pc:spChg>
        <pc:spChg chg="del">
          <ac:chgData name="Madeleine Berube" userId="f54d0aff-e03f-415e-a302-abbcfdbe2141" providerId="ADAL" clId="{895D1AFA-1295-4FAE-87D0-6B545D9E743A}" dt="2025-02-24T02:56:10.993" v="1910" actId="478"/>
          <ac:spMkLst>
            <pc:docMk/>
            <pc:sldMk cId="632105063" sldId="273"/>
            <ac:spMk id="25" creationId="{397CABE9-66BE-9EAB-D177-DB810D386CC9}"/>
          </ac:spMkLst>
        </pc:spChg>
        <pc:spChg chg="del">
          <ac:chgData name="Madeleine Berube" userId="f54d0aff-e03f-415e-a302-abbcfdbe2141" providerId="ADAL" clId="{895D1AFA-1295-4FAE-87D0-6B545D9E743A}" dt="2025-02-24T02:56:10.993" v="1910" actId="478"/>
          <ac:spMkLst>
            <pc:docMk/>
            <pc:sldMk cId="632105063" sldId="273"/>
            <ac:spMk id="26" creationId="{8983D0FB-6BBA-EBFD-82D5-89F41CAF5A59}"/>
          </ac:spMkLst>
        </pc:spChg>
        <pc:spChg chg="del">
          <ac:chgData name="Madeleine Berube" userId="f54d0aff-e03f-415e-a302-abbcfdbe2141" providerId="ADAL" clId="{895D1AFA-1295-4FAE-87D0-6B545D9E743A}" dt="2025-02-24T02:56:10.993" v="1910" actId="478"/>
          <ac:spMkLst>
            <pc:docMk/>
            <pc:sldMk cId="632105063" sldId="273"/>
            <ac:spMk id="27" creationId="{8632CA99-998B-A89C-1299-B55BB5707BD5}"/>
          </ac:spMkLst>
        </pc:spChg>
        <pc:spChg chg="del">
          <ac:chgData name="Madeleine Berube" userId="f54d0aff-e03f-415e-a302-abbcfdbe2141" providerId="ADAL" clId="{895D1AFA-1295-4FAE-87D0-6B545D9E743A}" dt="2025-02-24T02:56:10.993" v="1910" actId="478"/>
          <ac:spMkLst>
            <pc:docMk/>
            <pc:sldMk cId="632105063" sldId="273"/>
            <ac:spMk id="28" creationId="{ECFD37D1-9F36-B917-88BE-9DE7E6FEEA89}"/>
          </ac:spMkLst>
        </pc:spChg>
        <pc:picChg chg="add mod">
          <ac:chgData name="Madeleine Berube" userId="f54d0aff-e03f-415e-a302-abbcfdbe2141" providerId="ADAL" clId="{895D1AFA-1295-4FAE-87D0-6B545D9E743A}" dt="2025-02-24T02:56:55.581" v="1971" actId="1036"/>
          <ac:picMkLst>
            <pc:docMk/>
            <pc:sldMk cId="632105063" sldId="273"/>
            <ac:picMk id="3" creationId="{9E9244C3-5F0C-FE32-9192-CD4695F87D96}"/>
          </ac:picMkLst>
        </pc:picChg>
      </pc:sldChg>
      <pc:sldChg chg="addSp delSp modSp add mod delAnim modAnim modNotesTx">
        <pc:chgData name="Madeleine Berube" userId="f54d0aff-e03f-415e-a302-abbcfdbe2141" providerId="ADAL" clId="{895D1AFA-1295-4FAE-87D0-6B545D9E743A}" dt="2025-02-24T16:13:04.917" v="2005" actId="20577"/>
        <pc:sldMkLst>
          <pc:docMk/>
          <pc:sldMk cId="2564248007" sldId="274"/>
        </pc:sldMkLst>
        <pc:spChg chg="add mod">
          <ac:chgData name="Madeleine Berube" userId="f54d0aff-e03f-415e-a302-abbcfdbe2141" providerId="ADAL" clId="{895D1AFA-1295-4FAE-87D0-6B545D9E743A}" dt="2025-02-23T14:51:27.132" v="67" actId="208"/>
          <ac:spMkLst>
            <pc:docMk/>
            <pc:sldMk cId="2564248007" sldId="274"/>
            <ac:spMk id="4" creationId="{0B8BEB12-9863-EA60-D05A-A5AF8E6C8B0B}"/>
          </ac:spMkLst>
        </pc:spChg>
        <pc:spChg chg="del">
          <ac:chgData name="Madeleine Berube" userId="f54d0aff-e03f-415e-a302-abbcfdbe2141" providerId="ADAL" clId="{895D1AFA-1295-4FAE-87D0-6B545D9E743A}" dt="2025-02-23T14:50:03.865" v="40" actId="478"/>
          <ac:spMkLst>
            <pc:docMk/>
            <pc:sldMk cId="2564248007" sldId="274"/>
            <ac:spMk id="15" creationId="{1AA4EC9A-5733-CAA4-34A7-3E6BF7941B4B}"/>
          </ac:spMkLst>
        </pc:spChg>
        <pc:spChg chg="mod">
          <ac:chgData name="Madeleine Berube" userId="f54d0aff-e03f-415e-a302-abbcfdbe2141" providerId="ADAL" clId="{895D1AFA-1295-4FAE-87D0-6B545D9E743A}" dt="2025-02-23T14:51:06.571" v="61" actId="1076"/>
          <ac:spMkLst>
            <pc:docMk/>
            <pc:sldMk cId="2564248007" sldId="274"/>
            <ac:spMk id="17" creationId="{FCDC46D8-E8B2-CF46-B7CC-7D573BE81588}"/>
          </ac:spMkLst>
        </pc:spChg>
        <pc:graphicFrameChg chg="mod">
          <ac:chgData name="Madeleine Berube" userId="f54d0aff-e03f-415e-a302-abbcfdbe2141" providerId="ADAL" clId="{895D1AFA-1295-4FAE-87D0-6B545D9E743A}" dt="2025-02-24T16:13:04.917" v="2005" actId="20577"/>
          <ac:graphicFrameMkLst>
            <pc:docMk/>
            <pc:sldMk cId="2564248007" sldId="274"/>
            <ac:graphicFrameMk id="8" creationId="{24464793-4A74-283C-12A9-270A7B4A632E}"/>
          </ac:graphicFrameMkLst>
        </pc:graphicFrameChg>
      </pc:sldChg>
      <pc:sldChg chg="del">
        <pc:chgData name="Madeleine Berube" userId="f54d0aff-e03f-415e-a302-abbcfdbe2141" providerId="ADAL" clId="{895D1AFA-1295-4FAE-87D0-6B545D9E743A}" dt="2025-02-23T14:48:55.016" v="21" actId="47"/>
        <pc:sldMkLst>
          <pc:docMk/>
          <pc:sldMk cId="3566807504" sldId="274"/>
        </pc:sldMkLst>
      </pc:sldChg>
      <pc:sldChg chg="addSp delSp modSp new mod">
        <pc:chgData name="Madeleine Berube" userId="f54d0aff-e03f-415e-a302-abbcfdbe2141" providerId="ADAL" clId="{895D1AFA-1295-4FAE-87D0-6B545D9E743A}" dt="2025-02-24T02:35:51.689" v="1429" actId="478"/>
        <pc:sldMkLst>
          <pc:docMk/>
          <pc:sldMk cId="1677726510" sldId="275"/>
        </pc:sldMkLst>
        <pc:spChg chg="mod">
          <ac:chgData name="Madeleine Berube" userId="f54d0aff-e03f-415e-a302-abbcfdbe2141" providerId="ADAL" clId="{895D1AFA-1295-4FAE-87D0-6B545D9E743A}" dt="2025-02-23T14:55:10.266" v="226" actId="20577"/>
          <ac:spMkLst>
            <pc:docMk/>
            <pc:sldMk cId="1677726510" sldId="275"/>
            <ac:spMk id="2" creationId="{11CCE10A-CC10-7CE3-5C56-0AFDB3C4303A}"/>
          </ac:spMkLst>
        </pc:spChg>
        <pc:spChg chg="del">
          <ac:chgData name="Madeleine Berube" userId="f54d0aff-e03f-415e-a302-abbcfdbe2141" providerId="ADAL" clId="{895D1AFA-1295-4FAE-87D0-6B545D9E743A}" dt="2025-02-24T01:51:43.737" v="943" actId="478"/>
          <ac:spMkLst>
            <pc:docMk/>
            <pc:sldMk cId="1677726510" sldId="275"/>
            <ac:spMk id="3" creationId="{E9A4CFA5-749E-E633-9860-53FA2C133CDB}"/>
          </ac:spMkLst>
        </pc:spChg>
        <pc:spChg chg="add mod">
          <ac:chgData name="Madeleine Berube" userId="f54d0aff-e03f-415e-a302-abbcfdbe2141" providerId="ADAL" clId="{895D1AFA-1295-4FAE-87D0-6B545D9E743A}" dt="2025-02-24T01:57:32.232" v="1060" actId="1076"/>
          <ac:spMkLst>
            <pc:docMk/>
            <pc:sldMk cId="1677726510" sldId="275"/>
            <ac:spMk id="9" creationId="{52E8A301-E825-B98A-8021-2B1F6ECF8CFC}"/>
          </ac:spMkLst>
        </pc:spChg>
        <pc:spChg chg="add mod">
          <ac:chgData name="Madeleine Berube" userId="f54d0aff-e03f-415e-a302-abbcfdbe2141" providerId="ADAL" clId="{895D1AFA-1295-4FAE-87D0-6B545D9E743A}" dt="2025-02-24T01:57:13.856" v="1023" actId="313"/>
          <ac:spMkLst>
            <pc:docMk/>
            <pc:sldMk cId="1677726510" sldId="275"/>
            <ac:spMk id="10" creationId="{96B00F7C-D93B-DD7D-5886-57043A97B339}"/>
          </ac:spMkLst>
        </pc:spChg>
        <pc:spChg chg="add del mod">
          <ac:chgData name="Madeleine Berube" userId="f54d0aff-e03f-415e-a302-abbcfdbe2141" providerId="ADAL" clId="{895D1AFA-1295-4FAE-87D0-6B545D9E743A}" dt="2025-02-24T02:35:51.689" v="1429" actId="478"/>
          <ac:spMkLst>
            <pc:docMk/>
            <pc:sldMk cId="1677726510" sldId="275"/>
            <ac:spMk id="25" creationId="{650D8164-AE51-E606-1F4E-422F06C521B6}"/>
          </ac:spMkLst>
        </pc:spChg>
        <pc:picChg chg="add mod">
          <ac:chgData name="Madeleine Berube" userId="f54d0aff-e03f-415e-a302-abbcfdbe2141" providerId="ADAL" clId="{895D1AFA-1295-4FAE-87D0-6B545D9E743A}" dt="2025-02-24T01:53:41.784" v="946" actId="1076"/>
          <ac:picMkLst>
            <pc:docMk/>
            <pc:sldMk cId="1677726510" sldId="275"/>
            <ac:picMk id="6" creationId="{35DC00B0-2E5E-F37F-1222-C875ABA904BE}"/>
          </ac:picMkLst>
        </pc:picChg>
        <pc:picChg chg="add mod modCrop">
          <ac:chgData name="Madeleine Berube" userId="f54d0aff-e03f-415e-a302-abbcfdbe2141" providerId="ADAL" clId="{895D1AFA-1295-4FAE-87D0-6B545D9E743A}" dt="2025-02-24T01:56:18.547" v="984" actId="14100"/>
          <ac:picMkLst>
            <pc:docMk/>
            <pc:sldMk cId="1677726510" sldId="275"/>
            <ac:picMk id="8" creationId="{720C0D90-7E0C-95B1-F3BA-CCEE6B707E19}"/>
          </ac:picMkLst>
        </pc:picChg>
        <pc:cxnChg chg="add mod">
          <ac:chgData name="Madeleine Berube" userId="f54d0aff-e03f-415e-a302-abbcfdbe2141" providerId="ADAL" clId="{895D1AFA-1295-4FAE-87D0-6B545D9E743A}" dt="2025-02-24T01:57:32.232" v="1060" actId="1076"/>
          <ac:cxnSpMkLst>
            <pc:docMk/>
            <pc:sldMk cId="1677726510" sldId="275"/>
            <ac:cxnSpMk id="11" creationId="{E26B6854-C73C-A9C9-CF23-421B90A6B207}"/>
          </ac:cxnSpMkLst>
        </pc:cxnChg>
      </pc:sldChg>
      <pc:sldChg chg="addSp delSp modSp new mod modAnim">
        <pc:chgData name="Madeleine Berube" userId="f54d0aff-e03f-415e-a302-abbcfdbe2141" providerId="ADAL" clId="{895D1AFA-1295-4FAE-87D0-6B545D9E743A}" dt="2025-02-24T16:14:29.811" v="2045" actId="113"/>
        <pc:sldMkLst>
          <pc:docMk/>
          <pc:sldMk cId="3421791782" sldId="276"/>
        </pc:sldMkLst>
        <pc:spChg chg="mod">
          <ac:chgData name="Madeleine Berube" userId="f54d0aff-e03f-415e-a302-abbcfdbe2141" providerId="ADAL" clId="{895D1AFA-1295-4FAE-87D0-6B545D9E743A}" dt="2025-02-24T16:13:58.943" v="2027" actId="20577"/>
          <ac:spMkLst>
            <pc:docMk/>
            <pc:sldMk cId="3421791782" sldId="276"/>
            <ac:spMk id="2" creationId="{A42D28EA-7CA0-A914-AE48-785382D580EB}"/>
          </ac:spMkLst>
        </pc:spChg>
        <pc:spChg chg="add mod">
          <ac:chgData name="Madeleine Berube" userId="f54d0aff-e03f-415e-a302-abbcfdbe2141" providerId="ADAL" clId="{895D1AFA-1295-4FAE-87D0-6B545D9E743A}" dt="2025-02-24T16:14:20.469" v="2044" actId="20577"/>
          <ac:spMkLst>
            <pc:docMk/>
            <pc:sldMk cId="3421791782" sldId="276"/>
            <ac:spMk id="3" creationId="{2FEE7154-A895-D580-DC84-3761C4D8F5C2}"/>
          </ac:spMkLst>
        </pc:spChg>
        <pc:spChg chg="del">
          <ac:chgData name="Madeleine Berube" userId="f54d0aff-e03f-415e-a302-abbcfdbe2141" providerId="ADAL" clId="{895D1AFA-1295-4FAE-87D0-6B545D9E743A}" dt="2025-02-24T00:14:59.747" v="458" actId="478"/>
          <ac:spMkLst>
            <pc:docMk/>
            <pc:sldMk cId="3421791782" sldId="276"/>
            <ac:spMk id="3" creationId="{833166A2-25E9-7523-7294-2174FC243A42}"/>
          </ac:spMkLst>
        </pc:spChg>
        <pc:spChg chg="add del mod">
          <ac:chgData name="Madeleine Berube" userId="f54d0aff-e03f-415e-a302-abbcfdbe2141" providerId="ADAL" clId="{895D1AFA-1295-4FAE-87D0-6B545D9E743A}" dt="2025-02-24T00:40:11.291" v="752" actId="478"/>
          <ac:spMkLst>
            <pc:docMk/>
            <pc:sldMk cId="3421791782" sldId="276"/>
            <ac:spMk id="5" creationId="{DD7D4EF4-1EE2-19CF-66DE-280A022B64F1}"/>
          </ac:spMkLst>
        </pc:spChg>
        <pc:spChg chg="add mod">
          <ac:chgData name="Madeleine Berube" userId="f54d0aff-e03f-415e-a302-abbcfdbe2141" providerId="ADAL" clId="{895D1AFA-1295-4FAE-87D0-6B545D9E743A}" dt="2025-02-24T01:49:08.107" v="870" actId="1076"/>
          <ac:spMkLst>
            <pc:docMk/>
            <pc:sldMk cId="3421791782" sldId="276"/>
            <ac:spMk id="14" creationId="{DDFEB8D9-C1C4-3439-818F-EA886D0BB9A4}"/>
          </ac:spMkLst>
        </pc:spChg>
        <pc:spChg chg="add mod">
          <ac:chgData name="Madeleine Berube" userId="f54d0aff-e03f-415e-a302-abbcfdbe2141" providerId="ADAL" clId="{895D1AFA-1295-4FAE-87D0-6B545D9E743A}" dt="2025-02-24T16:14:29.811" v="2045" actId="113"/>
          <ac:spMkLst>
            <pc:docMk/>
            <pc:sldMk cId="3421791782" sldId="276"/>
            <ac:spMk id="15" creationId="{413A986B-8A11-6132-41B1-C2026F77E693}"/>
          </ac:spMkLst>
        </pc:spChg>
        <pc:spChg chg="add mod">
          <ac:chgData name="Madeleine Berube" userId="f54d0aff-e03f-415e-a302-abbcfdbe2141" providerId="ADAL" clId="{895D1AFA-1295-4FAE-87D0-6B545D9E743A}" dt="2025-02-24T16:14:29.811" v="2045" actId="113"/>
          <ac:spMkLst>
            <pc:docMk/>
            <pc:sldMk cId="3421791782" sldId="276"/>
            <ac:spMk id="16" creationId="{BE4172C7-86C0-950F-F12E-2693D5E672D6}"/>
          </ac:spMkLst>
        </pc:spChg>
        <pc:spChg chg="add mod">
          <ac:chgData name="Madeleine Berube" userId="f54d0aff-e03f-415e-a302-abbcfdbe2141" providerId="ADAL" clId="{895D1AFA-1295-4FAE-87D0-6B545D9E743A}" dt="2025-02-24T16:14:29.811" v="2045" actId="113"/>
          <ac:spMkLst>
            <pc:docMk/>
            <pc:sldMk cId="3421791782" sldId="276"/>
            <ac:spMk id="17" creationId="{D6665F50-239E-FA21-BDA8-1EA6FAFCFA7D}"/>
          </ac:spMkLst>
        </pc:spChg>
        <pc:spChg chg="add mod">
          <ac:chgData name="Madeleine Berube" userId="f54d0aff-e03f-415e-a302-abbcfdbe2141" providerId="ADAL" clId="{895D1AFA-1295-4FAE-87D0-6B545D9E743A}" dt="2025-02-24T16:14:29.811" v="2045" actId="113"/>
          <ac:spMkLst>
            <pc:docMk/>
            <pc:sldMk cId="3421791782" sldId="276"/>
            <ac:spMk id="18" creationId="{FC8FB53B-551A-4E7C-DBA3-AED32C869B30}"/>
          </ac:spMkLst>
        </pc:spChg>
        <pc:picChg chg="add mod">
          <ac:chgData name="Madeleine Berube" userId="f54d0aff-e03f-415e-a302-abbcfdbe2141" providerId="ADAL" clId="{895D1AFA-1295-4FAE-87D0-6B545D9E743A}" dt="2025-02-24T01:47:26.790" v="769" actId="1076"/>
          <ac:picMkLst>
            <pc:docMk/>
            <pc:sldMk cId="3421791782" sldId="276"/>
            <ac:picMk id="7" creationId="{D6AF544D-8B8D-6BA6-37F5-B991B06414D6}"/>
          </ac:picMkLst>
        </pc:picChg>
        <pc:picChg chg="add mod">
          <ac:chgData name="Madeleine Berube" userId="f54d0aff-e03f-415e-a302-abbcfdbe2141" providerId="ADAL" clId="{895D1AFA-1295-4FAE-87D0-6B545D9E743A}" dt="2025-02-24T01:48:35.740" v="847" actId="1038"/>
          <ac:picMkLst>
            <pc:docMk/>
            <pc:sldMk cId="3421791782" sldId="276"/>
            <ac:picMk id="9" creationId="{F41FF414-FC30-FB7B-51A6-6C4FC5160309}"/>
          </ac:picMkLst>
        </pc:picChg>
        <pc:picChg chg="add mod">
          <ac:chgData name="Madeleine Berube" userId="f54d0aff-e03f-415e-a302-abbcfdbe2141" providerId="ADAL" clId="{895D1AFA-1295-4FAE-87D0-6B545D9E743A}" dt="2025-02-24T01:48:27.900" v="819" actId="1036"/>
          <ac:picMkLst>
            <pc:docMk/>
            <pc:sldMk cId="3421791782" sldId="276"/>
            <ac:picMk id="11" creationId="{68D273EF-2174-CF58-47B2-2DF458C2F95A}"/>
          </ac:picMkLst>
        </pc:picChg>
        <pc:picChg chg="add mod">
          <ac:chgData name="Madeleine Berube" userId="f54d0aff-e03f-415e-a302-abbcfdbe2141" providerId="ADAL" clId="{895D1AFA-1295-4FAE-87D0-6B545D9E743A}" dt="2025-02-24T01:48:35.740" v="847" actId="1038"/>
          <ac:picMkLst>
            <pc:docMk/>
            <pc:sldMk cId="3421791782" sldId="276"/>
            <ac:picMk id="13" creationId="{955C92BD-F425-F458-C5AE-2E4B0ACC8737}"/>
          </ac:picMkLst>
        </pc:picChg>
        <pc:cxnChg chg="add mod">
          <ac:chgData name="Madeleine Berube" userId="f54d0aff-e03f-415e-a302-abbcfdbe2141" providerId="ADAL" clId="{895D1AFA-1295-4FAE-87D0-6B545D9E743A}" dt="2025-02-24T02:59:30.153" v="1985" actId="208"/>
          <ac:cxnSpMkLst>
            <pc:docMk/>
            <pc:sldMk cId="3421791782" sldId="276"/>
            <ac:cxnSpMk id="20" creationId="{29E23B19-570F-A6E2-780C-AE2DBB42F710}"/>
          </ac:cxnSpMkLst>
        </pc:cxnChg>
        <pc:cxnChg chg="add mod">
          <ac:chgData name="Madeleine Berube" userId="f54d0aff-e03f-415e-a302-abbcfdbe2141" providerId="ADAL" clId="{895D1AFA-1295-4FAE-87D0-6B545D9E743A}" dt="2025-02-24T01:51:12.916" v="942" actId="208"/>
          <ac:cxnSpMkLst>
            <pc:docMk/>
            <pc:sldMk cId="3421791782" sldId="276"/>
            <ac:cxnSpMk id="21" creationId="{CD77883B-27F7-9640-8AE3-52F410886998}"/>
          </ac:cxnSpMkLst>
        </pc:cxnChg>
      </pc:sldChg>
      <pc:sldChg chg="addSp delSp modSp new mod modAnim">
        <pc:chgData name="Madeleine Berube" userId="f54d0aff-e03f-415e-a302-abbcfdbe2141" providerId="ADAL" clId="{895D1AFA-1295-4FAE-87D0-6B545D9E743A}" dt="2025-02-24T02:59:37.023" v="1986" actId="208"/>
        <pc:sldMkLst>
          <pc:docMk/>
          <pc:sldMk cId="2947921546" sldId="277"/>
        </pc:sldMkLst>
        <pc:spChg chg="mod">
          <ac:chgData name="Madeleine Berube" userId="f54d0aff-e03f-415e-a302-abbcfdbe2141" providerId="ADAL" clId="{895D1AFA-1295-4FAE-87D0-6B545D9E743A}" dt="2025-02-24T00:21:35.755" v="485" actId="20577"/>
          <ac:spMkLst>
            <pc:docMk/>
            <pc:sldMk cId="2947921546" sldId="277"/>
            <ac:spMk id="2" creationId="{2DE4300D-F751-8DAF-0C1A-9D725771E868}"/>
          </ac:spMkLst>
        </pc:spChg>
        <pc:spChg chg="del">
          <ac:chgData name="Madeleine Berube" userId="f54d0aff-e03f-415e-a302-abbcfdbe2141" providerId="ADAL" clId="{895D1AFA-1295-4FAE-87D0-6B545D9E743A}" dt="2025-02-24T00:21:40.323" v="486" actId="478"/>
          <ac:spMkLst>
            <pc:docMk/>
            <pc:sldMk cId="2947921546" sldId="277"/>
            <ac:spMk id="3" creationId="{5FDF330C-EBBC-906E-CAC3-462974BED881}"/>
          </ac:spMkLst>
        </pc:spChg>
        <pc:spChg chg="add mod">
          <ac:chgData name="Madeleine Berube" userId="f54d0aff-e03f-415e-a302-abbcfdbe2141" providerId="ADAL" clId="{895D1AFA-1295-4FAE-87D0-6B545D9E743A}" dt="2025-02-24T00:23:53.995" v="524" actId="13822"/>
          <ac:spMkLst>
            <pc:docMk/>
            <pc:sldMk cId="2947921546" sldId="277"/>
            <ac:spMk id="5" creationId="{FA53DD31-E1C6-B5D6-E38F-2A23AF3C2F9A}"/>
          </ac:spMkLst>
        </pc:spChg>
        <pc:spChg chg="add mod">
          <ac:chgData name="Madeleine Berube" userId="f54d0aff-e03f-415e-a302-abbcfdbe2141" providerId="ADAL" clId="{895D1AFA-1295-4FAE-87D0-6B545D9E743A}" dt="2025-02-24T00:24:09.748" v="530" actId="13822"/>
          <ac:spMkLst>
            <pc:docMk/>
            <pc:sldMk cId="2947921546" sldId="277"/>
            <ac:spMk id="6" creationId="{C0F1BB82-0CF8-CE3A-0763-A934AAEE0771}"/>
          </ac:spMkLst>
        </pc:spChg>
        <pc:spChg chg="add mod">
          <ac:chgData name="Madeleine Berube" userId="f54d0aff-e03f-415e-a302-abbcfdbe2141" providerId="ADAL" clId="{895D1AFA-1295-4FAE-87D0-6B545D9E743A}" dt="2025-02-24T00:23:02.595" v="515" actId="1076"/>
          <ac:spMkLst>
            <pc:docMk/>
            <pc:sldMk cId="2947921546" sldId="277"/>
            <ac:spMk id="7" creationId="{D62F68E6-9BCA-05D9-A8DC-E7ADC1841C0B}"/>
          </ac:spMkLst>
        </pc:spChg>
        <pc:spChg chg="add mod">
          <ac:chgData name="Madeleine Berube" userId="f54d0aff-e03f-415e-a302-abbcfdbe2141" providerId="ADAL" clId="{895D1AFA-1295-4FAE-87D0-6B545D9E743A}" dt="2025-02-24T02:59:37.023" v="1986" actId="208"/>
          <ac:spMkLst>
            <pc:docMk/>
            <pc:sldMk cId="2947921546" sldId="277"/>
            <ac:spMk id="8" creationId="{C4D710CF-DD80-DBDA-F583-C1B3F7F3594C}"/>
          </ac:spMkLst>
        </pc:spChg>
        <pc:spChg chg="add mod">
          <ac:chgData name="Madeleine Berube" userId="f54d0aff-e03f-415e-a302-abbcfdbe2141" providerId="ADAL" clId="{895D1AFA-1295-4FAE-87D0-6B545D9E743A}" dt="2025-02-24T02:58:49.157" v="1982" actId="13822"/>
          <ac:spMkLst>
            <pc:docMk/>
            <pc:sldMk cId="2947921546" sldId="277"/>
            <ac:spMk id="9" creationId="{31D5AE58-B03C-DD9B-2CB4-10AF9D7AB2EF}"/>
          </ac:spMkLst>
        </pc:spChg>
        <pc:spChg chg="add mod">
          <ac:chgData name="Madeleine Berube" userId="f54d0aff-e03f-415e-a302-abbcfdbe2141" providerId="ADAL" clId="{895D1AFA-1295-4FAE-87D0-6B545D9E743A}" dt="2025-02-24T00:24:04.005" v="528" actId="14100"/>
          <ac:spMkLst>
            <pc:docMk/>
            <pc:sldMk cId="2947921546" sldId="277"/>
            <ac:spMk id="10" creationId="{0E086873-4F7F-23C4-E329-007F8F32D065}"/>
          </ac:spMkLst>
        </pc:spChg>
        <pc:spChg chg="add mod">
          <ac:chgData name="Madeleine Berube" userId="f54d0aff-e03f-415e-a302-abbcfdbe2141" providerId="ADAL" clId="{895D1AFA-1295-4FAE-87D0-6B545D9E743A}" dt="2025-02-24T00:24:22.625" v="551" actId="20577"/>
          <ac:spMkLst>
            <pc:docMk/>
            <pc:sldMk cId="2947921546" sldId="277"/>
            <ac:spMk id="11" creationId="{8AD0EA1E-1DEB-AA2A-8FC2-0971E4BA88F2}"/>
          </ac:spMkLst>
        </pc:spChg>
        <pc:spChg chg="add mod">
          <ac:chgData name="Madeleine Berube" userId="f54d0aff-e03f-415e-a302-abbcfdbe2141" providerId="ADAL" clId="{895D1AFA-1295-4FAE-87D0-6B545D9E743A}" dt="2025-02-24T00:30:05.472" v="737" actId="1037"/>
          <ac:spMkLst>
            <pc:docMk/>
            <pc:sldMk cId="2947921546" sldId="277"/>
            <ac:spMk id="12" creationId="{235D99C6-327C-693D-E579-1026398FF056}"/>
          </ac:spMkLst>
        </pc:spChg>
        <pc:spChg chg="add mod">
          <ac:chgData name="Madeleine Berube" userId="f54d0aff-e03f-415e-a302-abbcfdbe2141" providerId="ADAL" clId="{895D1AFA-1295-4FAE-87D0-6B545D9E743A}" dt="2025-02-24T00:25:47.965" v="673" actId="20577"/>
          <ac:spMkLst>
            <pc:docMk/>
            <pc:sldMk cId="2947921546" sldId="277"/>
            <ac:spMk id="13" creationId="{98FA9E19-2DEC-D5AC-1992-AF986AE1BF61}"/>
          </ac:spMkLst>
        </pc:spChg>
        <pc:spChg chg="add mod">
          <ac:chgData name="Madeleine Berube" userId="f54d0aff-e03f-415e-a302-abbcfdbe2141" providerId="ADAL" clId="{895D1AFA-1295-4FAE-87D0-6B545D9E743A}" dt="2025-02-24T00:27:01.245" v="727" actId="14100"/>
          <ac:spMkLst>
            <pc:docMk/>
            <pc:sldMk cId="2947921546" sldId="277"/>
            <ac:spMk id="14" creationId="{FCB93416-9E86-BF11-BD91-4447E1F4D1EE}"/>
          </ac:spMkLst>
        </pc:spChg>
        <pc:spChg chg="add mod">
          <ac:chgData name="Madeleine Berube" userId="f54d0aff-e03f-415e-a302-abbcfdbe2141" providerId="ADAL" clId="{895D1AFA-1295-4FAE-87D0-6B545D9E743A}" dt="2025-02-24T00:26:26.838" v="699" actId="1076"/>
          <ac:spMkLst>
            <pc:docMk/>
            <pc:sldMk cId="2947921546" sldId="277"/>
            <ac:spMk id="15" creationId="{DE4AD743-EABD-40D9-E60F-F122008E11EB}"/>
          </ac:spMkLst>
        </pc:spChg>
        <pc:spChg chg="add mod">
          <ac:chgData name="Madeleine Berube" userId="f54d0aff-e03f-415e-a302-abbcfdbe2141" providerId="ADAL" clId="{895D1AFA-1295-4FAE-87D0-6B545D9E743A}" dt="2025-02-24T00:29:13.955" v="729" actId="1076"/>
          <ac:spMkLst>
            <pc:docMk/>
            <pc:sldMk cId="2947921546" sldId="277"/>
            <ac:spMk id="16" creationId="{9FE95ADE-F770-6F22-DDAF-90E7EE458DC6}"/>
          </ac:spMkLst>
        </pc:spChg>
        <pc:spChg chg="add mod">
          <ac:chgData name="Madeleine Berube" userId="f54d0aff-e03f-415e-a302-abbcfdbe2141" providerId="ADAL" clId="{895D1AFA-1295-4FAE-87D0-6B545D9E743A}" dt="2025-02-24T00:26:46.045" v="726" actId="1076"/>
          <ac:spMkLst>
            <pc:docMk/>
            <pc:sldMk cId="2947921546" sldId="277"/>
            <ac:spMk id="17" creationId="{53AF7F89-6F8E-05F3-9170-F6D938D3B303}"/>
          </ac:spMkLst>
        </pc:spChg>
        <pc:spChg chg="add mod">
          <ac:chgData name="Madeleine Berube" userId="f54d0aff-e03f-415e-a302-abbcfdbe2141" providerId="ADAL" clId="{895D1AFA-1295-4FAE-87D0-6B545D9E743A}" dt="2025-02-24T00:29:25.095" v="733" actId="1076"/>
          <ac:spMkLst>
            <pc:docMk/>
            <pc:sldMk cId="2947921546" sldId="277"/>
            <ac:spMk id="18" creationId="{3E96258E-141A-FEE8-4F1C-3A0F8D1A1509}"/>
          </ac:spMkLst>
        </pc:spChg>
      </pc:sldChg>
      <pc:sldChg chg="addSp delSp modSp new mod">
        <pc:chgData name="Madeleine Berube" userId="f54d0aff-e03f-415e-a302-abbcfdbe2141" providerId="ADAL" clId="{895D1AFA-1295-4FAE-87D0-6B545D9E743A}" dt="2025-02-24T02:39:05.029" v="1487" actId="1076"/>
        <pc:sldMkLst>
          <pc:docMk/>
          <pc:sldMk cId="2968010172" sldId="278"/>
        </pc:sldMkLst>
        <pc:spChg chg="mod">
          <ac:chgData name="Madeleine Berube" userId="f54d0aff-e03f-415e-a302-abbcfdbe2141" providerId="ADAL" clId="{895D1AFA-1295-4FAE-87D0-6B545D9E743A}" dt="2025-02-24T01:57:45.957" v="1081" actId="20577"/>
          <ac:spMkLst>
            <pc:docMk/>
            <pc:sldMk cId="2968010172" sldId="278"/>
            <ac:spMk id="2" creationId="{AE9D77D5-890F-8327-B249-C2749C2A0E1D}"/>
          </ac:spMkLst>
        </pc:spChg>
        <pc:spChg chg="del">
          <ac:chgData name="Madeleine Berube" userId="f54d0aff-e03f-415e-a302-abbcfdbe2141" providerId="ADAL" clId="{895D1AFA-1295-4FAE-87D0-6B545D9E743A}" dt="2025-02-24T01:59:45.545" v="1083" actId="478"/>
          <ac:spMkLst>
            <pc:docMk/>
            <pc:sldMk cId="2968010172" sldId="278"/>
            <ac:spMk id="3" creationId="{81EF3FFF-4AF0-93F5-C3EA-BCE6C327FB86}"/>
          </ac:spMkLst>
        </pc:spChg>
        <pc:spChg chg="add del mod">
          <ac:chgData name="Madeleine Berube" userId="f54d0aff-e03f-415e-a302-abbcfdbe2141" providerId="ADAL" clId="{895D1AFA-1295-4FAE-87D0-6B545D9E743A}" dt="2025-02-24T02:00:50.819" v="1085" actId="478"/>
          <ac:spMkLst>
            <pc:docMk/>
            <pc:sldMk cId="2968010172" sldId="278"/>
            <ac:spMk id="8" creationId="{E21F256C-4314-EFF6-F29D-D75303ADEFFC}"/>
          </ac:spMkLst>
        </pc:spChg>
        <pc:spChg chg="add del mod">
          <ac:chgData name="Madeleine Berube" userId="f54d0aff-e03f-415e-a302-abbcfdbe2141" providerId="ADAL" clId="{895D1AFA-1295-4FAE-87D0-6B545D9E743A}" dt="2025-02-24T02:00:54.887" v="1087" actId="478"/>
          <ac:spMkLst>
            <pc:docMk/>
            <pc:sldMk cId="2968010172" sldId="278"/>
            <ac:spMk id="9" creationId="{2DFCD96D-421C-F022-638E-22BF133A4734}"/>
          </ac:spMkLst>
        </pc:spChg>
        <pc:spChg chg="add del mod">
          <ac:chgData name="Madeleine Berube" userId="f54d0aff-e03f-415e-a302-abbcfdbe2141" providerId="ADAL" clId="{895D1AFA-1295-4FAE-87D0-6B545D9E743A}" dt="2025-02-24T02:00:52.971" v="1086" actId="478"/>
          <ac:spMkLst>
            <pc:docMk/>
            <pc:sldMk cId="2968010172" sldId="278"/>
            <ac:spMk id="10" creationId="{08B02CF1-E2DF-181F-77AC-6B0DFAE9BDC7}"/>
          </ac:spMkLst>
        </pc:spChg>
        <pc:spChg chg="add mod">
          <ac:chgData name="Madeleine Berube" userId="f54d0aff-e03f-415e-a302-abbcfdbe2141" providerId="ADAL" clId="{895D1AFA-1295-4FAE-87D0-6B545D9E743A}" dt="2025-02-24T02:38:59.826" v="1486" actId="1036"/>
          <ac:spMkLst>
            <pc:docMk/>
            <pc:sldMk cId="2968010172" sldId="278"/>
            <ac:spMk id="17" creationId="{0FE09D25-0551-BA23-C107-88C6E106908C}"/>
          </ac:spMkLst>
        </pc:spChg>
        <pc:spChg chg="add mod">
          <ac:chgData name="Madeleine Berube" userId="f54d0aff-e03f-415e-a302-abbcfdbe2141" providerId="ADAL" clId="{895D1AFA-1295-4FAE-87D0-6B545D9E743A}" dt="2025-02-24T02:38:59.826" v="1486" actId="1036"/>
          <ac:spMkLst>
            <pc:docMk/>
            <pc:sldMk cId="2968010172" sldId="278"/>
            <ac:spMk id="18" creationId="{2AB9B532-081B-8A61-F064-0C9A6BC062B5}"/>
          </ac:spMkLst>
        </pc:spChg>
        <pc:spChg chg="add mod">
          <ac:chgData name="Madeleine Berube" userId="f54d0aff-e03f-415e-a302-abbcfdbe2141" providerId="ADAL" clId="{895D1AFA-1295-4FAE-87D0-6B545D9E743A}" dt="2025-02-24T02:38:59.826" v="1486" actId="1036"/>
          <ac:spMkLst>
            <pc:docMk/>
            <pc:sldMk cId="2968010172" sldId="278"/>
            <ac:spMk id="19" creationId="{42C26575-6E64-2DC0-8B8B-899D8594ACBC}"/>
          </ac:spMkLst>
        </pc:spChg>
        <pc:spChg chg="add mod">
          <ac:chgData name="Madeleine Berube" userId="f54d0aff-e03f-415e-a302-abbcfdbe2141" providerId="ADAL" clId="{895D1AFA-1295-4FAE-87D0-6B545D9E743A}" dt="2025-02-24T02:38:59.826" v="1486" actId="1036"/>
          <ac:spMkLst>
            <pc:docMk/>
            <pc:sldMk cId="2968010172" sldId="278"/>
            <ac:spMk id="26" creationId="{7D63F1CE-9216-7738-B852-94AD34B6FD44}"/>
          </ac:spMkLst>
        </pc:spChg>
        <pc:spChg chg="add mod">
          <ac:chgData name="Madeleine Berube" userId="f54d0aff-e03f-415e-a302-abbcfdbe2141" providerId="ADAL" clId="{895D1AFA-1295-4FAE-87D0-6B545D9E743A}" dt="2025-02-24T02:38:59.826" v="1486" actId="1036"/>
          <ac:spMkLst>
            <pc:docMk/>
            <pc:sldMk cId="2968010172" sldId="278"/>
            <ac:spMk id="27" creationId="{1D272B46-B40C-FCFE-8E6B-FFBB04544330}"/>
          </ac:spMkLst>
        </pc:spChg>
        <pc:spChg chg="add mod">
          <ac:chgData name="Madeleine Berube" userId="f54d0aff-e03f-415e-a302-abbcfdbe2141" providerId="ADAL" clId="{895D1AFA-1295-4FAE-87D0-6B545D9E743A}" dt="2025-02-24T02:38:59.826" v="1486" actId="1036"/>
          <ac:spMkLst>
            <pc:docMk/>
            <pc:sldMk cId="2968010172" sldId="278"/>
            <ac:spMk id="28" creationId="{1C1B3C25-9360-04E5-60EB-EB0365434A0A}"/>
          </ac:spMkLst>
        </pc:spChg>
        <pc:spChg chg="add mod">
          <ac:chgData name="Madeleine Berube" userId="f54d0aff-e03f-415e-a302-abbcfdbe2141" providerId="ADAL" clId="{895D1AFA-1295-4FAE-87D0-6B545D9E743A}" dt="2025-02-24T02:39:05.029" v="1487" actId="1076"/>
          <ac:spMkLst>
            <pc:docMk/>
            <pc:sldMk cId="2968010172" sldId="278"/>
            <ac:spMk id="29" creationId="{B63CD6EC-3754-CAD2-24FC-7FAD776292F9}"/>
          </ac:spMkLst>
        </pc:spChg>
        <pc:picChg chg="add mod">
          <ac:chgData name="Madeleine Berube" userId="f54d0aff-e03f-415e-a302-abbcfdbe2141" providerId="ADAL" clId="{895D1AFA-1295-4FAE-87D0-6B545D9E743A}" dt="2025-02-24T02:38:59.826" v="1486" actId="1036"/>
          <ac:picMkLst>
            <pc:docMk/>
            <pc:sldMk cId="2968010172" sldId="278"/>
            <ac:picMk id="5" creationId="{67774496-70F9-1261-9147-DD03FA102D41}"/>
          </ac:picMkLst>
        </pc:picChg>
        <pc:picChg chg="add mod">
          <ac:chgData name="Madeleine Berube" userId="f54d0aff-e03f-415e-a302-abbcfdbe2141" providerId="ADAL" clId="{895D1AFA-1295-4FAE-87D0-6B545D9E743A}" dt="2025-02-24T02:38:59.826" v="1486" actId="1036"/>
          <ac:picMkLst>
            <pc:docMk/>
            <pc:sldMk cId="2968010172" sldId="278"/>
            <ac:picMk id="6" creationId="{93924A94-D920-8779-4975-DC1D9B5F4872}"/>
          </ac:picMkLst>
        </pc:picChg>
        <pc:picChg chg="add mod">
          <ac:chgData name="Madeleine Berube" userId="f54d0aff-e03f-415e-a302-abbcfdbe2141" providerId="ADAL" clId="{895D1AFA-1295-4FAE-87D0-6B545D9E743A}" dt="2025-02-24T02:38:59.826" v="1486" actId="1036"/>
          <ac:picMkLst>
            <pc:docMk/>
            <pc:sldMk cId="2968010172" sldId="278"/>
            <ac:picMk id="7" creationId="{9EC95659-DC2A-453C-4149-BD3EF03EAB6C}"/>
          </ac:picMkLst>
        </pc:picChg>
        <pc:cxnChg chg="mod">
          <ac:chgData name="Madeleine Berube" userId="f54d0aff-e03f-415e-a302-abbcfdbe2141" providerId="ADAL" clId="{895D1AFA-1295-4FAE-87D0-6B545D9E743A}" dt="2025-02-24T02:01:11.255" v="1090" actId="14100"/>
          <ac:cxnSpMkLst>
            <pc:docMk/>
            <pc:sldMk cId="2968010172" sldId="278"/>
            <ac:cxnSpMk id="12" creationId="{EDF319E4-8507-84C0-307B-A9468C6572C3}"/>
          </ac:cxnSpMkLst>
        </pc:cxnChg>
        <pc:cxnChg chg="add mod">
          <ac:chgData name="Madeleine Berube" userId="f54d0aff-e03f-415e-a302-abbcfdbe2141" providerId="ADAL" clId="{895D1AFA-1295-4FAE-87D0-6B545D9E743A}" dt="2025-02-24T02:38:59.826" v="1486" actId="1036"/>
          <ac:cxnSpMkLst>
            <pc:docMk/>
            <pc:sldMk cId="2968010172" sldId="278"/>
            <ac:cxnSpMk id="13" creationId="{44DFF971-D385-0111-5FC3-0D245BEE0019}"/>
          </ac:cxnSpMkLst>
        </pc:cxnChg>
        <pc:cxnChg chg="mod">
          <ac:chgData name="Madeleine Berube" userId="f54d0aff-e03f-415e-a302-abbcfdbe2141" providerId="ADAL" clId="{895D1AFA-1295-4FAE-87D0-6B545D9E743A}" dt="2025-02-24T02:01:11.255" v="1090" actId="14100"/>
          <ac:cxnSpMkLst>
            <pc:docMk/>
            <pc:sldMk cId="2968010172" sldId="278"/>
            <ac:cxnSpMk id="14" creationId="{193E9A09-6B5E-BAF3-E3F7-02EF892E3394}"/>
          </ac:cxnSpMkLst>
        </pc:cxnChg>
        <pc:cxnChg chg="mod">
          <ac:chgData name="Madeleine Berube" userId="f54d0aff-e03f-415e-a302-abbcfdbe2141" providerId="ADAL" clId="{895D1AFA-1295-4FAE-87D0-6B545D9E743A}" dt="2025-02-24T02:01:11.255" v="1090" actId="14100"/>
          <ac:cxnSpMkLst>
            <pc:docMk/>
            <pc:sldMk cId="2968010172" sldId="278"/>
            <ac:cxnSpMk id="15" creationId="{39283BD6-0344-1A29-F3BB-3464DA005AF2}"/>
          </ac:cxnSpMkLst>
        </pc:cxnChg>
      </pc:sldChg>
      <pc:sldChg chg="addSp delSp modSp add mod ord modAnim">
        <pc:chgData name="Madeleine Berube" userId="f54d0aff-e03f-415e-a302-abbcfdbe2141" providerId="ADAL" clId="{895D1AFA-1295-4FAE-87D0-6B545D9E743A}" dt="2025-02-24T16:13:24.389" v="2007" actId="20577"/>
        <pc:sldMkLst>
          <pc:docMk/>
          <pc:sldMk cId="1214002495" sldId="279"/>
        </pc:sldMkLst>
        <pc:spChg chg="mod">
          <ac:chgData name="Madeleine Berube" userId="f54d0aff-e03f-415e-a302-abbcfdbe2141" providerId="ADAL" clId="{895D1AFA-1295-4FAE-87D0-6B545D9E743A}" dt="2025-02-24T16:13:24.389" v="2007" actId="20577"/>
          <ac:spMkLst>
            <pc:docMk/>
            <pc:sldMk cId="1214002495" sldId="279"/>
            <ac:spMk id="2" creationId="{3C3C1B7E-7E41-7A1A-DABE-C79FCBD70F80}"/>
          </ac:spMkLst>
        </pc:spChg>
        <pc:spChg chg="mod ord">
          <ac:chgData name="Madeleine Berube" userId="f54d0aff-e03f-415e-a302-abbcfdbe2141" providerId="ADAL" clId="{895D1AFA-1295-4FAE-87D0-6B545D9E743A}" dt="2025-02-24T03:01:04.501" v="1988" actId="164"/>
          <ac:spMkLst>
            <pc:docMk/>
            <pc:sldMk cId="1214002495" sldId="279"/>
            <ac:spMk id="9" creationId="{811C68F5-0819-0AFE-1F0B-1543D7112059}"/>
          </ac:spMkLst>
        </pc:spChg>
        <pc:spChg chg="mod ord">
          <ac:chgData name="Madeleine Berube" userId="f54d0aff-e03f-415e-a302-abbcfdbe2141" providerId="ADAL" clId="{895D1AFA-1295-4FAE-87D0-6B545D9E743A}" dt="2025-02-24T03:01:04.501" v="1988" actId="164"/>
          <ac:spMkLst>
            <pc:docMk/>
            <pc:sldMk cId="1214002495" sldId="279"/>
            <ac:spMk id="12" creationId="{44F60891-2FD1-0107-54D1-C03015523142}"/>
          </ac:spMkLst>
        </pc:spChg>
        <pc:spChg chg="mod">
          <ac:chgData name="Madeleine Berube" userId="f54d0aff-e03f-415e-a302-abbcfdbe2141" providerId="ADAL" clId="{895D1AFA-1295-4FAE-87D0-6B545D9E743A}" dt="2025-02-24T02:23:41.478" v="1351" actId="1035"/>
          <ac:spMkLst>
            <pc:docMk/>
            <pc:sldMk cId="1214002495" sldId="279"/>
            <ac:spMk id="24" creationId="{B0EB6B71-6BB0-25C0-CC68-5BBE94077502}"/>
          </ac:spMkLst>
        </pc:spChg>
        <pc:grpChg chg="add mod">
          <ac:chgData name="Madeleine Berube" userId="f54d0aff-e03f-415e-a302-abbcfdbe2141" providerId="ADAL" clId="{895D1AFA-1295-4FAE-87D0-6B545D9E743A}" dt="2025-02-24T03:01:04.501" v="1988" actId="164"/>
          <ac:grpSpMkLst>
            <pc:docMk/>
            <pc:sldMk cId="1214002495" sldId="279"/>
            <ac:grpSpMk id="14" creationId="{0E891B61-AB55-D3E1-1A62-505317BA2B6E}"/>
          </ac:grpSpMkLst>
        </pc:grpChg>
        <pc:grpChg chg="mod">
          <ac:chgData name="Madeleine Berube" userId="f54d0aff-e03f-415e-a302-abbcfdbe2141" providerId="ADAL" clId="{895D1AFA-1295-4FAE-87D0-6B545D9E743A}" dt="2025-02-24T02:23:37.310" v="1339" actId="1035"/>
          <ac:grpSpMkLst>
            <pc:docMk/>
            <pc:sldMk cId="1214002495" sldId="279"/>
            <ac:grpSpMk id="23" creationId="{1575B504-AA7D-8B9D-50FA-D87308CB018A}"/>
          </ac:grpSpMkLst>
        </pc:grpChg>
        <pc:picChg chg="add mod modCrop">
          <ac:chgData name="Madeleine Berube" userId="f54d0aff-e03f-415e-a302-abbcfdbe2141" providerId="ADAL" clId="{895D1AFA-1295-4FAE-87D0-6B545D9E743A}" dt="2025-02-24T03:01:04.501" v="1988" actId="164"/>
          <ac:picMkLst>
            <pc:docMk/>
            <pc:sldMk cId="1214002495" sldId="279"/>
            <ac:picMk id="5" creationId="{1DC664B4-73DE-6363-F33E-1C55574D2168}"/>
          </ac:picMkLst>
        </pc:picChg>
        <pc:picChg chg="del">
          <ac:chgData name="Madeleine Berube" userId="f54d0aff-e03f-415e-a302-abbcfdbe2141" providerId="ADAL" clId="{895D1AFA-1295-4FAE-87D0-6B545D9E743A}" dt="2025-02-24T02:22:08.237" v="1315" actId="478"/>
          <ac:picMkLst>
            <pc:docMk/>
            <pc:sldMk cId="1214002495" sldId="279"/>
            <ac:picMk id="8" creationId="{9C3A3630-37AF-6284-FF97-548044D73FDB}"/>
          </ac:picMkLst>
        </pc:picChg>
        <pc:picChg chg="mod modCrop">
          <ac:chgData name="Madeleine Berube" userId="f54d0aff-e03f-415e-a302-abbcfdbe2141" providerId="ADAL" clId="{895D1AFA-1295-4FAE-87D0-6B545D9E743A}" dt="2025-02-24T02:23:31.137" v="1332" actId="732"/>
          <ac:picMkLst>
            <pc:docMk/>
            <pc:sldMk cId="1214002495" sldId="279"/>
            <ac:picMk id="21" creationId="{3CB1F605-4284-0FEC-1853-A9B39D4FF868}"/>
          </ac:picMkLst>
        </pc:picChg>
        <pc:cxnChg chg="mod ord">
          <ac:chgData name="Madeleine Berube" userId="f54d0aff-e03f-415e-a302-abbcfdbe2141" providerId="ADAL" clId="{895D1AFA-1295-4FAE-87D0-6B545D9E743A}" dt="2025-02-24T03:01:04.501" v="1988" actId="164"/>
          <ac:cxnSpMkLst>
            <pc:docMk/>
            <pc:sldMk cId="1214002495" sldId="279"/>
            <ac:cxnSpMk id="11" creationId="{10DE41A4-1DA5-D976-9475-E8543653E4E6}"/>
          </ac:cxnSpMkLst>
        </pc:cxnChg>
        <pc:cxnChg chg="mod ord">
          <ac:chgData name="Madeleine Berube" userId="f54d0aff-e03f-415e-a302-abbcfdbe2141" providerId="ADAL" clId="{895D1AFA-1295-4FAE-87D0-6B545D9E743A}" dt="2025-02-24T03:01:04.501" v="1988" actId="164"/>
          <ac:cxnSpMkLst>
            <pc:docMk/>
            <pc:sldMk cId="1214002495" sldId="279"/>
            <ac:cxnSpMk id="13" creationId="{3CF5DC8F-9664-DB07-D241-240EEAFE7E06}"/>
          </ac:cxnSpMkLst>
        </pc:cxnChg>
      </pc:sldChg>
      <pc:sldChg chg="new del">
        <pc:chgData name="Madeleine Berube" userId="f54d0aff-e03f-415e-a302-abbcfdbe2141" providerId="ADAL" clId="{895D1AFA-1295-4FAE-87D0-6B545D9E743A}" dt="2025-02-24T02:16:41.423" v="1265" actId="47"/>
        <pc:sldMkLst>
          <pc:docMk/>
          <pc:sldMk cId="3116977767" sldId="279"/>
        </pc:sldMkLst>
      </pc:sldChg>
      <pc:sldChg chg="modSp new mod modShow">
        <pc:chgData name="Madeleine Berube" userId="f54d0aff-e03f-415e-a302-abbcfdbe2141" providerId="ADAL" clId="{895D1AFA-1295-4FAE-87D0-6B545D9E743A}" dt="2025-02-24T03:03:20.998" v="2003" actId="20577"/>
        <pc:sldMkLst>
          <pc:docMk/>
          <pc:sldMk cId="3506457511" sldId="280"/>
        </pc:sldMkLst>
        <pc:spChg chg="mod">
          <ac:chgData name="Madeleine Berube" userId="f54d0aff-e03f-415e-a302-abbcfdbe2141" providerId="ADAL" clId="{895D1AFA-1295-4FAE-87D0-6B545D9E743A}" dt="2025-02-24T02:45:07.771" v="1516" actId="20577"/>
          <ac:spMkLst>
            <pc:docMk/>
            <pc:sldMk cId="3506457511" sldId="280"/>
            <ac:spMk id="2" creationId="{BC3911AD-335B-68D2-BF5E-D04D3DFADC7A}"/>
          </ac:spMkLst>
        </pc:spChg>
        <pc:spChg chg="mod">
          <ac:chgData name="Madeleine Berube" userId="f54d0aff-e03f-415e-a302-abbcfdbe2141" providerId="ADAL" clId="{895D1AFA-1295-4FAE-87D0-6B545D9E743A}" dt="2025-02-24T03:03:20.998" v="2003" actId="20577"/>
          <ac:spMkLst>
            <pc:docMk/>
            <pc:sldMk cId="3506457511" sldId="280"/>
            <ac:spMk id="3" creationId="{929FB209-1D83-A1E5-B0FE-722DBB985285}"/>
          </ac:spMkLst>
        </pc:spChg>
      </pc:sldChg>
    </pc:docChg>
  </pc:docChgLst>
  <pc:docChgLst>
    <pc:chgData name="Madeleine Berube" userId="f54d0aff-e03f-415e-a302-abbcfdbe2141" providerId="ADAL" clId="{BB58E924-CB25-4052-A2DE-E53660E6B68D}"/>
    <pc:docChg chg="undo redo custSel addSld delSld modSld sldOrd">
      <pc:chgData name="Madeleine Berube" userId="f54d0aff-e03f-415e-a302-abbcfdbe2141" providerId="ADAL" clId="{BB58E924-CB25-4052-A2DE-E53660E6B68D}" dt="2024-10-21T20:54:20.317" v="10839"/>
      <pc:docMkLst>
        <pc:docMk/>
      </pc:docMkLst>
      <pc:sldChg chg="modSp new mod">
        <pc:chgData name="Madeleine Berube" userId="f54d0aff-e03f-415e-a302-abbcfdbe2141" providerId="ADAL" clId="{BB58E924-CB25-4052-A2DE-E53660E6B68D}" dt="2024-10-18T14:06:54.971" v="3868" actId="20577"/>
        <pc:sldMkLst>
          <pc:docMk/>
          <pc:sldMk cId="564914497" sldId="256"/>
        </pc:sldMkLst>
      </pc:sldChg>
      <pc:sldChg chg="addSp delSp modSp new mod modNotesTx">
        <pc:chgData name="Madeleine Berube" userId="f54d0aff-e03f-415e-a302-abbcfdbe2141" providerId="ADAL" clId="{BB58E924-CB25-4052-A2DE-E53660E6B68D}" dt="2024-10-21T17:26:24.794" v="8649" actId="403"/>
        <pc:sldMkLst>
          <pc:docMk/>
          <pc:sldMk cId="3216227285" sldId="257"/>
        </pc:sldMkLst>
      </pc:sldChg>
      <pc:sldChg chg="addSp delSp modSp new mod ord modNotesTx">
        <pc:chgData name="Madeleine Berube" userId="f54d0aff-e03f-415e-a302-abbcfdbe2141" providerId="ADAL" clId="{BB58E924-CB25-4052-A2DE-E53660E6B68D}" dt="2024-10-21T19:43:42.145" v="10744"/>
        <pc:sldMkLst>
          <pc:docMk/>
          <pc:sldMk cId="2337121225" sldId="258"/>
        </pc:sldMkLst>
      </pc:sldChg>
      <pc:sldChg chg="addSp delSp modSp new mod modAnim modNotesTx">
        <pc:chgData name="Madeleine Berube" userId="f54d0aff-e03f-415e-a302-abbcfdbe2141" providerId="ADAL" clId="{BB58E924-CB25-4052-A2DE-E53660E6B68D}" dt="2024-10-21T18:06:47.447" v="9457" actId="20577"/>
        <pc:sldMkLst>
          <pc:docMk/>
          <pc:sldMk cId="2663586217" sldId="259"/>
        </pc:sldMkLst>
      </pc:sldChg>
      <pc:sldChg chg="addSp delSp modSp new mod modAnim modNotesTx">
        <pc:chgData name="Madeleine Berube" userId="f54d0aff-e03f-415e-a302-abbcfdbe2141" providerId="ADAL" clId="{BB58E924-CB25-4052-A2DE-E53660E6B68D}" dt="2024-10-21T19:47:10.097" v="10748"/>
        <pc:sldMkLst>
          <pc:docMk/>
          <pc:sldMk cId="522271981" sldId="260"/>
        </pc:sldMkLst>
      </pc:sldChg>
      <pc:sldChg chg="addSp delSp modSp new del mod">
        <pc:chgData name="Madeleine Berube" userId="f54d0aff-e03f-415e-a302-abbcfdbe2141" providerId="ADAL" clId="{BB58E924-CB25-4052-A2DE-E53660E6B68D}" dt="2024-10-18T19:33:26.222" v="7056" actId="47"/>
        <pc:sldMkLst>
          <pc:docMk/>
          <pc:sldMk cId="3880800389" sldId="261"/>
        </pc:sldMkLst>
      </pc:sldChg>
      <pc:sldChg chg="addSp delSp modSp add mod modNotesTx">
        <pc:chgData name="Madeleine Berube" userId="f54d0aff-e03f-415e-a302-abbcfdbe2141" providerId="ADAL" clId="{BB58E924-CB25-4052-A2DE-E53660E6B68D}" dt="2024-10-21T18:11:00.910" v="9643" actId="1076"/>
        <pc:sldMkLst>
          <pc:docMk/>
          <pc:sldMk cId="472369840" sldId="262"/>
        </pc:sldMkLst>
      </pc:sldChg>
      <pc:sldChg chg="modSp add del mod">
        <pc:chgData name="Madeleine Berube" userId="f54d0aff-e03f-415e-a302-abbcfdbe2141" providerId="ADAL" clId="{BB58E924-CB25-4052-A2DE-E53660E6B68D}" dt="2024-10-18T19:34:31.009" v="7202" actId="47"/>
        <pc:sldMkLst>
          <pc:docMk/>
          <pc:sldMk cId="291790123" sldId="263"/>
        </pc:sldMkLst>
      </pc:sldChg>
      <pc:sldChg chg="modSp new del mod">
        <pc:chgData name="Madeleine Berube" userId="f54d0aff-e03f-415e-a302-abbcfdbe2141" providerId="ADAL" clId="{BB58E924-CB25-4052-A2DE-E53660E6B68D}" dt="2024-10-18T19:47:59.701" v="7590" actId="47"/>
        <pc:sldMkLst>
          <pc:docMk/>
          <pc:sldMk cId="1581695581" sldId="264"/>
        </pc:sldMkLst>
      </pc:sldChg>
      <pc:sldChg chg="addSp delSp modSp add mod ord modNotesTx">
        <pc:chgData name="Madeleine Berube" userId="f54d0aff-e03f-415e-a302-abbcfdbe2141" providerId="ADAL" clId="{BB58E924-CB25-4052-A2DE-E53660E6B68D}" dt="2024-10-21T17:26:43.310" v="8650" actId="255"/>
        <pc:sldMkLst>
          <pc:docMk/>
          <pc:sldMk cId="144171978" sldId="265"/>
        </pc:sldMkLst>
      </pc:sldChg>
      <pc:sldChg chg="addSp delSp modSp add mod modAnim modNotesTx">
        <pc:chgData name="Madeleine Berube" userId="f54d0aff-e03f-415e-a302-abbcfdbe2141" providerId="ADAL" clId="{BB58E924-CB25-4052-A2DE-E53660E6B68D}" dt="2024-10-21T20:54:20.317" v="10839"/>
        <pc:sldMkLst>
          <pc:docMk/>
          <pc:sldMk cId="2880781915" sldId="266"/>
        </pc:sldMkLst>
      </pc:sldChg>
      <pc:sldChg chg="new del">
        <pc:chgData name="Madeleine Berube" userId="f54d0aff-e03f-415e-a302-abbcfdbe2141" providerId="ADAL" clId="{BB58E924-CB25-4052-A2DE-E53660E6B68D}" dt="2024-10-18T19:05:12.107" v="6809" actId="680"/>
        <pc:sldMkLst>
          <pc:docMk/>
          <pc:sldMk cId="4186943679" sldId="267"/>
        </pc:sldMkLst>
      </pc:sldChg>
      <pc:sldChg chg="addSp delSp modSp new mod modAnim modNotesTx">
        <pc:chgData name="Madeleine Berube" userId="f54d0aff-e03f-415e-a302-abbcfdbe2141" providerId="ADAL" clId="{BB58E924-CB25-4052-A2DE-E53660E6B68D}" dt="2024-10-21T19:46:33.491" v="10745"/>
        <pc:sldMkLst>
          <pc:docMk/>
          <pc:sldMk cId="4199515571" sldId="267"/>
        </pc:sldMkLst>
      </pc:sldChg>
      <pc:sldChg chg="delSp add mod ord modShow modNotesTx">
        <pc:chgData name="Madeleine Berube" userId="f54d0aff-e03f-415e-a302-abbcfdbe2141" providerId="ADAL" clId="{BB58E924-CB25-4052-A2DE-E53660E6B68D}" dt="2024-10-18T19:48:14.941" v="7608" actId="20577"/>
        <pc:sldMkLst>
          <pc:docMk/>
          <pc:sldMk cId="2901289448" sldId="268"/>
        </pc:sldMkLst>
      </pc:sldChg>
      <pc:sldChg chg="addSp delSp modSp add mod delAnim modAnim modNotesTx">
        <pc:chgData name="Madeleine Berube" userId="f54d0aff-e03f-415e-a302-abbcfdbe2141" providerId="ADAL" clId="{BB58E924-CB25-4052-A2DE-E53660E6B68D}" dt="2024-10-21T19:51:52.201" v="10832" actId="113"/>
        <pc:sldMkLst>
          <pc:docMk/>
          <pc:sldMk cId="1183656794" sldId="269"/>
        </pc:sldMkLst>
      </pc:sldChg>
      <pc:sldChg chg="delSp modSp add mod ord modShow modNotesTx">
        <pc:chgData name="Madeleine Berube" userId="f54d0aff-e03f-415e-a302-abbcfdbe2141" providerId="ADAL" clId="{BB58E924-CB25-4052-A2DE-E53660E6B68D}" dt="2024-10-21T17:41:42.222" v="8937" actId="1038"/>
        <pc:sldMkLst>
          <pc:docMk/>
          <pc:sldMk cId="994640319" sldId="270"/>
        </pc:sldMkLst>
      </pc:sldChg>
      <pc:sldChg chg="addSp delSp modSp new mod modNotesTx">
        <pc:chgData name="Madeleine Berube" userId="f54d0aff-e03f-415e-a302-abbcfdbe2141" providerId="ADAL" clId="{BB58E924-CB25-4052-A2DE-E53660E6B68D}" dt="2024-10-21T19:33:19.074" v="10671" actId="20577"/>
        <pc:sldMkLst>
          <pc:docMk/>
          <pc:sldMk cId="2123416239" sldId="271"/>
        </pc:sldMkLst>
      </pc:sldChg>
    </pc:docChg>
  </pc:docChgLst>
  <pc:docChgLst>
    <pc:chgData name="Madeleine Berube" userId="f54d0aff-e03f-415e-a302-abbcfdbe2141" providerId="ADAL" clId="{82B48EF5-B901-E847-B649-E62CD6DE98DF}"/>
    <pc:docChg chg="modSld">
      <pc:chgData name="Madeleine Berube" userId="f54d0aff-e03f-415e-a302-abbcfdbe2141" providerId="ADAL" clId="{82B48EF5-B901-E847-B649-E62CD6DE98DF}" dt="2024-10-21T21:02:52.826" v="0" actId="27704"/>
      <pc:docMkLst>
        <pc:docMk/>
      </pc:docMkLst>
      <pc:sldChg chg="delAnim">
        <pc:chgData name="Madeleine Berube" userId="f54d0aff-e03f-415e-a302-abbcfdbe2141" providerId="ADAL" clId="{82B48EF5-B901-E847-B649-E62CD6DE98DF}" dt="2024-10-21T21:02:52.826" v="0" actId="27704"/>
        <pc:sldMkLst>
          <pc:docMk/>
          <pc:sldMk cId="1183656794" sldId="269"/>
        </pc:sldMkLst>
      </pc:sldChg>
    </pc:docChg>
  </pc:docChgLst>
  <pc:docChgLst>
    <pc:chgData name="Madeleine Berube" userId="f54d0aff-e03f-415e-a302-abbcfdbe2141" providerId="ADAL" clId="{23DFA0BE-5BC4-40FB-8210-F6F8C3B29660}"/>
    <pc:docChg chg="undo custSel addSld modSld">
      <pc:chgData name="Madeleine Berube" userId="f54d0aff-e03f-415e-a302-abbcfdbe2141" providerId="ADAL" clId="{23DFA0BE-5BC4-40FB-8210-F6F8C3B29660}" dt="2024-12-01T21:08:59.683" v="560" actId="1076"/>
      <pc:docMkLst>
        <pc:docMk/>
      </pc:docMkLst>
      <pc:sldChg chg="addSp delSp modSp mod">
        <pc:chgData name="Madeleine Berube" userId="f54d0aff-e03f-415e-a302-abbcfdbe2141" providerId="ADAL" clId="{23DFA0BE-5BC4-40FB-8210-F6F8C3B29660}" dt="2024-12-01T18:54:22.957" v="295" actId="1036"/>
        <pc:sldMkLst>
          <pc:docMk/>
          <pc:sldMk cId="994640319" sldId="270"/>
        </pc:sldMkLst>
        <pc:spChg chg="mod">
          <ac:chgData name="Madeleine Berube" userId="f54d0aff-e03f-415e-a302-abbcfdbe2141" providerId="ADAL" clId="{23DFA0BE-5BC4-40FB-8210-F6F8C3B29660}" dt="2024-12-01T18:52:16.593" v="249" actId="1076"/>
          <ac:spMkLst>
            <pc:docMk/>
            <pc:sldMk cId="994640319" sldId="270"/>
            <ac:spMk id="2" creationId="{34695BAF-BAEE-360C-C3A6-939FE27026D3}"/>
          </ac:spMkLst>
        </pc:spChg>
        <pc:spChg chg="add mod">
          <ac:chgData name="Madeleine Berube" userId="f54d0aff-e03f-415e-a302-abbcfdbe2141" providerId="ADAL" clId="{23DFA0BE-5BC4-40FB-8210-F6F8C3B29660}" dt="2024-12-01T18:42:28.358" v="118" actId="1076"/>
          <ac:spMkLst>
            <pc:docMk/>
            <pc:sldMk cId="994640319" sldId="270"/>
            <ac:spMk id="3" creationId="{B1A66122-2E95-8C76-5628-AAA606DFF579}"/>
          </ac:spMkLst>
        </pc:spChg>
        <pc:spChg chg="add mod">
          <ac:chgData name="Madeleine Berube" userId="f54d0aff-e03f-415e-a302-abbcfdbe2141" providerId="ADAL" clId="{23DFA0BE-5BC4-40FB-8210-F6F8C3B29660}" dt="2024-12-01T18:42:28.358" v="118" actId="1076"/>
          <ac:spMkLst>
            <pc:docMk/>
            <pc:sldMk cId="994640319" sldId="270"/>
            <ac:spMk id="6" creationId="{803FEEA9-8A44-27C1-28EF-E9DCB14620AE}"/>
          </ac:spMkLst>
        </pc:spChg>
        <pc:spChg chg="add mod">
          <ac:chgData name="Madeleine Berube" userId="f54d0aff-e03f-415e-a302-abbcfdbe2141" providerId="ADAL" clId="{23DFA0BE-5BC4-40FB-8210-F6F8C3B29660}" dt="2024-12-01T18:43:20.346" v="133" actId="1076"/>
          <ac:spMkLst>
            <pc:docMk/>
            <pc:sldMk cId="994640319" sldId="270"/>
            <ac:spMk id="7" creationId="{6F98BC7E-1CB8-FE19-4710-E11D852AB7B5}"/>
          </ac:spMkLst>
        </pc:spChg>
        <pc:spChg chg="add mod">
          <ac:chgData name="Madeleine Berube" userId="f54d0aff-e03f-415e-a302-abbcfdbe2141" providerId="ADAL" clId="{23DFA0BE-5BC4-40FB-8210-F6F8C3B29660}" dt="2024-12-01T18:42:52.418" v="122" actId="1076"/>
          <ac:spMkLst>
            <pc:docMk/>
            <pc:sldMk cId="994640319" sldId="270"/>
            <ac:spMk id="9" creationId="{A66E533C-80BB-8754-F1D5-5C9BCFF1C4B3}"/>
          </ac:spMkLst>
        </pc:spChg>
        <pc:spChg chg="add mod">
          <ac:chgData name="Madeleine Berube" userId="f54d0aff-e03f-415e-a302-abbcfdbe2141" providerId="ADAL" clId="{23DFA0BE-5BC4-40FB-8210-F6F8C3B29660}" dt="2024-12-01T18:43:12.222" v="127" actId="1076"/>
          <ac:spMkLst>
            <pc:docMk/>
            <pc:sldMk cId="994640319" sldId="270"/>
            <ac:spMk id="13" creationId="{234CC497-4A21-79F8-264B-F97D978D4E0D}"/>
          </ac:spMkLst>
        </pc:spChg>
        <pc:spChg chg="add mod">
          <ac:chgData name="Madeleine Berube" userId="f54d0aff-e03f-415e-a302-abbcfdbe2141" providerId="ADAL" clId="{23DFA0BE-5BC4-40FB-8210-F6F8C3B29660}" dt="2024-12-01T18:43:25.664" v="134" actId="1076"/>
          <ac:spMkLst>
            <pc:docMk/>
            <pc:sldMk cId="994640319" sldId="270"/>
            <ac:spMk id="19" creationId="{0272EA38-661D-D280-4BD9-A8DDFBAB1975}"/>
          </ac:spMkLst>
        </pc:spChg>
        <pc:spChg chg="add mod">
          <ac:chgData name="Madeleine Berube" userId="f54d0aff-e03f-415e-a302-abbcfdbe2141" providerId="ADAL" clId="{23DFA0BE-5BC4-40FB-8210-F6F8C3B29660}" dt="2024-12-01T18:43:38.123" v="148" actId="20577"/>
          <ac:spMkLst>
            <pc:docMk/>
            <pc:sldMk cId="994640319" sldId="270"/>
            <ac:spMk id="20" creationId="{246DF091-31AC-AA3A-A19E-4A962DC6E3AE}"/>
          </ac:spMkLst>
        </pc:spChg>
        <pc:spChg chg="add mod">
          <ac:chgData name="Madeleine Berube" userId="f54d0aff-e03f-415e-a302-abbcfdbe2141" providerId="ADAL" clId="{23DFA0BE-5BC4-40FB-8210-F6F8C3B29660}" dt="2024-12-01T18:45:52.787" v="182" actId="1076"/>
          <ac:spMkLst>
            <pc:docMk/>
            <pc:sldMk cId="994640319" sldId="270"/>
            <ac:spMk id="23" creationId="{F4B39F1B-67A3-19DC-4C23-2A0E371FE553}"/>
          </ac:spMkLst>
        </pc:spChg>
        <pc:spChg chg="add mod">
          <ac:chgData name="Madeleine Berube" userId="f54d0aff-e03f-415e-a302-abbcfdbe2141" providerId="ADAL" clId="{23DFA0BE-5BC4-40FB-8210-F6F8C3B29660}" dt="2024-12-01T18:48:56.241" v="217" actId="1076"/>
          <ac:spMkLst>
            <pc:docMk/>
            <pc:sldMk cId="994640319" sldId="270"/>
            <ac:spMk id="27" creationId="{3C55923B-C933-D4FA-F39D-D2120D221E63}"/>
          </ac:spMkLst>
        </pc:spChg>
        <pc:spChg chg="add mod">
          <ac:chgData name="Madeleine Berube" userId="f54d0aff-e03f-415e-a302-abbcfdbe2141" providerId="ADAL" clId="{23DFA0BE-5BC4-40FB-8210-F6F8C3B29660}" dt="2024-12-01T18:47:54.361" v="202" actId="1076"/>
          <ac:spMkLst>
            <pc:docMk/>
            <pc:sldMk cId="994640319" sldId="270"/>
            <ac:spMk id="28" creationId="{496250D7-6E27-05E3-1F0F-35F0FACF679B}"/>
          </ac:spMkLst>
        </pc:spChg>
        <pc:spChg chg="add mod">
          <ac:chgData name="Madeleine Berube" userId="f54d0aff-e03f-415e-a302-abbcfdbe2141" providerId="ADAL" clId="{23DFA0BE-5BC4-40FB-8210-F6F8C3B29660}" dt="2024-12-01T18:48:05.787" v="204" actId="1076"/>
          <ac:spMkLst>
            <pc:docMk/>
            <pc:sldMk cId="994640319" sldId="270"/>
            <ac:spMk id="34" creationId="{CEAFBAEA-E875-5A2A-DF4E-CD0C4B0B1AFA}"/>
          </ac:spMkLst>
        </pc:spChg>
        <pc:spChg chg="add mod">
          <ac:chgData name="Madeleine Berube" userId="f54d0aff-e03f-415e-a302-abbcfdbe2141" providerId="ADAL" clId="{23DFA0BE-5BC4-40FB-8210-F6F8C3B29660}" dt="2024-12-01T18:48:50.294" v="216" actId="1076"/>
          <ac:spMkLst>
            <pc:docMk/>
            <pc:sldMk cId="994640319" sldId="270"/>
            <ac:spMk id="35" creationId="{3F7E8B8A-752D-9BD0-464B-1A54DD59F14D}"/>
          </ac:spMkLst>
        </pc:spChg>
        <pc:spChg chg="add mod">
          <ac:chgData name="Madeleine Berube" userId="f54d0aff-e03f-415e-a302-abbcfdbe2141" providerId="ADAL" clId="{23DFA0BE-5BC4-40FB-8210-F6F8C3B29660}" dt="2024-12-01T18:50:24.252" v="224" actId="1038"/>
          <ac:spMkLst>
            <pc:docMk/>
            <pc:sldMk cId="994640319" sldId="270"/>
            <ac:spMk id="38" creationId="{D5EBC331-E203-18DA-BAF9-4227CF44A9E3}"/>
          </ac:spMkLst>
        </pc:spChg>
        <pc:spChg chg="add mod">
          <ac:chgData name="Madeleine Berube" userId="f54d0aff-e03f-415e-a302-abbcfdbe2141" providerId="ADAL" clId="{23DFA0BE-5BC4-40FB-8210-F6F8C3B29660}" dt="2024-12-01T18:48:32.551" v="211" actId="1076"/>
          <ac:spMkLst>
            <pc:docMk/>
            <pc:sldMk cId="994640319" sldId="270"/>
            <ac:spMk id="40" creationId="{AFB02F9A-9525-4B95-7093-9C476B6EB4B0}"/>
          </ac:spMkLst>
        </pc:spChg>
        <pc:spChg chg="add mod">
          <ac:chgData name="Madeleine Berube" userId="f54d0aff-e03f-415e-a302-abbcfdbe2141" providerId="ADAL" clId="{23DFA0BE-5BC4-40FB-8210-F6F8C3B29660}" dt="2024-12-01T18:48:44.648" v="214" actId="1076"/>
          <ac:spMkLst>
            <pc:docMk/>
            <pc:sldMk cId="994640319" sldId="270"/>
            <ac:spMk id="42" creationId="{DA3A3750-1200-8818-D537-218CECC465C8}"/>
          </ac:spMkLst>
        </pc:spChg>
        <pc:spChg chg="mod">
          <ac:chgData name="Madeleine Berube" userId="f54d0aff-e03f-415e-a302-abbcfdbe2141" providerId="ADAL" clId="{23DFA0BE-5BC4-40FB-8210-F6F8C3B29660}" dt="2024-12-01T18:44:38.786" v="156" actId="1037"/>
          <ac:spMkLst>
            <pc:docMk/>
            <pc:sldMk cId="994640319" sldId="270"/>
            <ac:spMk id="2116" creationId="{FAB2893A-4ED2-C3FB-D97A-AACF5C9609EE}"/>
          </ac:spMkLst>
        </pc:spChg>
        <pc:picChg chg="add mod">
          <ac:chgData name="Madeleine Berube" userId="f54d0aff-e03f-415e-a302-abbcfdbe2141" providerId="ADAL" clId="{23DFA0BE-5BC4-40FB-8210-F6F8C3B29660}" dt="2024-12-01T18:54:22.957" v="295" actId="1036"/>
          <ac:picMkLst>
            <pc:docMk/>
            <pc:sldMk cId="994640319" sldId="270"/>
            <ac:picMk id="45" creationId="{DBB4CD33-53CE-B713-72DB-DEB4EFEFE155}"/>
          </ac:picMkLst>
        </pc:picChg>
        <pc:picChg chg="add mod">
          <ac:chgData name="Madeleine Berube" userId="f54d0aff-e03f-415e-a302-abbcfdbe2141" providerId="ADAL" clId="{23DFA0BE-5BC4-40FB-8210-F6F8C3B29660}" dt="2024-12-01T18:54:22.957" v="295" actId="1036"/>
          <ac:picMkLst>
            <pc:docMk/>
            <pc:sldMk cId="994640319" sldId="270"/>
            <ac:picMk id="46" creationId="{FDAA17FA-B7E8-A72E-9C77-466A002CE3F3}"/>
          </ac:picMkLst>
        </pc:picChg>
        <pc:picChg chg="mod">
          <ac:chgData name="Madeleine Berube" userId="f54d0aff-e03f-415e-a302-abbcfdbe2141" providerId="ADAL" clId="{23DFA0BE-5BC4-40FB-8210-F6F8C3B29660}" dt="2024-12-01T18:47:51.087" v="201" actId="1036"/>
          <ac:picMkLst>
            <pc:docMk/>
            <pc:sldMk cId="994640319" sldId="270"/>
            <ac:picMk id="2062" creationId="{4EC6D6C6-1D1B-47BF-47F8-F48E2FC24157}"/>
          </ac:picMkLst>
        </pc:picChg>
        <pc:cxnChg chg="add mod">
          <ac:chgData name="Madeleine Berube" userId="f54d0aff-e03f-415e-a302-abbcfdbe2141" providerId="ADAL" clId="{23DFA0BE-5BC4-40FB-8210-F6F8C3B29660}" dt="2024-12-01T18:42:28.358" v="118" actId="1076"/>
          <ac:cxnSpMkLst>
            <pc:docMk/>
            <pc:sldMk cId="994640319" sldId="270"/>
            <ac:cxnSpMk id="5" creationId="{06C171B1-8CA0-52FF-1A14-534E2630AD18}"/>
          </ac:cxnSpMkLst>
        </pc:cxnChg>
        <pc:cxnChg chg="add mod">
          <ac:chgData name="Madeleine Berube" userId="f54d0aff-e03f-415e-a302-abbcfdbe2141" providerId="ADAL" clId="{23DFA0BE-5BC4-40FB-8210-F6F8C3B29660}" dt="2024-12-01T18:43:01.976" v="125" actId="1076"/>
          <ac:cxnSpMkLst>
            <pc:docMk/>
            <pc:sldMk cId="994640319" sldId="270"/>
            <ac:cxnSpMk id="12" creationId="{74578EF8-5047-5CAA-E760-C47AE212B4C8}"/>
          </ac:cxnSpMkLst>
        </pc:cxnChg>
        <pc:cxnChg chg="add mod">
          <ac:chgData name="Madeleine Berube" userId="f54d0aff-e03f-415e-a302-abbcfdbe2141" providerId="ADAL" clId="{23DFA0BE-5BC4-40FB-8210-F6F8C3B29660}" dt="2024-12-01T18:45:46.050" v="181" actId="1038"/>
          <ac:cxnSpMkLst>
            <pc:docMk/>
            <pc:sldMk cId="994640319" sldId="270"/>
            <ac:cxnSpMk id="22" creationId="{6EFBC986-24B1-0322-6353-01200C318F32}"/>
          </ac:cxnSpMkLst>
        </pc:cxnChg>
        <pc:cxnChg chg="add mod">
          <ac:chgData name="Madeleine Berube" userId="f54d0aff-e03f-415e-a302-abbcfdbe2141" providerId="ADAL" clId="{23DFA0BE-5BC4-40FB-8210-F6F8C3B29660}" dt="2024-12-01T18:48:02.144" v="203" actId="1076"/>
          <ac:cxnSpMkLst>
            <pc:docMk/>
            <pc:sldMk cId="994640319" sldId="270"/>
            <ac:cxnSpMk id="32" creationId="{40AE51D1-A552-F228-116D-58FFF55E1E80}"/>
          </ac:cxnSpMkLst>
        </pc:cxnChg>
        <pc:cxnChg chg="add mod">
          <ac:chgData name="Madeleine Berube" userId="f54d0aff-e03f-415e-a302-abbcfdbe2141" providerId="ADAL" clId="{23DFA0BE-5BC4-40FB-8210-F6F8C3B29660}" dt="2024-12-01T18:48:32.551" v="211" actId="1076"/>
          <ac:cxnSpMkLst>
            <pc:docMk/>
            <pc:sldMk cId="994640319" sldId="270"/>
            <ac:cxnSpMk id="39" creationId="{E9583D6C-26D6-4B9B-53EB-1C35AB9F3BBC}"/>
          </ac:cxnSpMkLst>
        </pc:cxnChg>
        <pc:cxnChg chg="add mod">
          <ac:chgData name="Madeleine Berube" userId="f54d0aff-e03f-415e-a302-abbcfdbe2141" providerId="ADAL" clId="{23DFA0BE-5BC4-40FB-8210-F6F8C3B29660}" dt="2024-12-01T18:54:22.957" v="295" actId="1036"/>
          <ac:cxnSpMkLst>
            <pc:docMk/>
            <pc:sldMk cId="994640319" sldId="270"/>
            <ac:cxnSpMk id="47" creationId="{BAB01262-77ED-2B6A-4DEF-319D00C85A28}"/>
          </ac:cxnSpMkLst>
        </pc:cxnChg>
      </pc:sldChg>
      <pc:sldChg chg="addSp delSp modSp add mod">
        <pc:chgData name="Madeleine Berube" userId="f54d0aff-e03f-415e-a302-abbcfdbe2141" providerId="ADAL" clId="{23DFA0BE-5BC4-40FB-8210-F6F8C3B29660}" dt="2024-12-01T18:45:02.930" v="158" actId="21"/>
        <pc:sldMkLst>
          <pc:docMk/>
          <pc:sldMk cId="3558018624" sldId="272"/>
        </pc:sldMkLst>
        <pc:spChg chg="mod">
          <ac:chgData name="Madeleine Berube" userId="f54d0aff-e03f-415e-a302-abbcfdbe2141" providerId="ADAL" clId="{23DFA0BE-5BC4-40FB-8210-F6F8C3B29660}" dt="2024-12-01T18:35:13.906" v="23" actId="1036"/>
          <ac:spMkLst>
            <pc:docMk/>
            <pc:sldMk cId="3558018624" sldId="272"/>
            <ac:spMk id="20" creationId="{7CCADA36-25BE-1913-9434-BCD7198916D4}"/>
          </ac:spMkLst>
        </pc:spChg>
        <pc:spChg chg="add mod">
          <ac:chgData name="Madeleine Berube" userId="f54d0aff-e03f-415e-a302-abbcfdbe2141" providerId="ADAL" clId="{23DFA0BE-5BC4-40FB-8210-F6F8C3B29660}" dt="2024-12-01T18:36:08.239" v="31" actId="13822"/>
          <ac:spMkLst>
            <pc:docMk/>
            <pc:sldMk cId="3558018624" sldId="272"/>
            <ac:spMk id="41" creationId="{EAAA2AB6-061E-1BA4-BF4A-3A2B6C7AA71B}"/>
          </ac:spMkLst>
        </pc:spChg>
        <pc:spChg chg="add mod">
          <ac:chgData name="Madeleine Berube" userId="f54d0aff-e03f-415e-a302-abbcfdbe2141" providerId="ADAL" clId="{23DFA0BE-5BC4-40FB-8210-F6F8C3B29660}" dt="2024-12-01T18:37:15.659" v="47" actId="1076"/>
          <ac:spMkLst>
            <pc:docMk/>
            <pc:sldMk cId="3558018624" sldId="272"/>
            <ac:spMk id="44" creationId="{41FD8595-2870-9236-1B49-19606D522A98}"/>
          </ac:spMkLst>
        </pc:spChg>
        <pc:spChg chg="add del mod">
          <ac:chgData name="Madeleine Berube" userId="f54d0aff-e03f-415e-a302-abbcfdbe2141" providerId="ADAL" clId="{23DFA0BE-5BC4-40FB-8210-F6F8C3B29660}" dt="2024-12-01T18:45:02.930" v="158" actId="21"/>
          <ac:spMkLst>
            <pc:docMk/>
            <pc:sldMk cId="3558018624" sldId="272"/>
            <ac:spMk id="47" creationId="{DD0E434F-786B-2EB0-C5AF-E5BB3627DB60}"/>
          </ac:spMkLst>
        </pc:spChg>
        <pc:spChg chg="add mod">
          <ac:chgData name="Madeleine Berube" userId="f54d0aff-e03f-415e-a302-abbcfdbe2141" providerId="ADAL" clId="{23DFA0BE-5BC4-40FB-8210-F6F8C3B29660}" dt="2024-12-01T18:38:28.632" v="70" actId="1076"/>
          <ac:spMkLst>
            <pc:docMk/>
            <pc:sldMk cId="3558018624" sldId="272"/>
            <ac:spMk id="48" creationId="{9E6E2B44-67A9-DB01-3306-2D1FFC4C363F}"/>
          </ac:spMkLst>
        </pc:spChg>
        <pc:spChg chg="add mod">
          <ac:chgData name="Madeleine Berube" userId="f54d0aff-e03f-415e-a302-abbcfdbe2141" providerId="ADAL" clId="{23DFA0BE-5BC4-40FB-8210-F6F8C3B29660}" dt="2024-12-01T18:40:41.241" v="104" actId="1037"/>
          <ac:spMkLst>
            <pc:docMk/>
            <pc:sldMk cId="3558018624" sldId="272"/>
            <ac:spMk id="49" creationId="{234F357F-8BF5-3011-E0AB-5E7C5EED6CB7}"/>
          </ac:spMkLst>
        </pc:spChg>
        <pc:spChg chg="add mod">
          <ac:chgData name="Madeleine Berube" userId="f54d0aff-e03f-415e-a302-abbcfdbe2141" providerId="ADAL" clId="{23DFA0BE-5BC4-40FB-8210-F6F8C3B29660}" dt="2024-12-01T18:40:29.265" v="88" actId="1076"/>
          <ac:spMkLst>
            <pc:docMk/>
            <pc:sldMk cId="3558018624" sldId="272"/>
            <ac:spMk id="52" creationId="{6AC2A0D2-C178-1AF5-B78E-6F73500A0FEA}"/>
          </ac:spMkLst>
        </pc:spChg>
        <pc:spChg chg="add mod">
          <ac:chgData name="Madeleine Berube" userId="f54d0aff-e03f-415e-a302-abbcfdbe2141" providerId="ADAL" clId="{23DFA0BE-5BC4-40FB-8210-F6F8C3B29660}" dt="2024-12-01T18:40:58.319" v="112" actId="20577"/>
          <ac:spMkLst>
            <pc:docMk/>
            <pc:sldMk cId="3558018624" sldId="272"/>
            <ac:spMk id="53" creationId="{266E155D-5D0C-A018-378E-98DD90DAAC4E}"/>
          </ac:spMkLst>
        </pc:spChg>
        <pc:grpChg chg="add mod">
          <ac:chgData name="Madeleine Berube" userId="f54d0aff-e03f-415e-a302-abbcfdbe2141" providerId="ADAL" clId="{23DFA0BE-5BC4-40FB-8210-F6F8C3B29660}" dt="2024-12-01T18:34:52.514" v="3" actId="1076"/>
          <ac:grpSpMkLst>
            <pc:docMk/>
            <pc:sldMk cId="3558018624" sldId="272"/>
            <ac:grpSpMk id="5" creationId="{203E4E70-D2A1-925B-799D-FC235E934FE8}"/>
          </ac:grpSpMkLst>
        </pc:grpChg>
        <pc:picChg chg="mod">
          <ac:chgData name="Madeleine Berube" userId="f54d0aff-e03f-415e-a302-abbcfdbe2141" providerId="ADAL" clId="{23DFA0BE-5BC4-40FB-8210-F6F8C3B29660}" dt="2024-12-01T18:34:50.073" v="2"/>
          <ac:picMkLst>
            <pc:docMk/>
            <pc:sldMk cId="3558018624" sldId="272"/>
            <ac:picMk id="6" creationId="{2D0A9989-E8A0-1151-FB18-640DD0323F8E}"/>
          </ac:picMkLst>
        </pc:picChg>
        <pc:picChg chg="mod">
          <ac:chgData name="Madeleine Berube" userId="f54d0aff-e03f-415e-a302-abbcfdbe2141" providerId="ADAL" clId="{23DFA0BE-5BC4-40FB-8210-F6F8C3B29660}" dt="2024-12-01T18:34:50.073" v="2"/>
          <ac:picMkLst>
            <pc:docMk/>
            <pc:sldMk cId="3558018624" sldId="272"/>
            <ac:picMk id="22" creationId="{08BDC080-FAD6-4BD6-DA6C-BC40D6C79D78}"/>
          </ac:picMkLst>
        </pc:picChg>
        <pc:picChg chg="mod">
          <ac:chgData name="Madeleine Berube" userId="f54d0aff-e03f-415e-a302-abbcfdbe2141" providerId="ADAL" clId="{23DFA0BE-5BC4-40FB-8210-F6F8C3B29660}" dt="2024-12-01T18:34:50.073" v="2"/>
          <ac:picMkLst>
            <pc:docMk/>
            <pc:sldMk cId="3558018624" sldId="272"/>
            <ac:picMk id="23" creationId="{CEC08F0D-22A0-754D-6666-077A288DD5E2}"/>
          </ac:picMkLst>
        </pc:picChg>
        <pc:picChg chg="mod">
          <ac:chgData name="Madeleine Berube" userId="f54d0aff-e03f-415e-a302-abbcfdbe2141" providerId="ADAL" clId="{23DFA0BE-5BC4-40FB-8210-F6F8C3B29660}" dt="2024-12-01T18:39:24.386" v="79" actId="1038"/>
          <ac:picMkLst>
            <pc:docMk/>
            <pc:sldMk cId="3558018624" sldId="272"/>
            <ac:picMk id="24" creationId="{F064CA94-B73C-BE37-67BE-D8E325EC37AC}"/>
          </ac:picMkLst>
        </pc:picChg>
        <pc:picChg chg="mod">
          <ac:chgData name="Madeleine Berube" userId="f54d0aff-e03f-415e-a302-abbcfdbe2141" providerId="ADAL" clId="{23DFA0BE-5BC4-40FB-8210-F6F8C3B29660}" dt="2024-12-01T18:39:33.769" v="80" actId="1038"/>
          <ac:picMkLst>
            <pc:docMk/>
            <pc:sldMk cId="3558018624" sldId="272"/>
            <ac:picMk id="25" creationId="{5AE1A65F-06F9-D4D8-73B1-666081F7E0A5}"/>
          </ac:picMkLst>
        </pc:picChg>
        <pc:picChg chg="mod">
          <ac:chgData name="Madeleine Berube" userId="f54d0aff-e03f-415e-a302-abbcfdbe2141" providerId="ADAL" clId="{23DFA0BE-5BC4-40FB-8210-F6F8C3B29660}" dt="2024-12-01T18:34:50.073" v="2"/>
          <ac:picMkLst>
            <pc:docMk/>
            <pc:sldMk cId="3558018624" sldId="272"/>
            <ac:picMk id="26" creationId="{D946480D-50F1-D3AC-C859-064F305D69D1}"/>
          </ac:picMkLst>
        </pc:picChg>
        <pc:picChg chg="mod">
          <ac:chgData name="Madeleine Berube" userId="f54d0aff-e03f-415e-a302-abbcfdbe2141" providerId="ADAL" clId="{23DFA0BE-5BC4-40FB-8210-F6F8C3B29660}" dt="2024-12-01T18:39:13.123" v="77" actId="1038"/>
          <ac:picMkLst>
            <pc:docMk/>
            <pc:sldMk cId="3558018624" sldId="272"/>
            <ac:picMk id="27" creationId="{742E7558-E7AB-1599-4BDA-026A9BAE7E40}"/>
          </ac:picMkLst>
        </pc:picChg>
        <pc:picChg chg="mod">
          <ac:chgData name="Madeleine Berube" userId="f54d0aff-e03f-415e-a302-abbcfdbe2141" providerId="ADAL" clId="{23DFA0BE-5BC4-40FB-8210-F6F8C3B29660}" dt="2024-12-01T18:39:20.166" v="78" actId="1038"/>
          <ac:picMkLst>
            <pc:docMk/>
            <pc:sldMk cId="3558018624" sldId="272"/>
            <ac:picMk id="28" creationId="{DEEF2BE6-4B0A-62EB-3905-65A83A246BB6}"/>
          </ac:picMkLst>
        </pc:picChg>
        <pc:picChg chg="add mod">
          <ac:chgData name="Madeleine Berube" userId="f54d0aff-e03f-415e-a302-abbcfdbe2141" providerId="ADAL" clId="{23DFA0BE-5BC4-40FB-8210-F6F8C3B29660}" dt="2024-12-01T18:36:34.994" v="35" actId="1035"/>
          <ac:picMkLst>
            <pc:docMk/>
            <pc:sldMk cId="3558018624" sldId="272"/>
            <ac:picMk id="39" creationId="{3F3991C3-0DF5-AA8F-F732-6908425DA2A0}"/>
          </ac:picMkLst>
        </pc:picChg>
        <pc:cxnChg chg="mod">
          <ac:chgData name="Madeleine Berube" userId="f54d0aff-e03f-415e-a302-abbcfdbe2141" providerId="ADAL" clId="{23DFA0BE-5BC4-40FB-8210-F6F8C3B29660}" dt="2024-12-01T18:34:50.073" v="2"/>
          <ac:cxnSpMkLst>
            <pc:docMk/>
            <pc:sldMk cId="3558018624" sldId="272"/>
            <ac:cxnSpMk id="7" creationId="{22644A77-285F-6B3E-F843-4595DECCEB95}"/>
          </ac:cxnSpMkLst>
        </pc:cxnChg>
        <pc:cxnChg chg="mod">
          <ac:chgData name="Madeleine Berube" userId="f54d0aff-e03f-415e-a302-abbcfdbe2141" providerId="ADAL" clId="{23DFA0BE-5BC4-40FB-8210-F6F8C3B29660}" dt="2024-12-01T18:34:50.073" v="2"/>
          <ac:cxnSpMkLst>
            <pc:docMk/>
            <pc:sldMk cId="3558018624" sldId="272"/>
            <ac:cxnSpMk id="9" creationId="{BAF9E583-8C3C-AFA5-66D5-68E12E875E03}"/>
          </ac:cxnSpMkLst>
        </pc:cxnChg>
        <pc:cxnChg chg="mod">
          <ac:chgData name="Madeleine Berube" userId="f54d0aff-e03f-415e-a302-abbcfdbe2141" providerId="ADAL" clId="{23DFA0BE-5BC4-40FB-8210-F6F8C3B29660}" dt="2024-12-01T18:34:50.073" v="2"/>
          <ac:cxnSpMkLst>
            <pc:docMk/>
            <pc:sldMk cId="3558018624" sldId="272"/>
            <ac:cxnSpMk id="12" creationId="{2CFB49FE-F5A6-DB01-3294-DA9066F527A8}"/>
          </ac:cxnSpMkLst>
        </pc:cxnChg>
        <pc:cxnChg chg="mod">
          <ac:chgData name="Madeleine Berube" userId="f54d0aff-e03f-415e-a302-abbcfdbe2141" providerId="ADAL" clId="{23DFA0BE-5BC4-40FB-8210-F6F8C3B29660}" dt="2024-12-01T18:34:50.073" v="2"/>
          <ac:cxnSpMkLst>
            <pc:docMk/>
            <pc:sldMk cId="3558018624" sldId="272"/>
            <ac:cxnSpMk id="13" creationId="{3F026FA0-1A47-855B-CE1D-C78A1CB7441F}"/>
          </ac:cxnSpMkLst>
        </pc:cxnChg>
        <pc:cxnChg chg="mod">
          <ac:chgData name="Madeleine Berube" userId="f54d0aff-e03f-415e-a302-abbcfdbe2141" providerId="ADAL" clId="{23DFA0BE-5BC4-40FB-8210-F6F8C3B29660}" dt="2024-12-01T18:35:22.423" v="24" actId="14100"/>
          <ac:cxnSpMkLst>
            <pc:docMk/>
            <pc:sldMk cId="3558018624" sldId="272"/>
            <ac:cxnSpMk id="19" creationId="{749F3214-EC63-BCBA-52B6-DDE7997E9A27}"/>
          </ac:cxnSpMkLst>
        </pc:cxnChg>
        <pc:cxnChg chg="add mod">
          <ac:chgData name="Madeleine Berube" userId="f54d0aff-e03f-415e-a302-abbcfdbe2141" providerId="ADAL" clId="{23DFA0BE-5BC4-40FB-8210-F6F8C3B29660}" dt="2024-12-01T18:37:03.508" v="39" actId="1076"/>
          <ac:cxnSpMkLst>
            <pc:docMk/>
            <pc:sldMk cId="3558018624" sldId="272"/>
            <ac:cxnSpMk id="43" creationId="{AA72C134-020C-AFD6-EF64-AE43929A01C5}"/>
          </ac:cxnSpMkLst>
        </pc:cxnChg>
        <pc:cxnChg chg="add del">
          <ac:chgData name="Madeleine Berube" userId="f54d0aff-e03f-415e-a302-abbcfdbe2141" providerId="ADAL" clId="{23DFA0BE-5BC4-40FB-8210-F6F8C3B29660}" dt="2024-12-01T18:45:02.930" v="158" actId="21"/>
          <ac:cxnSpMkLst>
            <pc:docMk/>
            <pc:sldMk cId="3558018624" sldId="272"/>
            <ac:cxnSpMk id="46" creationId="{66B471F3-70CD-5297-532A-9B185EB2CDE4}"/>
          </ac:cxnSpMkLst>
        </pc:cxnChg>
        <pc:cxnChg chg="add">
          <ac:chgData name="Madeleine Berube" userId="f54d0aff-e03f-415e-a302-abbcfdbe2141" providerId="ADAL" clId="{23DFA0BE-5BC4-40FB-8210-F6F8C3B29660}" dt="2024-12-01T18:40:19.123" v="84" actId="11529"/>
          <ac:cxnSpMkLst>
            <pc:docMk/>
            <pc:sldMk cId="3558018624" sldId="272"/>
            <ac:cxnSpMk id="51" creationId="{56CA67CE-C70A-D82A-F849-29E550531C29}"/>
          </ac:cxnSpMkLst>
        </pc:cxnChg>
      </pc:sldChg>
      <pc:sldChg chg="addSp delSp modSp new mod modShow">
        <pc:chgData name="Madeleine Berube" userId="f54d0aff-e03f-415e-a302-abbcfdbe2141" providerId="ADAL" clId="{23DFA0BE-5BC4-40FB-8210-F6F8C3B29660}" dt="2024-12-01T19:41:21.279" v="497" actId="1035"/>
        <pc:sldMkLst>
          <pc:docMk/>
          <pc:sldMk cId="632105063" sldId="273"/>
        </pc:sldMkLst>
        <pc:spChg chg="add mod ord">
          <ac:chgData name="Madeleine Berube" userId="f54d0aff-e03f-415e-a302-abbcfdbe2141" providerId="ADAL" clId="{23DFA0BE-5BC4-40FB-8210-F6F8C3B29660}" dt="2024-12-01T19:34:42.768" v="320" actId="171"/>
          <ac:spMkLst>
            <pc:docMk/>
            <pc:sldMk cId="632105063" sldId="273"/>
            <ac:spMk id="11" creationId="{A35BAA91-C68C-6334-008F-A490832B05E9}"/>
          </ac:spMkLst>
        </pc:spChg>
      </pc:sldChg>
      <pc:sldChg chg="addSp delSp modSp new mod">
        <pc:chgData name="Madeleine Berube" userId="f54d0aff-e03f-415e-a302-abbcfdbe2141" providerId="ADAL" clId="{23DFA0BE-5BC4-40FB-8210-F6F8C3B29660}" dt="2024-12-01T21:08:59.683" v="560" actId="1076"/>
        <pc:sldMkLst>
          <pc:docMk/>
          <pc:sldMk cId="3566807504" sldId="274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E66AC0-CDF7-4283-9ED8-7F291D93008F}" type="datetimeFigureOut">
              <a:rPr lang="en-CA" smtClean="0"/>
              <a:t>2025-02-24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561EC8-CDB2-4E25-B607-F50CD44B6288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9566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OCT is a non-invasive medical imaging technique – good for eyeball scans without cutting into the eye!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1EC8-CDB2-4E25-B607-F50CD44B6288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84947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1EC8-CDB2-4E25-B607-F50CD44B6288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7889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Axes not done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1EC8-CDB2-4E25-B607-F50CD44B6288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8004456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Pulses have the same spectrum (the same colours) but a different phase results in different intensity in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1EC8-CDB2-4E25-B607-F50CD44B6288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0283526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823E4-4A34-5561-7496-3F17542162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C8670-5141-8910-1D54-41C8C83CB5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34A1B3-05DA-232E-033F-CAB4900712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47BEB4-FFF4-5417-BC98-75F4DD8A0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1EC8-CDB2-4E25-B607-F50CD44B6288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183160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1EC8-CDB2-4E25-B607-F50CD44B6288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634432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What this means is that the resolution of the signal for CPI and HOM are not affected by dispersion, but the white light one gets worse</a:t>
            </a:r>
          </a:p>
          <a:p>
            <a:r>
              <a:rPr lang="en-CA"/>
              <a:t>CPI uses chirped pulses, HOM uses energy entangled photons (from SPDC)</a:t>
            </a:r>
          </a:p>
          <a:p>
            <a:r>
              <a:rPr lang="en-CA"/>
              <a:t>Dispersion cancellation was originally thought to be a quantum effect only, but Prof Resch’s group showed that classical systems can have it 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1EC8-CDB2-4E25-B607-F50CD44B6288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731484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Small coherence time = broad spectrum</a:t>
            </a:r>
          </a:p>
          <a:p>
            <a:r>
              <a:rPr lang="en-CA"/>
              <a:t>Dispersion degrades the resolution of the signal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Dispersion: speed of light in a material (glass) is </a:t>
            </a:r>
            <a:r>
              <a:rPr lang="en-CA" err="1"/>
              <a:t>freq</a:t>
            </a:r>
            <a:r>
              <a:rPr lang="en-CA"/>
              <a:t> dep (blue light is slower than red)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1EC8-CDB2-4E25-B607-F50CD44B6288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57332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>
              <a:buFont typeface="Arial" panose="020B0604020202020204" pitchFamily="34" charset="0"/>
              <a:buNone/>
            </a:pPr>
            <a:r>
              <a:rPr lang="en-CA"/>
              <a:t>Linear chirp : frequency varies linearly with time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en-CA"/>
              <a:t>Non-linear chirp : frequency varies with time in some other way (quadratic, exponential, etc.)</a:t>
            </a:r>
          </a:p>
          <a:p>
            <a:pPr lvl="0">
              <a:buFont typeface="Arial" panose="020B0604020202020204" pitchFamily="34" charset="0"/>
              <a:buNone/>
            </a:pPr>
            <a:r>
              <a:rPr lang="en-CA"/>
              <a:t>SFG is a non-linear optics method that combines two pulses as the product of their intensities</a:t>
            </a:r>
          </a:p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1EC8-CDB2-4E25-B607-F50CD44B6288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190343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Click for transition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/>
              <a:t>Difference in resolution has been suggested as the remaining quantum advantage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1EC8-CDB2-4E25-B607-F50CD44B6288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2986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640D4A-3814-2B3A-C226-1BDA95D7B8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51CBCE-D4A5-C0B2-E61C-87B041861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DF385E-959F-34EA-4C90-76A58AEB22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Click for transition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Why stop at 2?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F8BD9E-D54B-E7CE-4AA5-408BCBE9C4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1EC8-CDB2-4E25-B607-F50CD44B6288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542685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Click for transition</a:t>
            </a:r>
          </a:p>
          <a:p>
            <a:r>
              <a:rPr lang="en-CA"/>
              <a:t>We chirp the pulses by applying a phase, phi(w)</a:t>
            </a:r>
          </a:p>
          <a:p>
            <a:r>
              <a:rPr lang="en-CA"/>
              <a:t>When we combine the two chirped pulses, the middle part overweighs the edges, creating a signal that is proportional to sqrt(2)</a:t>
            </a:r>
          </a:p>
          <a:p>
            <a:r>
              <a:rPr lang="en-US"/>
              <a:t>this is an annoying difference between the quantum and classical system and has been suggested as a quantum advantage -- can we show that it isn’t?</a:t>
            </a:r>
            <a:endParaRPr lang="en-CA"/>
          </a:p>
          <a:p>
            <a:r>
              <a:rPr lang="en-CA"/>
              <a:t>To do this, we need to create a chirped pulse that has equal contribution across all frequencies, which is achieved using a phase function proportional to an error function, hence “erf” chirp.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1EC8-CDB2-4E25-B607-F50CD44B6288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45477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CCA43-5A52-E03F-B5AD-02710E600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38A113-2040-8D77-F437-318C197FAD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A9698D-9276-7A8D-C9D1-5F81F2DD0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Click for transition</a:t>
            </a:r>
          </a:p>
          <a:p>
            <a:r>
              <a:rPr lang="en-CA"/>
              <a:t>We chirp the pulses by applying a phase, phi(w)</a:t>
            </a:r>
          </a:p>
          <a:p>
            <a:r>
              <a:rPr lang="en-CA"/>
              <a:t>When we combine the two chirped pulses, the middle part overweighs the edges, creating a signal that is proportional to sqrt(2)</a:t>
            </a:r>
          </a:p>
          <a:p>
            <a:r>
              <a:rPr lang="en-US"/>
              <a:t>this is an annoying difference between the quantum and classical system and has been suggested as a quantum advantage -- can we show that it isn’t?</a:t>
            </a:r>
            <a:endParaRPr lang="en-CA"/>
          </a:p>
          <a:p>
            <a:r>
              <a:rPr lang="en-CA"/>
              <a:t>To do this, we need to create a chirped pulse that has equal contribution across all frequencies, which is achieved using a phase function proportional to an error function, hence “erf” chirp.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16F908-ED95-BF7C-8D79-67568B08A4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1EC8-CDB2-4E25-B607-F50CD44B6288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14285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Many step process that involves </a:t>
            </a:r>
            <a:r>
              <a:rPr lang="en-CA" err="1"/>
              <a:t>fourier</a:t>
            </a:r>
            <a:r>
              <a:rPr lang="en-CA"/>
              <a:t> transforms, applying phases and time delays, linear combinations of pulses, non-linear combination of pulses, and integration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1EC8-CDB2-4E25-B607-F50CD44B6288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514966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E561EC8-CDB2-4E25-B607-F50CD44B6288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884148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E90C-9987-43F9-BE2F-013182BF0DEF}" type="datetime1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07576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0635C-7944-4DCE-A83C-202566924A79}" type="datetime1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5009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E2B49-E52A-48BE-BD9E-BD65105ECB53}" type="datetime1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07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D3CB9-944B-4CF4-A4AF-8AE686436A6A}" type="datetime1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96570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EF0D2F-0941-4FA7-8F77-16FDBE83DEBB}" type="datetime1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‹#›</a:t>
            </a:fld>
            <a:endParaRPr lang="en-CA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099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76FE9-9673-401C-B621-16EF22934F50}" type="datetime1">
              <a:rPr lang="en-CA" smtClean="0"/>
              <a:t>2025-02-24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999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87346-9C54-4055-8494-C4EAC2653DE5}" type="datetime1">
              <a:rPr lang="en-CA" smtClean="0"/>
              <a:t>2025-02-24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7519874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9A1AA-BE6D-4B3C-B8EB-A3C41A8CA94C}" type="datetime1">
              <a:rPr lang="en-CA" smtClean="0"/>
              <a:t>2025-02-24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491019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8D8474-C364-4DD6-B481-C291C33A9F69}" type="datetime1">
              <a:rPr lang="en-CA" smtClean="0"/>
              <a:t>2025-02-24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663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D6CC420C-664F-4C4F-A1E9-792042132396}" type="datetime1">
              <a:rPr lang="en-CA" smtClean="0"/>
              <a:t>2025-02-24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084C7A3-D114-49F9-8FB3-647856C9E2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547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E91AF3-B2D3-4783-AB6D-4038FBDD0A3E}" type="datetime1">
              <a:rPr lang="en-CA" smtClean="0"/>
              <a:t>2025-02-24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176429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8C0FA8CC-A35C-4C37-A785-6FA542CC9169}" type="datetime1">
              <a:rPr lang="en-CA" smtClean="0"/>
              <a:t>2025-02-24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084C7A3-D114-49F9-8FB3-647856C9E28A}" type="slidenum">
              <a:rPr lang="en-CA" smtClean="0"/>
              <a:t>‹#›</a:t>
            </a:fld>
            <a:endParaRPr lang="en-CA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1114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6.png"/><Relationship Id="rId3" Type="http://schemas.openxmlformats.org/officeDocument/2006/relationships/image" Target="../media/image260.png"/><Relationship Id="rId7" Type="http://schemas.openxmlformats.org/officeDocument/2006/relationships/image" Target="../media/image30.png"/><Relationship Id="rId12" Type="http://schemas.openxmlformats.org/officeDocument/2006/relationships/image" Target="../media/image3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4.png"/><Relationship Id="rId5" Type="http://schemas.openxmlformats.org/officeDocument/2006/relationships/image" Target="../media/image280.png"/><Relationship Id="rId15" Type="http://schemas.openxmlformats.org/officeDocument/2006/relationships/image" Target="../media/image38.png"/><Relationship Id="rId10" Type="http://schemas.openxmlformats.org/officeDocument/2006/relationships/image" Target="../media/image33.png"/><Relationship Id="rId4" Type="http://schemas.openxmlformats.org/officeDocument/2006/relationships/image" Target="../media/image270.png"/><Relationship Id="rId9" Type="http://schemas.openxmlformats.org/officeDocument/2006/relationships/image" Target="../media/image32.png"/><Relationship Id="rId14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60.png"/><Relationship Id="rId4" Type="http://schemas.openxmlformats.org/officeDocument/2006/relationships/image" Target="../media/image3.svg"/><Relationship Id="rId9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11" Type="http://schemas.openxmlformats.org/officeDocument/2006/relationships/image" Target="../media/image9.png"/><Relationship Id="rId5" Type="http://schemas.openxmlformats.org/officeDocument/2006/relationships/image" Target="../media/image4.png"/><Relationship Id="rId10" Type="http://schemas.openxmlformats.org/officeDocument/2006/relationships/hyperlink" Target="https://www.news-medical.net/health/What-is-Optical-Coherence-Tomography.aspx" TargetMode="External"/><Relationship Id="rId4" Type="http://schemas.openxmlformats.org/officeDocument/2006/relationships/image" Target="../media/image3.svg"/><Relationship Id="rId9" Type="http://schemas.openxmlformats.org/officeDocument/2006/relationships/image" Target="../media/image8.jpe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svg"/><Relationship Id="rId13" Type="http://schemas.openxmlformats.org/officeDocument/2006/relationships/image" Target="../media/image61.png"/><Relationship Id="rId18" Type="http://schemas.openxmlformats.org/officeDocument/2006/relationships/image" Target="../media/image570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12" Type="http://schemas.openxmlformats.org/officeDocument/2006/relationships/image" Target="../media/image58.svg"/><Relationship Id="rId17" Type="http://schemas.openxmlformats.org/officeDocument/2006/relationships/image" Target="../media/image560.png"/><Relationship Id="rId2" Type="http://schemas.openxmlformats.org/officeDocument/2006/relationships/notesSlide" Target="../notesSlides/notesSlide14.xml"/><Relationship Id="rId16" Type="http://schemas.openxmlformats.org/officeDocument/2006/relationships/image" Target="../media/image550.png"/><Relationship Id="rId20" Type="http://schemas.openxmlformats.org/officeDocument/2006/relationships/image" Target="../media/image5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svg"/><Relationship Id="rId11" Type="http://schemas.openxmlformats.org/officeDocument/2006/relationships/image" Target="../media/image57.png"/><Relationship Id="rId5" Type="http://schemas.openxmlformats.org/officeDocument/2006/relationships/image" Target="../media/image51.png"/><Relationship Id="rId15" Type="http://schemas.openxmlformats.org/officeDocument/2006/relationships/image" Target="../media/image540.png"/><Relationship Id="rId10" Type="http://schemas.openxmlformats.org/officeDocument/2006/relationships/image" Target="../media/image56.svg"/><Relationship Id="rId19" Type="http://schemas.openxmlformats.org/officeDocument/2006/relationships/image" Target="../media/image4.png"/><Relationship Id="rId4" Type="http://schemas.openxmlformats.org/officeDocument/2006/relationships/image" Target="../media/image50.svg"/><Relationship Id="rId9" Type="http://schemas.openxmlformats.org/officeDocument/2006/relationships/image" Target="../media/image55.png"/><Relationship Id="rId14" Type="http://schemas.openxmlformats.org/officeDocument/2006/relationships/image" Target="../media/image5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svg"/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desy.de/f/students/2007/studsess/guzman.pdf" TargetMode="Externa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7" Type="http://schemas.openxmlformats.org/officeDocument/2006/relationships/image" Target="../media/image19.sv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8.sv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FDE04-708D-FDE0-801B-72D6E2D081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/>
              <a:t>Enhanced Resolution Chirped Pulse Interferometry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953113-A8FC-E7BA-EBB0-0DB727F3BAF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Madeleine (Maggie) Bérubé</a:t>
            </a:r>
          </a:p>
          <a:p>
            <a:r>
              <a:rPr lang="en-CA" dirty="0"/>
              <a:t>February 26</a:t>
            </a:r>
            <a:r>
              <a:rPr lang="en-CA" baseline="30000" dirty="0"/>
              <a:t>th</a:t>
            </a:r>
            <a:r>
              <a:rPr lang="en-CA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5649144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C43367-C2A8-C9C8-98BB-DA2BA30C4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3C1B7E-7E41-7A1A-DABE-C79FCBD70F8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Improving the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CA" dirty="0"/>
              </a:p>
            </p:txBody>
          </p:sp>
        </mc:Choice>
        <mc:Fallback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C3C1B7E-7E41-7A1A-DABE-C79FCBD70F8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1575B504-AA7D-8B9D-50FA-D87308CB018A}"/>
              </a:ext>
            </a:extLst>
          </p:cNvPr>
          <p:cNvGrpSpPr/>
          <p:nvPr/>
        </p:nvGrpSpPr>
        <p:grpSpPr>
          <a:xfrm>
            <a:off x="1009704" y="1892520"/>
            <a:ext cx="10202779" cy="1904302"/>
            <a:chOff x="989798" y="4175622"/>
            <a:chExt cx="10202779" cy="1904302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CB1F605-4284-0FEC-1853-A9B39D4FF86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54594"/>
            <a:stretch/>
          </p:blipFill>
          <p:spPr>
            <a:xfrm>
              <a:off x="989798" y="4175622"/>
              <a:ext cx="10202779" cy="190430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3ECB7B-B896-26C9-6C6C-5E7D8AF52700}"/>
                </a:ext>
              </a:extLst>
            </p:cNvPr>
            <p:cNvSpPr txBox="1"/>
            <p:nvPr/>
          </p:nvSpPr>
          <p:spPr>
            <a:xfrm>
              <a:off x="7840580" y="4175622"/>
              <a:ext cx="21215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2000"/>
                <a:t>equal contribution 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8556E8B7-8C0E-A888-D38A-C54D830BD7BD}"/>
                </a:ext>
              </a:extLst>
            </p:cNvPr>
            <p:cNvCxnSpPr/>
            <p:nvPr/>
          </p:nvCxnSpPr>
          <p:spPr>
            <a:xfrm>
              <a:off x="8870883" y="4537232"/>
              <a:ext cx="0" cy="4229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15F2521-6685-76C5-E947-564E277F97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531" y="4556482"/>
              <a:ext cx="237220" cy="4109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B0EB6B71-6BB0-25C0-CC68-5BBE94077502}"/>
              </a:ext>
            </a:extLst>
          </p:cNvPr>
          <p:cNvSpPr txBox="1"/>
          <p:nvPr/>
        </p:nvSpPr>
        <p:spPr>
          <a:xfrm>
            <a:off x="1097279" y="3704356"/>
            <a:ext cx="6910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How can we improve this?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06E38F2-8D59-1032-CE89-FB5D8E661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z="1800" smtClean="0"/>
              <a:t>10</a:t>
            </a:fld>
            <a:endParaRPr lang="en-CA" sz="18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E891B61-AB55-D3E1-1A62-505317BA2B6E}"/>
              </a:ext>
            </a:extLst>
          </p:cNvPr>
          <p:cNvGrpSpPr/>
          <p:nvPr/>
        </p:nvGrpSpPr>
        <p:grpSpPr>
          <a:xfrm>
            <a:off x="997177" y="3867181"/>
            <a:ext cx="11285743" cy="2392732"/>
            <a:chOff x="997177" y="3867181"/>
            <a:chExt cx="11285743" cy="239273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1DC664B4-73DE-6363-F33E-1C55574D216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t="20621"/>
            <a:stretch/>
          </p:blipFill>
          <p:spPr>
            <a:xfrm>
              <a:off x="997177" y="4217480"/>
              <a:ext cx="10774950" cy="2042433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11C68F5-0819-0AFE-1F0B-1543D7112059}"/>
                </a:ext>
              </a:extLst>
            </p:cNvPr>
            <p:cNvSpPr txBox="1"/>
            <p:nvPr/>
          </p:nvSpPr>
          <p:spPr>
            <a:xfrm>
              <a:off x="10161353" y="4197784"/>
              <a:ext cx="21215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2000" dirty="0"/>
                <a:t>more contribution 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0DE41A4-1DA5-D976-9475-E8543653E4E6}"/>
                </a:ext>
              </a:extLst>
            </p:cNvPr>
            <p:cNvCxnSpPr/>
            <p:nvPr/>
          </p:nvCxnSpPr>
          <p:spPr>
            <a:xfrm>
              <a:off x="9307577" y="4287839"/>
              <a:ext cx="0" cy="4229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4F60891-2FD1-0107-54D1-C03015523142}"/>
                </a:ext>
              </a:extLst>
            </p:cNvPr>
            <p:cNvSpPr txBox="1"/>
            <p:nvPr/>
          </p:nvSpPr>
          <p:spPr>
            <a:xfrm>
              <a:off x="8434903" y="3867181"/>
              <a:ext cx="21215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2000" dirty="0"/>
                <a:t>less contribution 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CF5DC8F-9664-DB07-D241-240EEAFE7E06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9900458" y="4397839"/>
              <a:ext cx="260895" cy="21946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14002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2B17C-613A-B1D2-D3F4-131136DA46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Calculating CPI resolution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23FC2-13C3-AB99-5DC1-5FAD087F3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11</a:t>
            </a:fld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A92B16A-D9CA-6AD6-DAE5-515EA624777C}"/>
                  </a:ext>
                </a:extLst>
              </p:cNvPr>
              <p:cNvSpPr/>
              <p:nvPr/>
            </p:nvSpPr>
            <p:spPr>
              <a:xfrm>
                <a:off x="1097280" y="1876926"/>
                <a:ext cx="1386038" cy="88552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 dirty="0"/>
                  <a:t>10fs pulse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A92B16A-D9CA-6AD6-DAE5-515EA62477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1876926"/>
                <a:ext cx="1386038" cy="88552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C98DDF-1828-2B42-559B-B0B22D5EB34D}"/>
                  </a:ext>
                </a:extLst>
              </p:cNvPr>
              <p:cNvSpPr/>
              <p:nvPr/>
            </p:nvSpPr>
            <p:spPr>
              <a:xfrm>
                <a:off x="4926531" y="1876926"/>
                <a:ext cx="1386038" cy="885525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  <a:ea typeface="Calibri" panose="020B0604020202020204" pitchFamily="34" charset="0"/>
                          <a:cs typeface="Calibri" panose="020B0604020202020204" pitchFamily="34" charset="0"/>
                        </a:rPr>
                        <m:t>𝜔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C98DDF-1828-2B42-559B-B0B22D5EB3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6531" y="1876926"/>
                <a:ext cx="1386038" cy="88552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F81601-5C74-5915-7194-2EF7E083E5A5}"/>
                  </a:ext>
                </a:extLst>
              </p:cNvPr>
              <p:cNvSpPr/>
              <p:nvPr/>
            </p:nvSpPr>
            <p:spPr>
              <a:xfrm>
                <a:off x="8149389" y="1876925"/>
                <a:ext cx="2313271" cy="8855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/>
                  <a:t>Chirped/anti-chirped</a:t>
                </a:r>
                <a:endParaRPr lang="en-CA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), 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</m:d>
                    </m:oMath>
                  </m:oMathPara>
                </a14:m>
                <a:endParaRPr lang="en-CA"/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6F81601-5C74-5915-7194-2EF7E083E5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9389" y="1876925"/>
                <a:ext cx="2313271" cy="8855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2B9110-273C-8F3E-4593-BA99C302A9B0}"/>
              </a:ext>
            </a:extLst>
          </p:cNvPr>
          <p:cNvCxnSpPr/>
          <p:nvPr/>
        </p:nvCxnSpPr>
        <p:spPr>
          <a:xfrm>
            <a:off x="2579571" y="2319688"/>
            <a:ext cx="219456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A9CAFFA-D953-AEA0-9C8F-E154C2875F36}"/>
              </a:ext>
            </a:extLst>
          </p:cNvPr>
          <p:cNvSpPr txBox="1"/>
          <p:nvPr/>
        </p:nvSpPr>
        <p:spPr>
          <a:xfrm>
            <a:off x="3437023" y="1963550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FFT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2EADE11-4D63-99CA-03C6-5268174F24B9}"/>
              </a:ext>
            </a:extLst>
          </p:cNvPr>
          <p:cNvCxnSpPr>
            <a:cxnSpLocks/>
          </p:cNvCxnSpPr>
          <p:nvPr/>
        </p:nvCxnSpPr>
        <p:spPr>
          <a:xfrm>
            <a:off x="6482615" y="2319687"/>
            <a:ext cx="149672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9F7C2E-ECBA-44BD-C20C-9DDE05F064C4}"/>
                  </a:ext>
                </a:extLst>
              </p:cNvPr>
              <p:cNvSpPr txBox="1"/>
              <p:nvPr/>
            </p:nvSpPr>
            <p:spPr>
              <a:xfrm>
                <a:off x="6625390" y="1950355"/>
                <a:ext cx="1211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𝜔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E9F7C2E-ECBA-44BD-C20C-9DDE05F06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5390" y="1950355"/>
                <a:ext cx="121117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13938DC-AA4A-DE49-BFCA-E90D78C4F63A}"/>
              </a:ext>
            </a:extLst>
          </p:cNvPr>
          <p:cNvCxnSpPr>
            <a:cxnSpLocks/>
          </p:cNvCxnSpPr>
          <p:nvPr/>
        </p:nvCxnSpPr>
        <p:spPr>
          <a:xfrm rot="10800000" flipV="1">
            <a:off x="4090738" y="2926080"/>
            <a:ext cx="5215291" cy="369331"/>
          </a:xfrm>
          <a:prstGeom prst="bentConnector3">
            <a:avLst>
              <a:gd name="adj1" fmla="val -15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DB03C8D9-2310-503C-E3AB-B3ABB9F2AE33}"/>
              </a:ext>
            </a:extLst>
          </p:cNvPr>
          <p:cNvSpPr txBox="1"/>
          <p:nvPr/>
        </p:nvSpPr>
        <p:spPr>
          <a:xfrm>
            <a:off x="6014989" y="2924287"/>
            <a:ext cx="19932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Inverse FFT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F78B979-8C12-78D1-1C08-7761ABF3167C}"/>
                  </a:ext>
                </a:extLst>
              </p:cNvPr>
              <p:cNvSpPr/>
              <p:nvPr/>
            </p:nvSpPr>
            <p:spPr>
              <a:xfrm>
                <a:off x="1097280" y="3081322"/>
                <a:ext cx="2868329" cy="1378205"/>
              </a:xfrm>
              <a:prstGeom prst="rect">
                <a:avLst/>
              </a:prstGeom>
            </p:spPr>
            <p:style>
              <a:lnRef idx="0">
                <a:schemeClr val="accent2"/>
              </a:lnRef>
              <a:fillRef idx="3">
                <a:schemeClr val="accent2"/>
              </a:fillRef>
              <a:effectRef idx="3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/>
                  <a:t>100ps pulses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)= (</m:t>
                          </m:r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CA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CA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𝐸</m:t>
                              </m:r>
                            </m:e>
                            <m:sub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d>
                            <m:dPr>
                              <m:ctrlP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CA" b="0" i="1" dirty="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= (</m:t>
                          </m:r>
                          <m:r>
                            <a:rPr lang="en-CA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CA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dirty="0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sub>
                      </m:sSub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/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BF78B979-8C12-78D1-1C08-7761ABF316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7280" y="3081322"/>
                <a:ext cx="2868329" cy="137820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0F0811-DC0D-E0EF-FC00-90D0E59E6271}"/>
              </a:ext>
            </a:extLst>
          </p:cNvPr>
          <p:cNvCxnSpPr>
            <a:cxnSpLocks/>
          </p:cNvCxnSpPr>
          <p:nvPr/>
        </p:nvCxnSpPr>
        <p:spPr>
          <a:xfrm>
            <a:off x="4158114" y="4223884"/>
            <a:ext cx="174217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864C7D0-2F70-B32F-1D53-D490EB16C0B7}"/>
              </a:ext>
            </a:extLst>
          </p:cNvPr>
          <p:cNvSpPr txBox="1"/>
          <p:nvPr/>
        </p:nvSpPr>
        <p:spPr>
          <a:xfrm>
            <a:off x="4158114" y="3846715"/>
            <a:ext cx="2170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Non-linear optics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53505C-4643-318B-AF91-7FF7F9AACADE}"/>
                  </a:ext>
                </a:extLst>
              </p:cNvPr>
              <p:cNvSpPr/>
              <p:nvPr/>
            </p:nvSpPr>
            <p:spPr>
              <a:xfrm>
                <a:off x="6072736" y="3668642"/>
                <a:ext cx="3096928" cy="885525"/>
              </a:xfrm>
              <a:prstGeom prst="rect">
                <a:avLst/>
              </a:prstGeom>
            </p:spPr>
            <p:style>
              <a:lnRef idx="1">
                <a:schemeClr val="accent2"/>
              </a:lnRef>
              <a:fillRef idx="3">
                <a:schemeClr val="accent2"/>
              </a:fillRef>
              <a:effectRef idx="2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/>
                  <a:t>Sum-frequency generation</a:t>
                </a:r>
                <a:endParaRPr lang="en-CA" b="0"/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CA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CA" b="0" i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sSub>
                        <m:sSub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/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B653505C-4643-318B-AF91-7FF7F9AACAD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72736" y="3668642"/>
                <a:ext cx="3096928" cy="88552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6E9EEA-9F1D-553E-A9CF-83C47F2C855D}"/>
                  </a:ext>
                </a:extLst>
              </p:cNvPr>
              <p:cNvSpPr/>
              <p:nvPr/>
            </p:nvSpPr>
            <p:spPr>
              <a:xfrm>
                <a:off x="10780297" y="1876925"/>
                <a:ext cx="721895" cy="885524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CA"/>
                  <a:t>Time delay, </a:t>
                </a:r>
                <a14:m>
                  <m:oMath xmlns:m="http://schemas.openxmlformats.org/officeDocument/2006/math">
                    <m:r>
                      <a:rPr lang="en-CA" i="1" dirty="0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CA"/>
              </a:p>
            </p:txBody>
          </p:sp>
        </mc:Choice>
        <mc:Fallback xmlns="">
          <p:sp>
            <p:nvSpPr>
              <p:cNvPr id="29" name="Rectangle 28">
                <a:extLst>
                  <a:ext uri="{FF2B5EF4-FFF2-40B4-BE49-F238E27FC236}">
                    <a16:creationId xmlns:a16="http://schemas.microsoft.com/office/drawing/2014/main" id="{5C6E9EEA-9F1D-553E-A9CF-83C47F2C855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80297" y="1876925"/>
                <a:ext cx="721895" cy="88552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C421EF-EB90-B537-E51A-6D80F8E6C581}"/>
                  </a:ext>
                </a:extLst>
              </p:cNvPr>
              <p:cNvSpPr txBox="1"/>
              <p:nvPr/>
            </p:nvSpPr>
            <p:spPr>
              <a:xfrm>
                <a:off x="10020702" y="2127837"/>
                <a:ext cx="121117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CA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CC421EF-EB90-B537-E51A-6D80F8E6C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20702" y="2127837"/>
                <a:ext cx="1211178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58773AA-C7B3-FC0F-59BF-2908BB84AEF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235116" y="4738832"/>
            <a:ext cx="6603732" cy="418336"/>
          </a:xfrm>
          <a:prstGeom prst="bentConnector3">
            <a:avLst>
              <a:gd name="adj1" fmla="val 6"/>
            </a:avLst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9CF142-3043-A2B8-A9BC-43EDE886A8DC}"/>
              </a:ext>
            </a:extLst>
          </p:cNvPr>
          <p:cNvCxnSpPr>
            <a:cxnSpLocks/>
          </p:cNvCxnSpPr>
          <p:nvPr/>
        </p:nvCxnSpPr>
        <p:spPr>
          <a:xfrm>
            <a:off x="9306024" y="4223884"/>
            <a:ext cx="684999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B111195-32F2-9D50-FFFC-06E35CD403EF}"/>
              </a:ext>
            </a:extLst>
          </p:cNvPr>
          <p:cNvSpPr txBox="1"/>
          <p:nvPr/>
        </p:nvSpPr>
        <p:spPr>
          <a:xfrm>
            <a:off x="9385434" y="3854552"/>
            <a:ext cx="12111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/>
              <a:t>FFT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A0ACF27-9ACF-C7C4-8D11-4F0ED19710F6}"/>
                  </a:ext>
                </a:extLst>
              </p:cNvPr>
              <p:cNvSpPr/>
              <p:nvPr/>
            </p:nvSpPr>
            <p:spPr>
              <a:xfrm>
                <a:off x="10145828" y="3679877"/>
                <a:ext cx="1386038" cy="885525"/>
              </a:xfrm>
              <a:prstGeom prst="rect">
                <a:avLst/>
              </a:prstGeom>
            </p:spPr>
            <p:style>
              <a:lnRef idx="1">
                <a:schemeClr val="accent5"/>
              </a:lnRef>
              <a:fillRef idx="3">
                <a:schemeClr val="accent5"/>
              </a:fillRef>
              <a:effectRef idx="2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CA" b="0" i="0" dirty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l-GR" i="1" dirty="0" smtClean="0">
                          <a:latin typeface="Cambria Math" panose="02040503050406030204" pitchFamily="18" charset="0"/>
                          <a:ea typeface="Calibri" panose="020B0604020202020204" pitchFamily="34" charset="0"/>
                          <a:cs typeface="Calibri" panose="020B0604020202020204" pitchFamily="34" charset="0"/>
                        </a:rPr>
                        <m:t>𝜔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libri" panose="020B0604020202020204" pitchFamily="34" charset="0"/>
                          <a:cs typeface="Calibri" panose="020B0604020202020204" pitchFamily="34" charset="0"/>
                        </a:rPr>
                        <m:t>, </m:t>
                      </m:r>
                      <m:r>
                        <a:rPr lang="en-CA" b="0" i="1" dirty="0" smtClean="0">
                          <a:latin typeface="Cambria Math" panose="02040503050406030204" pitchFamily="18" charset="0"/>
                          <a:ea typeface="Calibri" panose="020B0604020202020204" pitchFamily="34" charset="0"/>
                          <a:cs typeface="Calibri" panose="020B0604020202020204" pitchFamily="34" charset="0"/>
                        </a:rPr>
                        <m:t>𝜏</m:t>
                      </m:r>
                      <m:r>
                        <a:rPr lang="en-CA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CA"/>
              </a:p>
            </p:txBody>
          </p:sp>
        </mc:Choice>
        <mc:Fallback xmlns=""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A0ACF27-9ACF-C7C4-8D11-4F0ED19710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5828" y="3679877"/>
                <a:ext cx="1386038" cy="88552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0" name="Picture 39">
            <a:extLst>
              <a:ext uri="{FF2B5EF4-FFF2-40B4-BE49-F238E27FC236}">
                <a16:creationId xmlns:a16="http://schemas.microsoft.com/office/drawing/2014/main" id="{AEBD4671-E778-B649-AE7B-91CAF28D816C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870267" y="4771369"/>
            <a:ext cx="2095342" cy="132308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47681C-4CC9-4270-266F-0F28AEE50CD0}"/>
                  </a:ext>
                </a:extLst>
              </p:cNvPr>
              <p:cNvSpPr txBox="1"/>
              <p:nvPr/>
            </p:nvSpPr>
            <p:spPr>
              <a:xfrm>
                <a:off x="6278877" y="4763334"/>
                <a:ext cx="268464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/>
                  <a:t>Integrate about </a:t>
                </a:r>
                <a14:m>
                  <m:oMath xmlns:m="http://schemas.openxmlformats.org/officeDocument/2006/math">
                    <m:r>
                      <a:rPr lang="en-CA" b="0" i="1" smtClean="0">
                        <a:latin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CA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D47681C-4CC9-4270-266F-0F28AEE50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8877" y="4763334"/>
                <a:ext cx="2684646" cy="369332"/>
              </a:xfrm>
              <a:prstGeom prst="rect">
                <a:avLst/>
              </a:prstGeom>
              <a:blipFill>
                <a:blip r:embed="rId13"/>
                <a:stretch>
                  <a:fillRect l="-1887" t="-6452" b="-225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2" name="Picture 41">
            <a:extLst>
              <a:ext uri="{FF2B5EF4-FFF2-40B4-BE49-F238E27FC236}">
                <a16:creationId xmlns:a16="http://schemas.microsoft.com/office/drawing/2014/main" id="{27D28CBB-20F3-61D2-7F3A-B2F8858670ED}"/>
              </a:ext>
            </a:extLst>
          </p:cNvPr>
          <p:cNvPicPr>
            <a:picLocks noChangeAspect="1"/>
          </p:cNvPicPr>
          <p:nvPr/>
        </p:nvPicPr>
        <p:blipFill>
          <a:blip r:embed="rId14"/>
          <a:srcRect t="17448" b="16637"/>
          <a:stretch/>
        </p:blipFill>
        <p:spPr>
          <a:xfrm>
            <a:off x="6698383" y="5290190"/>
            <a:ext cx="1085906" cy="7073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C8B130-2627-6749-21B6-2A98E60B2DE3}"/>
                  </a:ext>
                </a:extLst>
              </p:cNvPr>
              <p:cNvSpPr txBox="1"/>
              <p:nvPr/>
            </p:nvSpPr>
            <p:spPr>
              <a:xfrm>
                <a:off x="437751" y="5132666"/>
                <a:ext cx="1620652" cy="3795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CA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CA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d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vs</m:t>
                      </m:r>
                      <m:r>
                        <m:rPr>
                          <m:nor/>
                        </m:rPr>
                        <a:rPr lang="en-CA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CA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BC8B130-2627-6749-21B6-2A98E60B2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751" y="5132666"/>
                <a:ext cx="1620652" cy="379572"/>
              </a:xfrm>
              <a:prstGeom prst="rect">
                <a:avLst/>
              </a:prstGeom>
              <a:blipFill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34162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CE10A-CC10-7CE3-5C56-0AFDB3C43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Super erf chirp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B139F-788E-1DF3-903B-38621B9F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12</a:t>
            </a:fld>
            <a:endParaRPr lang="en-CA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DC00B0-2E5E-F37F-1222-C875ABA904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7280" y="2433008"/>
            <a:ext cx="4464279" cy="29783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20C0D90-7E0C-95B1-F3BA-CCEE6B707E1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388"/>
          <a:stretch/>
        </p:blipFill>
        <p:spPr>
          <a:xfrm>
            <a:off x="6010383" y="2433007"/>
            <a:ext cx="4484153" cy="29783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2E8A301-E825-B98A-8021-2B1F6ECF8CFC}"/>
              </a:ext>
            </a:extLst>
          </p:cNvPr>
          <p:cNvSpPr txBox="1"/>
          <p:nvPr/>
        </p:nvSpPr>
        <p:spPr>
          <a:xfrm>
            <a:off x="2130620" y="2039609"/>
            <a:ext cx="294645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/>
              <a:t>Modified erf phase </a:t>
            </a:r>
            <a:r>
              <a:rPr lang="en-CA" sz="2000" b="1" dirty="0" err="1"/>
              <a:t>funct</a:t>
            </a:r>
            <a:r>
              <a:rPr lang="en-CA" sz="2000" b="1" dirty="0"/>
              <a:t>. </a:t>
            </a:r>
            <a:endParaRPr lang="en-CA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6B00F7C-D93B-DD7D-5886-57043A97B339}"/>
              </a:ext>
            </a:extLst>
          </p:cNvPr>
          <p:cNvSpPr txBox="1"/>
          <p:nvPr/>
        </p:nvSpPr>
        <p:spPr>
          <a:xfrm>
            <a:off x="7090221" y="2039609"/>
            <a:ext cx="32900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/>
              <a:t>“Super” erf chirped pulse </a:t>
            </a:r>
            <a:endParaRPr lang="en-CA" sz="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6B6854-C73C-A9C9-CF23-421B90A6B207}"/>
              </a:ext>
            </a:extLst>
          </p:cNvPr>
          <p:cNvCxnSpPr>
            <a:cxnSpLocks/>
            <a:stCxn id="9" idx="3"/>
            <a:endCxn id="10" idx="1"/>
          </p:cNvCxnSpPr>
          <p:nvPr/>
        </p:nvCxnSpPr>
        <p:spPr>
          <a:xfrm>
            <a:off x="5077075" y="2239664"/>
            <a:ext cx="2013146" cy="0"/>
          </a:xfrm>
          <a:prstGeom prst="straightConnector1">
            <a:avLst/>
          </a:prstGeom>
          <a:ln w="38100">
            <a:solidFill>
              <a:srgbClr val="CBE2C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7726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77D5-890F-8327-B249-C2749C2A0E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Comparison of widths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5E4294-A2B3-D4D7-D67F-F446F0C5B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13</a:t>
            </a:fld>
            <a:endParaRPr lang="en-CA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7774496-70F9-1261-9147-DD03FA102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26399" y="3060346"/>
            <a:ext cx="3493489" cy="237573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3924A94-D920-8779-4975-DC1D9B5F48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52598" y="3088440"/>
            <a:ext cx="3195145" cy="23805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C95659-DC2A-453C-4149-BD3EF03EAB6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60535" y="3085632"/>
            <a:ext cx="3195145" cy="2363778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1122E77-7BAE-340B-2463-7EBD63164E02}"/>
              </a:ext>
            </a:extLst>
          </p:cNvPr>
          <p:cNvCxnSpPr>
            <a:cxnSpLocks/>
          </p:cNvCxnSpPr>
          <p:nvPr/>
        </p:nvCxnSpPr>
        <p:spPr>
          <a:xfrm>
            <a:off x="2017007" y="4098500"/>
            <a:ext cx="4680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DF319E4-8507-84C0-307B-A9468C6572C3}"/>
              </a:ext>
            </a:extLst>
          </p:cNvPr>
          <p:cNvCxnSpPr>
            <a:cxnSpLocks/>
          </p:cNvCxnSpPr>
          <p:nvPr/>
        </p:nvCxnSpPr>
        <p:spPr>
          <a:xfrm>
            <a:off x="5435915" y="4090034"/>
            <a:ext cx="4680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44DFF971-D385-0111-5FC3-0D245BEE0019}"/>
              </a:ext>
            </a:extLst>
          </p:cNvPr>
          <p:cNvCxnSpPr>
            <a:cxnSpLocks/>
          </p:cNvCxnSpPr>
          <p:nvPr/>
        </p:nvCxnSpPr>
        <p:spPr>
          <a:xfrm>
            <a:off x="8781867" y="4081568"/>
            <a:ext cx="4680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93E9A09-6B5E-BAF3-E3F7-02EF892E3394}"/>
              </a:ext>
            </a:extLst>
          </p:cNvPr>
          <p:cNvCxnSpPr>
            <a:cxnSpLocks/>
          </p:cNvCxnSpPr>
          <p:nvPr/>
        </p:nvCxnSpPr>
        <p:spPr>
          <a:xfrm flipH="1">
            <a:off x="3395725" y="4098500"/>
            <a:ext cx="4680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9283BD6-0344-1A29-F3BB-3464DA005AF2}"/>
              </a:ext>
            </a:extLst>
          </p:cNvPr>
          <p:cNvCxnSpPr>
            <a:cxnSpLocks/>
          </p:cNvCxnSpPr>
          <p:nvPr/>
        </p:nvCxnSpPr>
        <p:spPr>
          <a:xfrm flipH="1">
            <a:off x="6583421" y="4090032"/>
            <a:ext cx="4680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7B431A4-AD7E-79DE-30EF-A11DD7A8D33C}"/>
              </a:ext>
            </a:extLst>
          </p:cNvPr>
          <p:cNvCxnSpPr>
            <a:cxnSpLocks/>
          </p:cNvCxnSpPr>
          <p:nvPr/>
        </p:nvCxnSpPr>
        <p:spPr>
          <a:xfrm flipH="1">
            <a:off x="9839094" y="4085798"/>
            <a:ext cx="468000" cy="0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E09D25-0551-BA23-C107-88C6E106908C}"/>
              </a:ext>
            </a:extLst>
          </p:cNvPr>
          <p:cNvSpPr txBox="1"/>
          <p:nvPr/>
        </p:nvSpPr>
        <p:spPr>
          <a:xfrm>
            <a:off x="3397453" y="4153993"/>
            <a:ext cx="11423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14.14 fs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B9B532-081B-8A61-F064-0C9A6BC062B5}"/>
              </a:ext>
            </a:extLst>
          </p:cNvPr>
          <p:cNvSpPr txBox="1"/>
          <p:nvPr/>
        </p:nvSpPr>
        <p:spPr>
          <a:xfrm>
            <a:off x="6608106" y="4153993"/>
            <a:ext cx="1419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10.09 fs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C26575-6E64-2DC0-8B8B-899D8594ACBC}"/>
              </a:ext>
            </a:extLst>
          </p:cNvPr>
          <p:cNvSpPr txBox="1"/>
          <p:nvPr/>
        </p:nvSpPr>
        <p:spPr>
          <a:xfrm>
            <a:off x="9900458" y="4153993"/>
            <a:ext cx="100426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>
                <a:highlight>
                  <a:srgbClr val="FFFF00"/>
                </a:highlight>
              </a:rPr>
              <a:t>9.08 fs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D63F1CE-9216-7738-B852-94AD34B6FD44}"/>
              </a:ext>
            </a:extLst>
          </p:cNvPr>
          <p:cNvSpPr txBox="1"/>
          <p:nvPr/>
        </p:nvSpPr>
        <p:spPr>
          <a:xfrm>
            <a:off x="2323425" y="2694073"/>
            <a:ext cx="16452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Linear CPI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D272B46-B40C-FCFE-8E6B-FFBB04544330}"/>
              </a:ext>
            </a:extLst>
          </p:cNvPr>
          <p:cNvSpPr txBox="1"/>
          <p:nvPr/>
        </p:nvSpPr>
        <p:spPr>
          <a:xfrm>
            <a:off x="5376841" y="2664017"/>
            <a:ext cx="20021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Non-linear CPI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C1B3C25-9360-04E5-60EB-EB0365434A0A}"/>
              </a:ext>
            </a:extLst>
          </p:cNvPr>
          <p:cNvSpPr txBox="1"/>
          <p:nvPr/>
        </p:nvSpPr>
        <p:spPr>
          <a:xfrm>
            <a:off x="8027352" y="2422592"/>
            <a:ext cx="3027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Non-linear CPI, </a:t>
            </a:r>
          </a:p>
          <a:p>
            <a:r>
              <a:rPr lang="en-CA" sz="2000" dirty="0"/>
              <a:t>modified phase function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63CD6EC-3754-CAD2-24FC-7FAD776292F9}"/>
              </a:ext>
            </a:extLst>
          </p:cNvPr>
          <p:cNvSpPr txBox="1"/>
          <p:nvPr/>
        </p:nvSpPr>
        <p:spPr>
          <a:xfrm>
            <a:off x="1097280" y="1903578"/>
            <a:ext cx="35859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2000" dirty="0"/>
              <a:t>Starting pulse width: 10fs</a:t>
            </a:r>
          </a:p>
        </p:txBody>
      </p:sp>
    </p:spTree>
    <p:extLst>
      <p:ext uri="{BB962C8B-B14F-4D97-AF65-F5344CB8AC3E}">
        <p14:creationId xmlns:p14="http://schemas.microsoft.com/office/powerpoint/2010/main" val="29680101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454C4-1710-AF7D-653C-A0FBAA84C0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CA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14372-4B8F-4392-22E7-2B7933ED59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285139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Better understanding of the non-linear CPI methods’ response to dispersion 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Investigate a realistic model of what this would look like in a lab set-up (spatial light modulators)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924725B-BE23-9D45-A934-6DBF1C5B906A}"/>
              </a:ext>
            </a:extLst>
          </p:cNvPr>
          <p:cNvSpPr txBox="1">
            <a:spLocks/>
          </p:cNvSpPr>
          <p:nvPr/>
        </p:nvSpPr>
        <p:spPr>
          <a:xfrm>
            <a:off x="1036320" y="2808421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CA"/>
              <a:t>Thank you! 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0DEE041-67C3-1D67-F2CB-D7211F0821D9}"/>
              </a:ext>
            </a:extLst>
          </p:cNvPr>
          <p:cNvSpPr txBox="1">
            <a:spLocks/>
          </p:cNvSpPr>
          <p:nvPr/>
        </p:nvSpPr>
        <p:spPr>
          <a:xfrm>
            <a:off x="1036320" y="4367552"/>
            <a:ext cx="10058400" cy="50283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CA"/>
              <a:t>Questions?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9F834-B5C6-E93B-37BC-4958D2143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z="1800" smtClean="0"/>
              <a:t>14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4723698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911AD-335B-68D2-BF5E-D04D3DFAD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Phase functions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FB209-1D83-A1E5-B0FE-722DBB985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CA" sz="2800" b="0" dirty="0"/>
                  <a:t>Linear: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𝐴</m:t>
                    </m:r>
                    <m:sSup>
                      <m:sSup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CA" sz="2800" dirty="0"/>
              </a:p>
              <a:p>
                <a:endParaRPr lang="en-CA" sz="2800" dirty="0"/>
              </a:p>
              <a:p>
                <a:r>
                  <a:rPr lang="en-CA" sz="2800" b="0" dirty="0"/>
                  <a:t>Erf: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begChr m:val="["/>
                        <m:endChr m:val="]"/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2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800" b="0" i="0" smtClean="0">
                            <a:latin typeface="Cambria Math" panose="02040503050406030204" pitchFamily="18" charset="0"/>
                          </a:rPr>
                          <m:t>Erf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CA" sz="2800" dirty="0"/>
                  <a:t>,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CA" sz="28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CA" sz="2800" b="0" i="1" smtClean="0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16 </m:t>
                            </m:r>
                            <m:r>
                              <m:rPr>
                                <m:nor/>
                              </m:rPr>
                              <a:rPr lang="en-CA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rad>
                      </m:den>
                    </m:f>
                  </m:oMath>
                </a14:m>
                <a:endParaRPr lang="en-CA" sz="2800" dirty="0"/>
              </a:p>
              <a:p>
                <a:endParaRPr lang="en-CA" sz="2800" dirty="0"/>
              </a:p>
              <a:p>
                <a:r>
                  <a:rPr lang="en-CA" sz="2800" b="0" dirty="0"/>
                  <a:t>Super: </a:t>
                </a:r>
                <a14:m>
                  <m:oMath xmlns:m="http://schemas.openxmlformats.org/officeDocument/2006/math"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CA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CA" sz="2800" b="0" i="1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en-CA" sz="280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CA" sz="28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CA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sSup>
                                      <m:sSupPr>
                                        <m:ctrlP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  <m:sup>
                                        <m:r>
                                          <a:rPr lang="en-CA" sz="28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e>
                                </m:d>
                              </m:e>
                            </m:func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𝜋</m:t>
                                </m:r>
                              </m:e>
                            </m:rad>
                          </m:den>
                        </m:f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CA" sz="2800">
                            <a:latin typeface="Cambria Math" panose="02040503050406030204" pitchFamily="18" charset="0"/>
                          </a:rPr>
                          <m:t>Erf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en-CA" sz="2800" dirty="0"/>
                  <a:t>, </a:t>
                </a:r>
                <a14:m>
                  <m:oMath xmlns:m="http://schemas.openxmlformats.org/officeDocument/2006/math">
                    <m:r>
                      <a:rPr lang="en-CA" sz="2800" i="1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</m:d>
                    <m:r>
                      <a:rPr lang="en-CA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CA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CA" sz="2800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(1.12)</m:t>
                        </m:r>
                        <m:r>
                          <a:rPr lang="en-CA" sz="2800" i="1">
                            <a:latin typeface="Cambria Math" panose="02040503050406030204" pitchFamily="18" charset="0"/>
                          </a:rPr>
                          <m:t>𝜎</m:t>
                        </m:r>
                        <m:d>
                          <m:dPr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𝜔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CA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</m:e>
                              <m:sub>
                                <m:r>
                                  <a:rPr lang="en-CA" sz="28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num>
                      <m:den>
                        <m:rad>
                          <m:radPr>
                            <m:degHide m:val="on"/>
                            <m:ctrlPr>
                              <a:rPr lang="en-CA" sz="2800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16 </m:t>
                            </m:r>
                            <m:r>
                              <m:rPr>
                                <m:nor/>
                              </m:rPr>
                              <a:rPr lang="en-CA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  <m:r>
                              <a:rPr lang="en-CA" sz="2800" i="1">
                                <a:latin typeface="Cambria Math" panose="02040503050406030204" pitchFamily="18" charset="0"/>
                              </a:rPr>
                              <m:t>(2)</m:t>
                            </m:r>
                          </m:e>
                        </m:rad>
                      </m:den>
                    </m:f>
                  </m:oMath>
                </a14:m>
                <a:endParaRPr lang="en-CA" sz="2800" dirty="0"/>
              </a:p>
              <a:p>
                <a:endParaRPr lang="en-CA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29FB209-1D83-A1E5-B0FE-722DBB985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2" t="-2576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F8A48B-8F60-AF3F-37D1-506C255E90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064575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62E8BC-2F95-E6C1-2F23-B7B75BA9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16</a:t>
            </a:fld>
            <a:endParaRPr lang="en-CA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5BAA91-C68C-6334-008F-A490832B05E9}"/>
              </a:ext>
            </a:extLst>
          </p:cNvPr>
          <p:cNvSpPr/>
          <p:nvPr/>
        </p:nvSpPr>
        <p:spPr>
          <a:xfrm>
            <a:off x="849086" y="1491343"/>
            <a:ext cx="10515600" cy="446314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3" name="Picture 2" descr="A graph of a function&#10;&#10;AI-generated content may be incorrect.">
            <a:extLst>
              <a:ext uri="{FF2B5EF4-FFF2-40B4-BE49-F238E27FC236}">
                <a16:creationId xmlns:a16="http://schemas.microsoft.com/office/drawing/2014/main" id="{9E9244C3-5F0C-FE32-9192-CD4695F87D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725" y="1017154"/>
            <a:ext cx="8235097" cy="5138641"/>
          </a:xfrm>
          <a:prstGeom prst="rect">
            <a:avLst/>
          </a:prstGeom>
        </p:spPr>
      </p:pic>
      <p:sp>
        <p:nvSpPr>
          <p:cNvPr id="5" name="Title 1">
            <a:extLst>
              <a:ext uri="{FF2B5EF4-FFF2-40B4-BE49-F238E27FC236}">
                <a16:creationId xmlns:a16="http://schemas.microsoft.com/office/drawing/2014/main" id="{2FA464F4-397E-51E2-9B93-B3D6A1283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454" y="33090"/>
            <a:ext cx="11021089" cy="874331"/>
          </a:xfrm>
        </p:spPr>
        <p:txBody>
          <a:bodyPr/>
          <a:lstStyle/>
          <a:p>
            <a:r>
              <a:rPr lang="en-CA" dirty="0"/>
              <a:t>Comparing erf and super erf phase functions</a:t>
            </a:r>
          </a:p>
        </p:txBody>
      </p:sp>
    </p:spTree>
    <p:extLst>
      <p:ext uri="{BB962C8B-B14F-4D97-AF65-F5344CB8AC3E}">
        <p14:creationId xmlns:p14="http://schemas.microsoft.com/office/powerpoint/2010/main" val="6321050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73C7-2C69-DF50-401B-1483E1DB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Recreating linear and erf chirp signals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5CD30-6A64-CDA1-8F82-0B81C67A7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3"/>
            <a:ext cx="10058400" cy="4378085"/>
          </a:xfrm>
        </p:spPr>
        <p:txBody>
          <a:bodyPr>
            <a:normAutofit/>
          </a:bodyPr>
          <a:lstStyle/>
          <a:p>
            <a:r>
              <a:rPr lang="en-CA" dirty="0"/>
              <a:t>1. Calculate the intensity of the signal as a function of time delay to get the SFG spectrum</a:t>
            </a:r>
          </a:p>
          <a:p>
            <a:r>
              <a:rPr lang="en-CA" dirty="0"/>
              <a:t>2. Sum the intensities at each time value to get the intensity signal</a:t>
            </a:r>
          </a:p>
          <a:p>
            <a:r>
              <a:rPr lang="en-CA" dirty="0"/>
              <a:t>3. Fit the signals with a gaussian to extract the width</a:t>
            </a:r>
          </a:p>
          <a:p>
            <a:pPr marL="0" indent="0">
              <a:buNone/>
            </a:pPr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1EC36E-4499-B48D-33DE-B24113C7AF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17</a:t>
            </a:fld>
            <a:endParaRPr lang="en-CA"/>
          </a:p>
        </p:txBody>
      </p:sp>
      <p:pic>
        <p:nvPicPr>
          <p:cNvPr id="17" name="Picture 16" descr="A group of images of a graph&#10;&#10;AI-generated content may be incorrect.">
            <a:extLst>
              <a:ext uri="{FF2B5EF4-FFF2-40B4-BE49-F238E27FC236}">
                <a16:creationId xmlns:a16="http://schemas.microsoft.com/office/drawing/2014/main" id="{FA83A5A3-0EF7-BE21-7FB4-2BE53CB188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3097" y="3160927"/>
            <a:ext cx="6745806" cy="329885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619F7205-8AE8-BA11-EAD8-015BBD169FFC}"/>
              </a:ext>
            </a:extLst>
          </p:cNvPr>
          <p:cNvSpPr/>
          <p:nvPr/>
        </p:nvSpPr>
        <p:spPr>
          <a:xfrm>
            <a:off x="3421294" y="3267182"/>
            <a:ext cx="113016" cy="1407559"/>
          </a:xfrm>
          <a:prstGeom prst="rect">
            <a:avLst/>
          </a:prstGeom>
          <a:noFill/>
          <a:ln w="28575">
            <a:solidFill>
              <a:srgbClr val="FFFFFF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BF38C4-5BDC-8579-3541-4CE02D9540C3}"/>
              </a:ext>
            </a:extLst>
          </p:cNvPr>
          <p:cNvCxnSpPr/>
          <p:nvPr/>
        </p:nvCxnSpPr>
        <p:spPr>
          <a:xfrm>
            <a:off x="3472664" y="4726111"/>
            <a:ext cx="0" cy="38014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12894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E373C7-2C69-DF50-401B-1483E1DBD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Pulse shapes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996F048-40B3-9AED-DA37-D8A191F796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/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0393A1-12BD-BAE0-9559-BA1624949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z="1800" smtClean="0"/>
              <a:t>18</a:t>
            </a:fld>
            <a:endParaRPr lang="en-CA" sz="1800"/>
          </a:p>
        </p:txBody>
      </p:sp>
      <p:pic>
        <p:nvPicPr>
          <p:cNvPr id="5" name="Picture 4" descr="A graph of a function&#10;&#10;AI-generated content may be incorrect.">
            <a:extLst>
              <a:ext uri="{FF2B5EF4-FFF2-40B4-BE49-F238E27FC236}">
                <a16:creationId xmlns:a16="http://schemas.microsoft.com/office/drawing/2014/main" id="{DBE40B6F-EF84-6DB8-F598-17EE496F6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489" y="2085654"/>
            <a:ext cx="5637022" cy="3622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2719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A3A1A48-4A2E-A2E9-F15D-061844CE9A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9D0CD-7E05-0F25-D6B6-E53250AD6B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Interferometer diagrams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564467-E226-B6F4-8310-3C4D4766E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z="1800" smtClean="0"/>
              <a:t>19</a:t>
            </a:fld>
            <a:endParaRPr lang="en-CA" sz="180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03E4E70-D2A1-925B-799D-FC235E934FE8}"/>
              </a:ext>
            </a:extLst>
          </p:cNvPr>
          <p:cNvGrpSpPr/>
          <p:nvPr/>
        </p:nvGrpSpPr>
        <p:grpSpPr>
          <a:xfrm>
            <a:off x="3745881" y="2505436"/>
            <a:ext cx="2984089" cy="2497439"/>
            <a:chOff x="4331110" y="3016933"/>
            <a:chExt cx="2984089" cy="2497439"/>
          </a:xfrm>
        </p:grpSpPr>
        <p:pic>
          <p:nvPicPr>
            <p:cNvPr id="6" name="Graphic 5" descr="Close with solid fill">
              <a:extLst>
                <a:ext uri="{FF2B5EF4-FFF2-40B4-BE49-F238E27FC236}">
                  <a16:creationId xmlns:a16="http://schemas.microsoft.com/office/drawing/2014/main" id="{2D0A9989-E8A0-1151-FB18-640DD0323F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31110" y="4179597"/>
              <a:ext cx="329381" cy="329381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2644A77-285F-6B3E-F843-4595DECCEB95}"/>
                </a:ext>
              </a:extLst>
            </p:cNvPr>
            <p:cNvCxnSpPr/>
            <p:nvPr/>
          </p:nvCxnSpPr>
          <p:spPr>
            <a:xfrm>
              <a:off x="4660491" y="4344287"/>
              <a:ext cx="13273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AF9E583-8C3C-AFA5-66D5-68E12E875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0564" y="4197690"/>
              <a:ext cx="437535" cy="317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CFB49FE-F5A6-DB01-3294-DA9066F527A8}"/>
                </a:ext>
              </a:extLst>
            </p:cNvPr>
            <p:cNvCxnSpPr/>
            <p:nvPr/>
          </p:nvCxnSpPr>
          <p:spPr>
            <a:xfrm>
              <a:off x="5987845" y="4344287"/>
              <a:ext cx="13273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F026FA0-1A47-855B-CE1D-C78A1CB7441F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24167" y="3680610"/>
              <a:ext cx="13273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49F3214-EC63-BCBA-52B6-DDE7997E9A27}"/>
                </a:ext>
              </a:extLst>
            </p:cNvPr>
            <p:cNvCxnSpPr>
              <a:cxnSpLocks/>
            </p:cNvCxnSpPr>
            <p:nvPr/>
          </p:nvCxnSpPr>
          <p:spPr>
            <a:xfrm>
              <a:off x="5992759" y="4302499"/>
              <a:ext cx="0" cy="977643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0" name="Partial Circle 19">
              <a:extLst>
                <a:ext uri="{FF2B5EF4-FFF2-40B4-BE49-F238E27FC236}">
                  <a16:creationId xmlns:a16="http://schemas.microsoft.com/office/drawing/2014/main" id="{7CCADA36-25BE-1913-9434-BCD7198916D4}"/>
                </a:ext>
              </a:extLst>
            </p:cNvPr>
            <p:cNvSpPr/>
            <p:nvPr/>
          </p:nvSpPr>
          <p:spPr>
            <a:xfrm>
              <a:off x="5749372" y="5074345"/>
              <a:ext cx="496607" cy="440027"/>
            </a:xfrm>
            <a:prstGeom prst="pie">
              <a:avLst>
                <a:gd name="adj1" fmla="val 0"/>
                <a:gd name="adj2" fmla="val 1070384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pic>
          <p:nvPicPr>
            <p:cNvPr id="22" name="Graphic 21" descr="Caret Right outline">
              <a:extLst>
                <a:ext uri="{FF2B5EF4-FFF2-40B4-BE49-F238E27FC236}">
                  <a16:creationId xmlns:a16="http://schemas.microsoft.com/office/drawing/2014/main" id="{08BDC080-FAD6-4BD6-DA6C-BC40D6C79D7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5089179" y="4179599"/>
              <a:ext cx="324000" cy="324000"/>
            </a:xfrm>
            <a:prstGeom prst="rect">
              <a:avLst/>
            </a:prstGeom>
          </p:spPr>
        </p:pic>
        <p:pic>
          <p:nvPicPr>
            <p:cNvPr id="23" name="Graphic 22" descr="Caret Right outline">
              <a:extLst>
                <a:ext uri="{FF2B5EF4-FFF2-40B4-BE49-F238E27FC236}">
                  <a16:creationId xmlns:a16="http://schemas.microsoft.com/office/drawing/2014/main" id="{CEC08F0D-22A0-754D-6666-077A288DD5E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6543376" y="4179599"/>
              <a:ext cx="324000" cy="324000"/>
            </a:xfrm>
            <a:prstGeom prst="rect">
              <a:avLst/>
            </a:prstGeom>
          </p:spPr>
        </p:pic>
        <p:pic>
          <p:nvPicPr>
            <p:cNvPr id="24" name="Graphic 23" descr="Caret Right outline">
              <a:extLst>
                <a:ext uri="{FF2B5EF4-FFF2-40B4-BE49-F238E27FC236}">
                  <a16:creationId xmlns:a16="http://schemas.microsoft.com/office/drawing/2014/main" id="{F064CA94-B73C-BE37-67BE-D8E325EC37A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>
              <a:off x="5832194" y="3711894"/>
              <a:ext cx="324000" cy="324000"/>
            </a:xfrm>
            <a:prstGeom prst="rect">
              <a:avLst/>
            </a:prstGeom>
          </p:spPr>
        </p:pic>
        <p:pic>
          <p:nvPicPr>
            <p:cNvPr id="25" name="Graphic 24" descr="Caret Right outline">
              <a:extLst>
                <a:ext uri="{FF2B5EF4-FFF2-40B4-BE49-F238E27FC236}">
                  <a16:creationId xmlns:a16="http://schemas.microsoft.com/office/drawing/2014/main" id="{5AE1A65F-06F9-D4D8-73B1-666081F7E0A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5831675" y="3235066"/>
              <a:ext cx="324000" cy="324000"/>
            </a:xfrm>
            <a:prstGeom prst="rect">
              <a:avLst/>
            </a:prstGeom>
          </p:spPr>
        </p:pic>
        <p:pic>
          <p:nvPicPr>
            <p:cNvPr id="26" name="Graphic 25" descr="Caret Right outline">
              <a:extLst>
                <a:ext uri="{FF2B5EF4-FFF2-40B4-BE49-F238E27FC236}">
                  <a16:creationId xmlns:a16="http://schemas.microsoft.com/office/drawing/2014/main" id="{D946480D-50F1-D3AC-C859-064F305D69D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0800000">
              <a:off x="6900476" y="4179597"/>
              <a:ext cx="324000" cy="324000"/>
            </a:xfrm>
            <a:prstGeom prst="rect">
              <a:avLst/>
            </a:prstGeom>
          </p:spPr>
        </p:pic>
        <p:pic>
          <p:nvPicPr>
            <p:cNvPr id="27" name="Graphic 26" descr="Caret Right outline">
              <a:extLst>
                <a:ext uri="{FF2B5EF4-FFF2-40B4-BE49-F238E27FC236}">
                  <a16:creationId xmlns:a16="http://schemas.microsoft.com/office/drawing/2014/main" id="{742E7558-E7AB-1599-4BDA-026A9BAE7E4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5834844" y="4527649"/>
              <a:ext cx="324000" cy="324000"/>
            </a:xfrm>
            <a:prstGeom prst="rect">
              <a:avLst/>
            </a:prstGeom>
          </p:spPr>
        </p:pic>
        <p:pic>
          <p:nvPicPr>
            <p:cNvPr id="28" name="Graphic 27" descr="Caret Right outline">
              <a:extLst>
                <a:ext uri="{FF2B5EF4-FFF2-40B4-BE49-F238E27FC236}">
                  <a16:creationId xmlns:a16="http://schemas.microsoft.com/office/drawing/2014/main" id="{DEEF2BE6-4B0A-62EB-3905-65A83A246BB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>
              <a:off x="5837110" y="4729475"/>
              <a:ext cx="324000" cy="324000"/>
            </a:xfrm>
            <a:prstGeom prst="rect">
              <a:avLst/>
            </a:prstGeom>
          </p:spPr>
        </p:pic>
      </p:grpSp>
      <p:pic>
        <p:nvPicPr>
          <p:cNvPr id="39" name="Picture 38">
            <a:extLst>
              <a:ext uri="{FF2B5EF4-FFF2-40B4-BE49-F238E27FC236}">
                <a16:creationId xmlns:a16="http://schemas.microsoft.com/office/drawing/2014/main" id="{3F3991C3-0DF5-AA8F-F732-6908425DA2A0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14101" r="1261"/>
          <a:stretch/>
        </p:blipFill>
        <p:spPr>
          <a:xfrm>
            <a:off x="3898923" y="3269290"/>
            <a:ext cx="798660" cy="446047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EAAA2AB6-061E-1BA4-BF4A-3A2B6C7AA71B}"/>
              </a:ext>
            </a:extLst>
          </p:cNvPr>
          <p:cNvSpPr/>
          <p:nvPr/>
        </p:nvSpPr>
        <p:spPr>
          <a:xfrm>
            <a:off x="6729970" y="3517713"/>
            <a:ext cx="107681" cy="6034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AA72C134-020C-AFD6-EF64-AE43929A01C5}"/>
              </a:ext>
            </a:extLst>
          </p:cNvPr>
          <p:cNvCxnSpPr/>
          <p:nvPr/>
        </p:nvCxnSpPr>
        <p:spPr>
          <a:xfrm>
            <a:off x="6639247" y="4217978"/>
            <a:ext cx="2730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FD8595-2870-9236-1B49-19606D522A98}"/>
                  </a:ext>
                </a:extLst>
              </p:cNvPr>
              <p:cNvSpPr txBox="1"/>
              <p:nvPr/>
            </p:nvSpPr>
            <p:spPr>
              <a:xfrm>
                <a:off x="6703539" y="4175831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1FD8595-2870-9236-1B49-19606D522A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3539" y="4175831"/>
                <a:ext cx="163635" cy="276999"/>
              </a:xfrm>
              <a:prstGeom prst="rect">
                <a:avLst/>
              </a:prstGeom>
              <a:blipFill>
                <a:blip r:embed="rId8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66B471F3-70CD-5297-532A-9B185EB2CDE4}"/>
              </a:ext>
            </a:extLst>
          </p:cNvPr>
          <p:cNvCxnSpPr/>
          <p:nvPr/>
        </p:nvCxnSpPr>
        <p:spPr>
          <a:xfrm>
            <a:off x="4152900" y="3200396"/>
            <a:ext cx="3048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D0E434F-786B-2EB0-C5AF-E5BB3627DB60}"/>
                  </a:ext>
                </a:extLst>
              </p:cNvPr>
              <p:cNvSpPr txBox="1"/>
              <p:nvPr/>
            </p:nvSpPr>
            <p:spPr>
              <a:xfrm>
                <a:off x="4220401" y="2932570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DD0E434F-786B-2EB0-C5AF-E5BB3627D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20401" y="2932570"/>
                <a:ext cx="193193" cy="276999"/>
              </a:xfrm>
              <a:prstGeom prst="rect">
                <a:avLst/>
              </a:prstGeom>
              <a:blipFill>
                <a:blip r:embed="rId9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9E6E2B44-67A9-DB01-3306-2D1FFC4C363F}"/>
              </a:ext>
            </a:extLst>
          </p:cNvPr>
          <p:cNvSpPr txBox="1"/>
          <p:nvPr/>
        </p:nvSpPr>
        <p:spPr>
          <a:xfrm>
            <a:off x="5002258" y="5071682"/>
            <a:ext cx="139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detector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234F357F-8BF5-3011-E0AB-5E7C5EED6CB7}"/>
              </a:ext>
            </a:extLst>
          </p:cNvPr>
          <p:cNvSpPr/>
          <p:nvPr/>
        </p:nvSpPr>
        <p:spPr>
          <a:xfrm>
            <a:off x="5171800" y="2303610"/>
            <a:ext cx="482600" cy="4271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6CA67CE-C70A-D82A-F849-29E550531C29}"/>
              </a:ext>
            </a:extLst>
          </p:cNvPr>
          <p:cNvCxnSpPr/>
          <p:nvPr/>
        </p:nvCxnSpPr>
        <p:spPr>
          <a:xfrm>
            <a:off x="5803900" y="2349500"/>
            <a:ext cx="0" cy="381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C2A0D2-C178-1AF5-B78E-6F73500A0FEA}"/>
                  </a:ext>
                </a:extLst>
              </p:cNvPr>
              <p:cNvSpPr txBox="1"/>
              <p:nvPr/>
            </p:nvSpPr>
            <p:spPr>
              <a:xfrm>
                <a:off x="5847978" y="2378677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6AC2A0D2-C178-1AF5-B78E-6F73500A0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7978" y="2378677"/>
                <a:ext cx="181075" cy="276999"/>
              </a:xfrm>
              <a:prstGeom prst="rect">
                <a:avLst/>
              </a:prstGeom>
              <a:blipFill>
                <a:blip r:embed="rId10"/>
                <a:stretch>
                  <a:fillRect l="-30000" r="-26667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TextBox 52">
            <a:extLst>
              <a:ext uri="{FF2B5EF4-FFF2-40B4-BE49-F238E27FC236}">
                <a16:creationId xmlns:a16="http://schemas.microsoft.com/office/drawing/2014/main" id="{266E155D-5D0C-A018-378E-98DD90DAAC4E}"/>
              </a:ext>
            </a:extLst>
          </p:cNvPr>
          <p:cNvSpPr txBox="1"/>
          <p:nvPr/>
        </p:nvSpPr>
        <p:spPr>
          <a:xfrm>
            <a:off x="4415441" y="2378677"/>
            <a:ext cx="139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sample</a:t>
            </a:r>
          </a:p>
        </p:txBody>
      </p:sp>
    </p:spTree>
    <p:extLst>
      <p:ext uri="{BB962C8B-B14F-4D97-AF65-F5344CB8AC3E}">
        <p14:creationId xmlns:p14="http://schemas.microsoft.com/office/powerpoint/2010/main" val="3558018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929DD-0247-16D3-5A8B-05C0C4F8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4862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 Uses the interference of light sources to make precise measurements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CA" dirty="0"/>
              <a:t>White light interferometry → Absolute time delay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421AC1A-BA9A-C00E-2693-3CE8D4E600A6}"/>
              </a:ext>
            </a:extLst>
          </p:cNvPr>
          <p:cNvSpPr/>
          <p:nvPr/>
        </p:nvSpPr>
        <p:spPr>
          <a:xfrm>
            <a:off x="1172987" y="2809434"/>
            <a:ext cx="3830649" cy="27064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695BAF-BAEE-360C-C3A6-939FE270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Interferometry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A66B1FB-7D6D-D0B7-C991-07E2DE8980E8}"/>
              </a:ext>
            </a:extLst>
          </p:cNvPr>
          <p:cNvGrpSpPr/>
          <p:nvPr/>
        </p:nvGrpSpPr>
        <p:grpSpPr>
          <a:xfrm>
            <a:off x="1494294" y="2935546"/>
            <a:ext cx="3127075" cy="2391796"/>
            <a:chOff x="4331110" y="2886604"/>
            <a:chExt cx="3127075" cy="2391796"/>
          </a:xfrm>
        </p:grpSpPr>
        <p:pic>
          <p:nvPicPr>
            <p:cNvPr id="11" name="Graphic 10" descr="Close with solid fill">
              <a:extLst>
                <a:ext uri="{FF2B5EF4-FFF2-40B4-BE49-F238E27FC236}">
                  <a16:creationId xmlns:a16="http://schemas.microsoft.com/office/drawing/2014/main" id="{0269D63A-4FC2-89BA-D28D-F1258D996C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331110" y="4179597"/>
              <a:ext cx="329381" cy="329381"/>
            </a:xfrm>
            <a:prstGeom prst="rect">
              <a:avLst/>
            </a:prstGeom>
          </p:spPr>
        </p:pic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A7FB13EE-2344-316A-736A-C8FB4AFAEE84}"/>
                </a:ext>
              </a:extLst>
            </p:cNvPr>
            <p:cNvCxnSpPr/>
            <p:nvPr/>
          </p:nvCxnSpPr>
          <p:spPr>
            <a:xfrm>
              <a:off x="4660491" y="4344287"/>
              <a:ext cx="13273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833A6F0-E99A-E5E1-CDE3-6E7234AA403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0564" y="4197690"/>
              <a:ext cx="437535" cy="317090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41B892B2-AA4F-995F-8039-6F5F3A063AC0}"/>
                </a:ext>
              </a:extLst>
            </p:cNvPr>
            <p:cNvCxnSpPr/>
            <p:nvPr/>
          </p:nvCxnSpPr>
          <p:spPr>
            <a:xfrm>
              <a:off x="5987845" y="4344287"/>
              <a:ext cx="13273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8110111-7948-036C-BA8A-78EE303622BB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5324167" y="3680610"/>
              <a:ext cx="1327354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104C0F5-50EC-A620-C54A-374C463A2DFE}"/>
                </a:ext>
              </a:extLst>
            </p:cNvPr>
            <p:cNvGrpSpPr/>
            <p:nvPr/>
          </p:nvGrpSpPr>
          <p:grpSpPr>
            <a:xfrm>
              <a:off x="5550308" y="2886604"/>
              <a:ext cx="1015183" cy="218129"/>
              <a:chOff x="5530644" y="2906268"/>
              <a:chExt cx="1015183" cy="218129"/>
            </a:xfrm>
          </p:grpSpPr>
          <p:pic>
            <p:nvPicPr>
              <p:cNvPr id="19" name="Graphic 18" descr="Chevron arrows outline">
                <a:extLst>
                  <a:ext uri="{FF2B5EF4-FFF2-40B4-BE49-F238E27FC236}">
                    <a16:creationId xmlns:a16="http://schemas.microsoft.com/office/drawing/2014/main" id="{FFF6A528-AEB8-75F1-539B-B3CDC0E7121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t="50000"/>
              <a:stretch/>
            </p:blipFill>
            <p:spPr>
              <a:xfrm>
                <a:off x="5530644" y="2906268"/>
                <a:ext cx="914400" cy="211242"/>
              </a:xfrm>
              <a:prstGeom prst="rect">
                <a:avLst/>
              </a:prstGeom>
            </p:spPr>
          </p:pic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20F5E5D-57BE-271D-BF82-0A2FE0D9F56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1427" y="3042801"/>
                <a:ext cx="63172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2" name="Graphic 21" descr="Chevron arrows outline">
                <a:extLst>
                  <a:ext uri="{FF2B5EF4-FFF2-40B4-BE49-F238E27FC236}">
                    <a16:creationId xmlns:a16="http://schemas.microsoft.com/office/drawing/2014/main" id="{B7831A12-25F9-84A6-8C32-AA57F9C2B7B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t="50000"/>
              <a:stretch/>
            </p:blipFill>
            <p:spPr>
              <a:xfrm>
                <a:off x="5631427" y="2913155"/>
                <a:ext cx="914400" cy="211242"/>
              </a:xfrm>
              <a:prstGeom prst="rect">
                <a:avLst/>
              </a:prstGeom>
            </p:spPr>
          </p:pic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AC0CD177-2D5B-FD0E-FE1A-BB791B40910F}"/>
                </a:ext>
              </a:extLst>
            </p:cNvPr>
            <p:cNvGrpSpPr/>
            <p:nvPr/>
          </p:nvGrpSpPr>
          <p:grpSpPr>
            <a:xfrm rot="5400000">
              <a:off x="6841529" y="4284382"/>
              <a:ext cx="1015183" cy="218129"/>
              <a:chOff x="5530644" y="2906268"/>
              <a:chExt cx="1015183" cy="218129"/>
            </a:xfrm>
          </p:grpSpPr>
          <p:pic>
            <p:nvPicPr>
              <p:cNvPr id="26" name="Graphic 25" descr="Chevron arrows outline">
                <a:extLst>
                  <a:ext uri="{FF2B5EF4-FFF2-40B4-BE49-F238E27FC236}">
                    <a16:creationId xmlns:a16="http://schemas.microsoft.com/office/drawing/2014/main" id="{5EEFD15F-EEF1-16B4-2A47-CDDACA4CB4F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t="50000"/>
              <a:stretch/>
            </p:blipFill>
            <p:spPr>
              <a:xfrm>
                <a:off x="5530644" y="2906268"/>
                <a:ext cx="914400" cy="211242"/>
              </a:xfrm>
              <a:prstGeom prst="rect">
                <a:avLst/>
              </a:prstGeom>
            </p:spPr>
          </p:pic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3B34E1A-C88F-0649-773F-E525F89CCA1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631427" y="3042801"/>
                <a:ext cx="631721" cy="0"/>
              </a:xfrm>
              <a:prstGeom prst="line">
                <a:avLst/>
              </a:prstGeom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pic>
            <p:nvPicPr>
              <p:cNvPr id="28" name="Graphic 27" descr="Chevron arrows outline">
                <a:extLst>
                  <a:ext uri="{FF2B5EF4-FFF2-40B4-BE49-F238E27FC236}">
                    <a16:creationId xmlns:a16="http://schemas.microsoft.com/office/drawing/2014/main" id="{B686FC05-4BD4-DF5F-BC38-964C109D9DE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rcRect t="50000"/>
              <a:stretch/>
            </p:blipFill>
            <p:spPr>
              <a:xfrm>
                <a:off x="5631427" y="2913155"/>
                <a:ext cx="914400" cy="211242"/>
              </a:xfrm>
              <a:prstGeom prst="rect">
                <a:avLst/>
              </a:prstGeom>
            </p:spPr>
          </p:pic>
        </p:grp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616023B6-D073-5390-4FD8-A9C6E77E5797}"/>
                </a:ext>
              </a:extLst>
            </p:cNvPr>
            <p:cNvCxnSpPr>
              <a:cxnSpLocks/>
            </p:cNvCxnSpPr>
            <p:nvPr/>
          </p:nvCxnSpPr>
          <p:spPr>
            <a:xfrm>
              <a:off x="5992759" y="4302499"/>
              <a:ext cx="0" cy="755888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Partial Circle 30">
              <a:extLst>
                <a:ext uri="{FF2B5EF4-FFF2-40B4-BE49-F238E27FC236}">
                  <a16:creationId xmlns:a16="http://schemas.microsoft.com/office/drawing/2014/main" id="{AEF3214D-8E3B-899E-DD1B-ED80E33C7803}"/>
                </a:ext>
              </a:extLst>
            </p:cNvPr>
            <p:cNvSpPr/>
            <p:nvPr/>
          </p:nvSpPr>
          <p:spPr>
            <a:xfrm>
              <a:off x="5749372" y="4838373"/>
              <a:ext cx="496607" cy="440027"/>
            </a:xfrm>
            <a:prstGeom prst="pie">
              <a:avLst>
                <a:gd name="adj1" fmla="val 0"/>
                <a:gd name="adj2" fmla="val 10703847"/>
              </a:avLst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>
                <a:solidFill>
                  <a:schemeClr val="tx1"/>
                </a:solidFill>
              </a:endParaRPr>
            </a:p>
          </p:txBody>
        </p:sp>
        <p:pic>
          <p:nvPicPr>
            <p:cNvPr id="33" name="Graphic 32" descr="Caret Right outline">
              <a:extLst>
                <a:ext uri="{FF2B5EF4-FFF2-40B4-BE49-F238E27FC236}">
                  <a16:creationId xmlns:a16="http://schemas.microsoft.com/office/drawing/2014/main" id="{A7E6E657-CDAA-BB46-872E-DDCC6A43FFD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089179" y="4179599"/>
              <a:ext cx="324000" cy="324000"/>
            </a:xfrm>
            <a:prstGeom prst="rect">
              <a:avLst/>
            </a:prstGeom>
          </p:spPr>
        </p:pic>
        <p:pic>
          <p:nvPicPr>
            <p:cNvPr id="34" name="Graphic 33" descr="Caret Right outline">
              <a:extLst>
                <a:ext uri="{FF2B5EF4-FFF2-40B4-BE49-F238E27FC236}">
                  <a16:creationId xmlns:a16="http://schemas.microsoft.com/office/drawing/2014/main" id="{9ECAB4D6-BF82-C9E8-0022-2012B7B1C16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6543376" y="4179599"/>
              <a:ext cx="324000" cy="324000"/>
            </a:xfrm>
            <a:prstGeom prst="rect">
              <a:avLst/>
            </a:prstGeom>
          </p:spPr>
        </p:pic>
        <p:pic>
          <p:nvPicPr>
            <p:cNvPr id="35" name="Graphic 34" descr="Caret Right outline">
              <a:extLst>
                <a:ext uri="{FF2B5EF4-FFF2-40B4-BE49-F238E27FC236}">
                  <a16:creationId xmlns:a16="http://schemas.microsoft.com/office/drawing/2014/main" id="{ADF0DD49-FC57-18FD-346F-29F215871A50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6200000">
              <a:off x="5825844" y="3711894"/>
              <a:ext cx="324000" cy="324000"/>
            </a:xfrm>
            <a:prstGeom prst="rect">
              <a:avLst/>
            </a:prstGeom>
          </p:spPr>
        </p:pic>
        <p:pic>
          <p:nvPicPr>
            <p:cNvPr id="36" name="Graphic 35" descr="Caret Right outline">
              <a:extLst>
                <a:ext uri="{FF2B5EF4-FFF2-40B4-BE49-F238E27FC236}">
                  <a16:creationId xmlns:a16="http://schemas.microsoft.com/office/drawing/2014/main" id="{BB4D7AC4-BEDA-F93C-9A54-C09889218EBC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5825325" y="3235066"/>
              <a:ext cx="324000" cy="324000"/>
            </a:xfrm>
            <a:prstGeom prst="rect">
              <a:avLst/>
            </a:prstGeom>
          </p:spPr>
        </p:pic>
        <p:pic>
          <p:nvPicPr>
            <p:cNvPr id="37" name="Graphic 36" descr="Caret Right outline">
              <a:extLst>
                <a:ext uri="{FF2B5EF4-FFF2-40B4-BE49-F238E27FC236}">
                  <a16:creationId xmlns:a16="http://schemas.microsoft.com/office/drawing/2014/main" id="{5232E22C-7ECC-865E-3C0C-678F902E8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10800000">
              <a:off x="6900476" y="4179597"/>
              <a:ext cx="324000" cy="324000"/>
            </a:xfrm>
            <a:prstGeom prst="rect">
              <a:avLst/>
            </a:prstGeom>
          </p:spPr>
        </p:pic>
        <p:pic>
          <p:nvPicPr>
            <p:cNvPr id="38" name="Graphic 37" descr="Caret Right outline">
              <a:extLst>
                <a:ext uri="{FF2B5EF4-FFF2-40B4-BE49-F238E27FC236}">
                  <a16:creationId xmlns:a16="http://schemas.microsoft.com/office/drawing/2014/main" id="{D49358CB-BDC3-E7DF-8965-80433682C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5822144" y="4527649"/>
              <a:ext cx="324000" cy="324000"/>
            </a:xfrm>
            <a:prstGeom prst="rect">
              <a:avLst/>
            </a:prstGeom>
          </p:spPr>
        </p:pic>
        <p:pic>
          <p:nvPicPr>
            <p:cNvPr id="39" name="Graphic 38" descr="Caret Right outline">
              <a:extLst>
                <a:ext uri="{FF2B5EF4-FFF2-40B4-BE49-F238E27FC236}">
                  <a16:creationId xmlns:a16="http://schemas.microsoft.com/office/drawing/2014/main" id="{B3F9554A-120B-2F86-D1D6-FE701E57D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 rot="5400000">
              <a:off x="5818060" y="4729475"/>
              <a:ext cx="324000" cy="324000"/>
            </a:xfrm>
            <a:prstGeom prst="rect">
              <a:avLst/>
            </a:prstGeom>
          </p:spPr>
        </p:pic>
      </p:grpSp>
      <p:pic>
        <p:nvPicPr>
          <p:cNvPr id="1026" name="Picture 2" descr="What is Optical Coherence Tomography?">
            <a:extLst>
              <a:ext uri="{FF2B5EF4-FFF2-40B4-BE49-F238E27FC236}">
                <a16:creationId xmlns:a16="http://schemas.microsoft.com/office/drawing/2014/main" id="{28FA1C1A-2F9B-FCEF-7E60-71C8A99D04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9617" y="2910128"/>
            <a:ext cx="6410325" cy="2505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F867EE9B-F331-503A-B1CB-16E38A67BC0B}"/>
              </a:ext>
            </a:extLst>
          </p:cNvPr>
          <p:cNvSpPr txBox="1"/>
          <p:nvPr/>
        </p:nvSpPr>
        <p:spPr>
          <a:xfrm>
            <a:off x="5488795" y="5454532"/>
            <a:ext cx="61156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/>
              <a:t>Optical Coherence Tomography (OCT)</a:t>
            </a:r>
          </a:p>
          <a:p>
            <a:r>
              <a:rPr lang="en-CA" sz="1200" b="0" i="0">
                <a:solidFill>
                  <a:srgbClr val="333333"/>
                </a:solidFill>
                <a:effectLst/>
                <a:latin typeface="open-sans"/>
                <a:hlinkClick r:id="rId10"/>
              </a:rPr>
              <a:t>https://www.news-medical.net/health/What-is-Optical-Coherence-Tomography.aspx</a:t>
            </a:r>
            <a:endParaRPr lang="en-CA" sz="1200" b="0" i="0">
              <a:solidFill>
                <a:srgbClr val="333333"/>
              </a:solidFill>
              <a:effectLst/>
              <a:latin typeface="open-san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7A4855F-8127-1318-7BCC-9B48D22F7751}"/>
              </a:ext>
            </a:extLst>
          </p:cNvPr>
          <p:cNvSpPr txBox="1"/>
          <p:nvPr/>
        </p:nvSpPr>
        <p:spPr>
          <a:xfrm>
            <a:off x="1097280" y="5547145"/>
            <a:ext cx="61156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600"/>
              <a:t>Interferometer diagram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6DD8D28B-236D-5D4D-82B8-8EFB8BF0CD45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14101" r="1261"/>
          <a:stretch/>
        </p:blipFill>
        <p:spPr>
          <a:xfrm>
            <a:off x="1647336" y="3855129"/>
            <a:ext cx="798660" cy="446047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A70E87-C12C-CEE8-42A8-72902BAEC2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z="1800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162272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5BAF-BAEE-360C-C3A6-939FE270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Interferometer diagrams</a:t>
            </a:r>
          </a:p>
        </p:txBody>
      </p:sp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EA9AC598-9CF6-DBF7-7502-CC72F9B1CB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51268" y="3442324"/>
            <a:ext cx="329381" cy="32938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2DCB3BC-B692-A2A5-06D3-EE13763322A3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7480649" y="3607014"/>
            <a:ext cx="357274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1FF3703-7F7E-E40F-66D0-A474C0E79249}"/>
              </a:ext>
            </a:extLst>
          </p:cNvPr>
          <p:cNvCxnSpPr>
            <a:cxnSpLocks/>
            <a:endCxn id="60" idx="3"/>
          </p:cNvCxnSpPr>
          <p:nvPr/>
        </p:nvCxnSpPr>
        <p:spPr>
          <a:xfrm flipH="1">
            <a:off x="7912358" y="2567249"/>
            <a:ext cx="931371" cy="1037075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8" name="Partial Circle 17">
            <a:extLst>
              <a:ext uri="{FF2B5EF4-FFF2-40B4-BE49-F238E27FC236}">
                <a16:creationId xmlns:a16="http://schemas.microsoft.com/office/drawing/2014/main" id="{C0CF340A-4158-A5E4-EFB2-2D54AD2508C7}"/>
              </a:ext>
            </a:extLst>
          </p:cNvPr>
          <p:cNvSpPr/>
          <p:nvPr/>
        </p:nvSpPr>
        <p:spPr>
          <a:xfrm rot="13637064">
            <a:off x="10145171" y="2808176"/>
            <a:ext cx="496607" cy="440027"/>
          </a:xfrm>
          <a:prstGeom prst="pie">
            <a:avLst>
              <a:gd name="adj1" fmla="val 0"/>
              <a:gd name="adj2" fmla="val 1070384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21" name="Graphic 20" descr="Caret Right outline">
            <a:extLst>
              <a:ext uri="{FF2B5EF4-FFF2-40B4-BE49-F238E27FC236}">
                <a16:creationId xmlns:a16="http://schemas.microsoft.com/office/drawing/2014/main" id="{F45CADEE-43E8-4D08-BCE9-4AA6719D918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9204803">
            <a:off x="8284360" y="2844693"/>
            <a:ext cx="324000" cy="324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6CA9B9B9-7358-9750-FE79-DD78781A133C}"/>
              </a:ext>
            </a:extLst>
          </p:cNvPr>
          <p:cNvSpPr/>
          <p:nvPr/>
        </p:nvSpPr>
        <p:spPr>
          <a:xfrm>
            <a:off x="7826430" y="3384943"/>
            <a:ext cx="85928" cy="438762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63" name="Graphic 62" descr="Caret Right outline">
            <a:extLst>
              <a:ext uri="{FF2B5EF4-FFF2-40B4-BE49-F238E27FC236}">
                <a16:creationId xmlns:a16="http://schemas.microsoft.com/office/drawing/2014/main" id="{FABEE920-CF2F-3F63-9CD0-07EAC88516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513649" y="3442324"/>
            <a:ext cx="324000" cy="324000"/>
          </a:xfrm>
          <a:prstGeom prst="rect">
            <a:avLst/>
          </a:prstGeom>
        </p:spPr>
      </p:pic>
      <p:cxnSp>
        <p:nvCxnSpPr>
          <p:cNvPr id="2051" name="Straight Connector 2050">
            <a:extLst>
              <a:ext uri="{FF2B5EF4-FFF2-40B4-BE49-F238E27FC236}">
                <a16:creationId xmlns:a16="http://schemas.microsoft.com/office/drawing/2014/main" id="{7B81F32C-5658-755A-6F46-BE5983797ECB}"/>
              </a:ext>
            </a:extLst>
          </p:cNvPr>
          <p:cNvCxnSpPr>
            <a:cxnSpLocks/>
          </p:cNvCxnSpPr>
          <p:nvPr/>
        </p:nvCxnSpPr>
        <p:spPr>
          <a:xfrm flipH="1" flipV="1">
            <a:off x="7919789" y="3570855"/>
            <a:ext cx="955252" cy="957662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6" name="Graphic 2055" descr="Caret Right outline">
            <a:extLst>
              <a:ext uri="{FF2B5EF4-FFF2-40B4-BE49-F238E27FC236}">
                <a16:creationId xmlns:a16="http://schemas.microsoft.com/office/drawing/2014/main" id="{812D423C-565E-C819-432B-DC3032C190C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3004803">
            <a:off x="8264610" y="3905991"/>
            <a:ext cx="324000" cy="324000"/>
          </a:xfrm>
          <a:prstGeom prst="rect">
            <a:avLst/>
          </a:prstGeom>
        </p:spPr>
      </p:pic>
      <p:sp>
        <p:nvSpPr>
          <p:cNvPr id="2059" name="Oval 2058">
            <a:extLst>
              <a:ext uri="{FF2B5EF4-FFF2-40B4-BE49-F238E27FC236}">
                <a16:creationId xmlns:a16="http://schemas.microsoft.com/office/drawing/2014/main" id="{DE4B19D0-E60A-0C69-5CB9-1ED35AFF6F8E}"/>
              </a:ext>
            </a:extLst>
          </p:cNvPr>
          <p:cNvSpPr/>
          <p:nvPr/>
        </p:nvSpPr>
        <p:spPr>
          <a:xfrm>
            <a:off x="8074157" y="2894569"/>
            <a:ext cx="144000" cy="14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060" name="Oval 2059">
            <a:extLst>
              <a:ext uri="{FF2B5EF4-FFF2-40B4-BE49-F238E27FC236}">
                <a16:creationId xmlns:a16="http://schemas.microsoft.com/office/drawing/2014/main" id="{315C0F47-7E1D-BCEE-3BF9-101E715A8498}"/>
              </a:ext>
            </a:extLst>
          </p:cNvPr>
          <p:cNvSpPr/>
          <p:nvPr/>
        </p:nvSpPr>
        <p:spPr>
          <a:xfrm>
            <a:off x="8032781" y="4064610"/>
            <a:ext cx="144000" cy="1440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2061" name="Straight Connector 2060">
            <a:extLst>
              <a:ext uri="{FF2B5EF4-FFF2-40B4-BE49-F238E27FC236}">
                <a16:creationId xmlns:a16="http://schemas.microsoft.com/office/drawing/2014/main" id="{D197B554-C840-C57F-DADB-053C637114BC}"/>
              </a:ext>
            </a:extLst>
          </p:cNvPr>
          <p:cNvCxnSpPr>
            <a:cxnSpLocks/>
          </p:cNvCxnSpPr>
          <p:nvPr/>
        </p:nvCxnSpPr>
        <p:spPr>
          <a:xfrm>
            <a:off x="8866639" y="2546517"/>
            <a:ext cx="1504537" cy="1518093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62" name="Graphic 2061" descr="Caret Right outline">
            <a:extLst>
              <a:ext uri="{FF2B5EF4-FFF2-40B4-BE49-F238E27FC236}">
                <a16:creationId xmlns:a16="http://schemas.microsoft.com/office/drawing/2014/main" id="{4EC6D6C6-1D1B-47BF-47F8-F48E2FC2415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2913758" flipH="1">
            <a:off x="9452461" y="3138685"/>
            <a:ext cx="324000" cy="324000"/>
          </a:xfrm>
          <a:prstGeom prst="rect">
            <a:avLst/>
          </a:prstGeom>
        </p:spPr>
      </p:pic>
      <p:cxnSp>
        <p:nvCxnSpPr>
          <p:cNvPr id="2063" name="Straight Connector 2062">
            <a:extLst>
              <a:ext uri="{FF2B5EF4-FFF2-40B4-BE49-F238E27FC236}">
                <a16:creationId xmlns:a16="http://schemas.microsoft.com/office/drawing/2014/main" id="{A8670144-3F73-1A6C-2679-83642FD4C23C}"/>
              </a:ext>
            </a:extLst>
          </p:cNvPr>
          <p:cNvCxnSpPr>
            <a:cxnSpLocks/>
          </p:cNvCxnSpPr>
          <p:nvPr/>
        </p:nvCxnSpPr>
        <p:spPr>
          <a:xfrm flipV="1">
            <a:off x="8874070" y="3038569"/>
            <a:ext cx="1519874" cy="1469216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64" name="Graphic 2063" descr="Caret Right outline">
            <a:extLst>
              <a:ext uri="{FF2B5EF4-FFF2-40B4-BE49-F238E27FC236}">
                <a16:creationId xmlns:a16="http://schemas.microsoft.com/office/drawing/2014/main" id="{6672EBBE-4533-03BB-C024-CC44137B127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7584129" flipH="1">
            <a:off x="9188411" y="3885259"/>
            <a:ext cx="324000" cy="324000"/>
          </a:xfrm>
          <a:prstGeom prst="rect">
            <a:avLst/>
          </a:prstGeom>
        </p:spPr>
      </p:pic>
      <p:cxnSp>
        <p:nvCxnSpPr>
          <p:cNvPr id="2065" name="Straight Connector 2064">
            <a:extLst>
              <a:ext uri="{FF2B5EF4-FFF2-40B4-BE49-F238E27FC236}">
                <a16:creationId xmlns:a16="http://schemas.microsoft.com/office/drawing/2014/main" id="{9FEC0490-688D-7D68-E143-EC6C3033A128}"/>
              </a:ext>
            </a:extLst>
          </p:cNvPr>
          <p:cNvCxnSpPr>
            <a:cxnSpLocks/>
          </p:cNvCxnSpPr>
          <p:nvPr/>
        </p:nvCxnSpPr>
        <p:spPr>
          <a:xfrm>
            <a:off x="9607534" y="3563592"/>
            <a:ext cx="476925" cy="856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071" name="Graphic 2070" descr="Caret Right outline">
            <a:extLst>
              <a:ext uri="{FF2B5EF4-FFF2-40B4-BE49-F238E27FC236}">
                <a16:creationId xmlns:a16="http://schemas.microsoft.com/office/drawing/2014/main" id="{F4B9220D-FD81-2D8C-ECAE-5DD89C06F6E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8006934" flipH="1">
            <a:off x="9951282" y="3163230"/>
            <a:ext cx="324000" cy="324000"/>
          </a:xfrm>
          <a:prstGeom prst="rect">
            <a:avLst/>
          </a:prstGeom>
        </p:spPr>
      </p:pic>
      <p:sp>
        <p:nvSpPr>
          <p:cNvPr id="2072" name="Partial Circle 2071">
            <a:extLst>
              <a:ext uri="{FF2B5EF4-FFF2-40B4-BE49-F238E27FC236}">
                <a16:creationId xmlns:a16="http://schemas.microsoft.com/office/drawing/2014/main" id="{CFC70063-7454-E4CD-33C4-E1152AD2D787}"/>
              </a:ext>
            </a:extLst>
          </p:cNvPr>
          <p:cNvSpPr/>
          <p:nvPr/>
        </p:nvSpPr>
        <p:spPr>
          <a:xfrm rot="8140561" flipV="1">
            <a:off x="10110689" y="3809130"/>
            <a:ext cx="496607" cy="440027"/>
          </a:xfrm>
          <a:prstGeom prst="pie">
            <a:avLst>
              <a:gd name="adj1" fmla="val 0"/>
              <a:gd name="adj2" fmla="val 1070384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pic>
        <p:nvPicPr>
          <p:cNvPr id="2074" name="Graphic 2073" descr="Caret Right outline">
            <a:extLst>
              <a:ext uri="{FF2B5EF4-FFF2-40B4-BE49-F238E27FC236}">
                <a16:creationId xmlns:a16="http://schemas.microsoft.com/office/drawing/2014/main" id="{0996EFA5-3F7C-8900-3988-496D2F6197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3429979" flipH="1" flipV="1">
            <a:off x="9979978" y="3664351"/>
            <a:ext cx="324000" cy="324000"/>
          </a:xfrm>
          <a:prstGeom prst="rect">
            <a:avLst/>
          </a:prstGeom>
        </p:spPr>
      </p:pic>
      <p:cxnSp>
        <p:nvCxnSpPr>
          <p:cNvPr id="2080" name="Straight Connector 2079">
            <a:extLst>
              <a:ext uri="{FF2B5EF4-FFF2-40B4-BE49-F238E27FC236}">
                <a16:creationId xmlns:a16="http://schemas.microsoft.com/office/drawing/2014/main" id="{46A42EB7-8DBC-E3BF-34A2-86236ABDBAF2}"/>
              </a:ext>
            </a:extLst>
          </p:cNvPr>
          <p:cNvCxnSpPr>
            <a:cxnSpLocks/>
          </p:cNvCxnSpPr>
          <p:nvPr/>
        </p:nvCxnSpPr>
        <p:spPr>
          <a:xfrm flipH="1">
            <a:off x="2237260" y="2588980"/>
            <a:ext cx="1387664" cy="1475630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2086" name="Graphic 2085" descr="Caret Right outline">
            <a:extLst>
              <a:ext uri="{FF2B5EF4-FFF2-40B4-BE49-F238E27FC236}">
                <a16:creationId xmlns:a16="http://schemas.microsoft.com/office/drawing/2014/main" id="{D73E5274-0B6B-C7E6-745F-840E5DCAC4E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9204803">
            <a:off x="3065555" y="2866424"/>
            <a:ext cx="324000" cy="324000"/>
          </a:xfrm>
          <a:prstGeom prst="rect">
            <a:avLst/>
          </a:prstGeom>
        </p:spPr>
      </p:pic>
      <p:cxnSp>
        <p:nvCxnSpPr>
          <p:cNvPr id="2089" name="Straight Connector 2088">
            <a:extLst>
              <a:ext uri="{FF2B5EF4-FFF2-40B4-BE49-F238E27FC236}">
                <a16:creationId xmlns:a16="http://schemas.microsoft.com/office/drawing/2014/main" id="{63D71CE1-A9EE-A62B-90E0-A7F3E87A0AA4}"/>
              </a:ext>
            </a:extLst>
          </p:cNvPr>
          <p:cNvCxnSpPr>
            <a:cxnSpLocks/>
          </p:cNvCxnSpPr>
          <p:nvPr/>
        </p:nvCxnSpPr>
        <p:spPr>
          <a:xfrm flipH="1" flipV="1">
            <a:off x="2237260" y="3181124"/>
            <a:ext cx="1418976" cy="1369124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2094" name="Graphic 2093" descr="Caret Right outline">
            <a:extLst>
              <a:ext uri="{FF2B5EF4-FFF2-40B4-BE49-F238E27FC236}">
                <a16:creationId xmlns:a16="http://schemas.microsoft.com/office/drawing/2014/main" id="{0BE0E62C-86B8-9342-E67D-4FCEB61E6C5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3004803">
            <a:off x="3045805" y="3927722"/>
            <a:ext cx="324000" cy="324000"/>
          </a:xfrm>
          <a:prstGeom prst="rect">
            <a:avLst/>
          </a:prstGeom>
        </p:spPr>
      </p:pic>
      <p:cxnSp>
        <p:nvCxnSpPr>
          <p:cNvPr id="2097" name="Straight Connector 2096">
            <a:extLst>
              <a:ext uri="{FF2B5EF4-FFF2-40B4-BE49-F238E27FC236}">
                <a16:creationId xmlns:a16="http://schemas.microsoft.com/office/drawing/2014/main" id="{3DA1259A-93BB-6BA9-6DD5-EEEC65DEB244}"/>
              </a:ext>
            </a:extLst>
          </p:cNvPr>
          <p:cNvCxnSpPr>
            <a:cxnSpLocks/>
          </p:cNvCxnSpPr>
          <p:nvPr/>
        </p:nvCxnSpPr>
        <p:spPr>
          <a:xfrm>
            <a:off x="3647834" y="2568248"/>
            <a:ext cx="931371" cy="1037075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2098" name="Graphic 2097" descr="Caret Right outline">
            <a:extLst>
              <a:ext uri="{FF2B5EF4-FFF2-40B4-BE49-F238E27FC236}">
                <a16:creationId xmlns:a16="http://schemas.microsoft.com/office/drawing/2014/main" id="{FFDF549A-3D6F-993F-A021-198D3595313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2913758" flipH="1">
            <a:off x="3959589" y="2924784"/>
            <a:ext cx="324000" cy="324000"/>
          </a:xfrm>
          <a:prstGeom prst="rect">
            <a:avLst/>
          </a:prstGeom>
        </p:spPr>
      </p:pic>
      <p:cxnSp>
        <p:nvCxnSpPr>
          <p:cNvPr id="2099" name="Straight Connector 2098">
            <a:extLst>
              <a:ext uri="{FF2B5EF4-FFF2-40B4-BE49-F238E27FC236}">
                <a16:creationId xmlns:a16="http://schemas.microsoft.com/office/drawing/2014/main" id="{21639EAF-B327-AAA6-E699-119737F7275C}"/>
              </a:ext>
            </a:extLst>
          </p:cNvPr>
          <p:cNvCxnSpPr>
            <a:cxnSpLocks/>
          </p:cNvCxnSpPr>
          <p:nvPr/>
        </p:nvCxnSpPr>
        <p:spPr>
          <a:xfrm flipV="1">
            <a:off x="3655265" y="3571854"/>
            <a:ext cx="955252" cy="957662"/>
          </a:xfrm>
          <a:prstGeom prst="line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</p:cxnSp>
      <p:pic>
        <p:nvPicPr>
          <p:cNvPr id="2100" name="Graphic 2099" descr="Caret Right outline">
            <a:extLst>
              <a:ext uri="{FF2B5EF4-FFF2-40B4-BE49-F238E27FC236}">
                <a16:creationId xmlns:a16="http://schemas.microsoft.com/office/drawing/2014/main" id="{524B72A4-7195-176C-2D73-217D44DFC28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7584129" flipH="1">
            <a:off x="3969606" y="3906990"/>
            <a:ext cx="324000" cy="324000"/>
          </a:xfrm>
          <a:prstGeom prst="rect">
            <a:avLst/>
          </a:prstGeom>
        </p:spPr>
      </p:pic>
      <p:sp>
        <p:nvSpPr>
          <p:cNvPr id="2104" name="Partial Circle 2103">
            <a:extLst>
              <a:ext uri="{FF2B5EF4-FFF2-40B4-BE49-F238E27FC236}">
                <a16:creationId xmlns:a16="http://schemas.microsoft.com/office/drawing/2014/main" id="{5A9C665B-80A2-49A8-29F0-FFBCF20CE376}"/>
              </a:ext>
            </a:extLst>
          </p:cNvPr>
          <p:cNvSpPr/>
          <p:nvPr/>
        </p:nvSpPr>
        <p:spPr>
          <a:xfrm rot="5400000" flipV="1">
            <a:off x="5177931" y="3394643"/>
            <a:ext cx="496607" cy="440027"/>
          </a:xfrm>
          <a:prstGeom prst="pie">
            <a:avLst>
              <a:gd name="adj1" fmla="val 0"/>
              <a:gd name="adj2" fmla="val 10703847"/>
            </a:avLst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cxnSp>
        <p:nvCxnSpPr>
          <p:cNvPr id="2105" name="Straight Connector 2104">
            <a:extLst>
              <a:ext uri="{FF2B5EF4-FFF2-40B4-BE49-F238E27FC236}">
                <a16:creationId xmlns:a16="http://schemas.microsoft.com/office/drawing/2014/main" id="{1D858370-DD98-59FD-A2BC-08D638A0B2BA}"/>
              </a:ext>
            </a:extLst>
          </p:cNvPr>
          <p:cNvCxnSpPr>
            <a:cxnSpLocks/>
          </p:cNvCxnSpPr>
          <p:nvPr/>
        </p:nvCxnSpPr>
        <p:spPr>
          <a:xfrm flipH="1" flipV="1">
            <a:off x="4564782" y="3598689"/>
            <a:ext cx="879838" cy="7290"/>
          </a:xfrm>
          <a:prstGeom prst="lin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</p:cxnSp>
      <p:pic>
        <p:nvPicPr>
          <p:cNvPr id="2106" name="Graphic 2105" descr="Caret Right outline">
            <a:extLst>
              <a:ext uri="{FF2B5EF4-FFF2-40B4-BE49-F238E27FC236}">
                <a16:creationId xmlns:a16="http://schemas.microsoft.com/office/drawing/2014/main" id="{22874B21-3806-2A66-6B9E-42581CDDD0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11049726" flipH="1" flipV="1">
            <a:off x="4776917" y="3452343"/>
            <a:ext cx="324000" cy="324000"/>
          </a:xfrm>
          <a:prstGeom prst="rect">
            <a:avLst/>
          </a:prstGeom>
        </p:spPr>
      </p:pic>
      <p:pic>
        <p:nvPicPr>
          <p:cNvPr id="2107" name="Graphic 2106" descr="Caret Right outline">
            <a:extLst>
              <a:ext uri="{FF2B5EF4-FFF2-40B4-BE49-F238E27FC236}">
                <a16:creationId xmlns:a16="http://schemas.microsoft.com/office/drawing/2014/main" id="{5D7A03F2-68F5-BEFF-AC71-36552E73F4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2794232">
            <a:off x="2304277" y="3248141"/>
            <a:ext cx="324000" cy="324000"/>
          </a:xfrm>
          <a:prstGeom prst="rect">
            <a:avLst/>
          </a:prstGeom>
        </p:spPr>
      </p:pic>
      <p:pic>
        <p:nvPicPr>
          <p:cNvPr id="2109" name="Picture 2108">
            <a:extLst>
              <a:ext uri="{FF2B5EF4-FFF2-40B4-BE49-F238E27FC236}">
                <a16:creationId xmlns:a16="http://schemas.microsoft.com/office/drawing/2014/main" id="{6F879CE6-2739-CCF7-AF47-632E57ECBE1C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429195">
            <a:off x="1693292" y="2549383"/>
            <a:ext cx="1276416" cy="501676"/>
          </a:xfrm>
          <a:prstGeom prst="rect">
            <a:avLst/>
          </a:prstGeom>
        </p:spPr>
      </p:pic>
      <p:cxnSp>
        <p:nvCxnSpPr>
          <p:cNvPr id="2111" name="Straight Connector 2110">
            <a:extLst>
              <a:ext uri="{FF2B5EF4-FFF2-40B4-BE49-F238E27FC236}">
                <a16:creationId xmlns:a16="http://schemas.microsoft.com/office/drawing/2014/main" id="{796650A5-8557-1C59-A5DD-1552AFADA0C0}"/>
              </a:ext>
            </a:extLst>
          </p:cNvPr>
          <p:cNvCxnSpPr>
            <a:cxnSpLocks/>
          </p:cNvCxnSpPr>
          <p:nvPr/>
        </p:nvCxnSpPr>
        <p:spPr>
          <a:xfrm rot="16200000">
            <a:off x="2669420" y="3331135"/>
            <a:ext cx="5126" cy="53676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2114" name="Graphic 2113" descr="Caret Right outline">
            <a:extLst>
              <a:ext uri="{FF2B5EF4-FFF2-40B4-BE49-F238E27FC236}">
                <a16:creationId xmlns:a16="http://schemas.microsoft.com/office/drawing/2014/main" id="{D94418D6-FC8F-8736-5569-08D1611CEE4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805768" flipV="1">
            <a:off x="2267164" y="3707709"/>
            <a:ext cx="324000" cy="324000"/>
          </a:xfrm>
          <a:prstGeom prst="rect">
            <a:avLst/>
          </a:prstGeom>
        </p:spPr>
      </p:pic>
      <p:sp>
        <p:nvSpPr>
          <p:cNvPr id="2116" name="Rectangle 2115">
            <a:extLst>
              <a:ext uri="{FF2B5EF4-FFF2-40B4-BE49-F238E27FC236}">
                <a16:creationId xmlns:a16="http://schemas.microsoft.com/office/drawing/2014/main" id="{FAB2893A-4ED2-C3FB-D97A-AACF5C9609EE}"/>
              </a:ext>
            </a:extLst>
          </p:cNvPr>
          <p:cNvSpPr/>
          <p:nvPr/>
        </p:nvSpPr>
        <p:spPr>
          <a:xfrm>
            <a:off x="4560155" y="3371837"/>
            <a:ext cx="85928" cy="438762"/>
          </a:xfrm>
          <a:prstGeom prst="rect">
            <a:avLst/>
          </a:prstGeom>
          <a:ln>
            <a:noFill/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117" name="Picture 2116">
            <a:extLst>
              <a:ext uri="{FF2B5EF4-FFF2-40B4-BE49-F238E27FC236}">
                <a16:creationId xmlns:a16="http://schemas.microsoft.com/office/drawing/2014/main" id="{AD37F83F-B893-D145-9E0E-F229CD33E757}"/>
              </a:ext>
            </a:extLst>
          </p:cNvPr>
          <p:cNvPicPr>
            <a:picLocks noChangeAspect="1"/>
          </p:cNvPicPr>
          <p:nvPr/>
        </p:nvPicPr>
        <p:blipFill>
          <a:blip r:embed="rId13"/>
          <a:srcRect l="12755" t="-7069"/>
          <a:stretch/>
        </p:blipFill>
        <p:spPr>
          <a:xfrm rot="8235275">
            <a:off x="1781094" y="4237492"/>
            <a:ext cx="1113617" cy="537142"/>
          </a:xfrm>
          <a:prstGeom prst="rect">
            <a:avLst/>
          </a:prstGeom>
        </p:spPr>
      </p:pic>
      <p:sp>
        <p:nvSpPr>
          <p:cNvPr id="2118" name="TextBox 2117">
            <a:extLst>
              <a:ext uri="{FF2B5EF4-FFF2-40B4-BE49-F238E27FC236}">
                <a16:creationId xmlns:a16="http://schemas.microsoft.com/office/drawing/2014/main" id="{6D279E92-B482-83EF-ECDA-0684AFED788D}"/>
              </a:ext>
            </a:extLst>
          </p:cNvPr>
          <p:cNvSpPr txBox="1"/>
          <p:nvPr/>
        </p:nvSpPr>
        <p:spPr>
          <a:xfrm>
            <a:off x="1338616" y="5081225"/>
            <a:ext cx="7900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/>
              <a:t>CPI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C5D7-F72C-ADEA-3745-C9380B62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z="1800" smtClean="0"/>
              <a:t>20</a:t>
            </a:fld>
            <a:endParaRPr lang="en-CA" sz="180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1A66122-2E95-8C76-5628-AAA606DFF579}"/>
              </a:ext>
            </a:extLst>
          </p:cNvPr>
          <p:cNvSpPr/>
          <p:nvPr/>
        </p:nvSpPr>
        <p:spPr>
          <a:xfrm>
            <a:off x="3414540" y="2170608"/>
            <a:ext cx="482600" cy="4271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6C171B1-8CA0-52FF-1A14-534E2630AD18}"/>
              </a:ext>
            </a:extLst>
          </p:cNvPr>
          <p:cNvCxnSpPr/>
          <p:nvPr/>
        </p:nvCxnSpPr>
        <p:spPr>
          <a:xfrm>
            <a:off x="4046640" y="2216498"/>
            <a:ext cx="0" cy="381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3FEEA9-8A44-27C1-28EF-E9DCB14620AE}"/>
                  </a:ext>
                </a:extLst>
              </p:cNvPr>
              <p:cNvSpPr txBox="1"/>
              <p:nvPr/>
            </p:nvSpPr>
            <p:spPr>
              <a:xfrm>
                <a:off x="4090718" y="2245675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3FEEA9-8A44-27C1-28EF-E9DCB14620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718" y="2245675"/>
                <a:ext cx="181075" cy="276999"/>
              </a:xfrm>
              <a:prstGeom prst="rect">
                <a:avLst/>
              </a:prstGeom>
              <a:blipFill>
                <a:blip r:embed="rId14"/>
                <a:stretch>
                  <a:fillRect l="-30000" r="-26667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F98BC7E-1CB8-FE19-4710-E11D852AB7B5}"/>
              </a:ext>
            </a:extLst>
          </p:cNvPr>
          <p:cNvSpPr txBox="1"/>
          <p:nvPr/>
        </p:nvSpPr>
        <p:spPr>
          <a:xfrm>
            <a:off x="2658181" y="2245675"/>
            <a:ext cx="139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sample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66E533C-80BB-8754-F1D5-5C9BCFF1C4B3}"/>
              </a:ext>
            </a:extLst>
          </p:cNvPr>
          <p:cNvSpPr/>
          <p:nvPr/>
        </p:nvSpPr>
        <p:spPr>
          <a:xfrm rot="16200000">
            <a:off x="3614904" y="4271598"/>
            <a:ext cx="107681" cy="6034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4578EF8-5047-5CAA-E760-C47AE212B4C8}"/>
              </a:ext>
            </a:extLst>
          </p:cNvPr>
          <p:cNvCxnSpPr>
            <a:cxnSpLocks/>
          </p:cNvCxnSpPr>
          <p:nvPr/>
        </p:nvCxnSpPr>
        <p:spPr>
          <a:xfrm rot="16200000">
            <a:off x="3969999" y="4570089"/>
            <a:ext cx="2730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4CC497-4A21-79F8-264B-F97D978D4E0D}"/>
                  </a:ext>
                </a:extLst>
              </p:cNvPr>
              <p:cNvSpPr txBox="1"/>
              <p:nvPr/>
            </p:nvSpPr>
            <p:spPr>
              <a:xfrm>
                <a:off x="4160617" y="4407154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34CC497-4A21-79F8-264B-F97D978D4E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617" y="4407154"/>
                <a:ext cx="163635" cy="276999"/>
              </a:xfrm>
              <a:prstGeom prst="rect">
                <a:avLst/>
              </a:prstGeom>
              <a:blipFill>
                <a:blip r:embed="rId15"/>
                <a:stretch>
                  <a:fillRect l="-23077" r="-19231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0272EA38-661D-D280-4BD9-A8DDFBAB1975}"/>
              </a:ext>
            </a:extLst>
          </p:cNvPr>
          <p:cNvSpPr txBox="1"/>
          <p:nvPr/>
        </p:nvSpPr>
        <p:spPr>
          <a:xfrm>
            <a:off x="4385300" y="3102738"/>
            <a:ext cx="139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SFG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46DF091-31AC-AA3A-A19E-4A962DC6E3AE}"/>
              </a:ext>
            </a:extLst>
          </p:cNvPr>
          <p:cNvSpPr txBox="1"/>
          <p:nvPr/>
        </p:nvSpPr>
        <p:spPr>
          <a:xfrm>
            <a:off x="5254264" y="3832280"/>
            <a:ext cx="139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detector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EFBC986-24B1-0322-6353-01200C318F32}"/>
              </a:ext>
            </a:extLst>
          </p:cNvPr>
          <p:cNvCxnSpPr>
            <a:cxnSpLocks/>
          </p:cNvCxnSpPr>
          <p:nvPr/>
        </p:nvCxnSpPr>
        <p:spPr>
          <a:xfrm flipV="1">
            <a:off x="2412001" y="4503117"/>
            <a:ext cx="310782" cy="35905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39F1B-67A3-19DC-4C23-2A0E371FE553}"/>
                  </a:ext>
                </a:extLst>
              </p:cNvPr>
              <p:cNvSpPr txBox="1"/>
              <p:nvPr/>
            </p:nvSpPr>
            <p:spPr>
              <a:xfrm>
                <a:off x="2538807" y="4592674"/>
                <a:ext cx="1931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𝜎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4B39F1B-67A3-19DC-4C23-2A0E371FE5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8807" y="4592674"/>
                <a:ext cx="193193" cy="276999"/>
              </a:xfrm>
              <a:prstGeom prst="rect">
                <a:avLst/>
              </a:prstGeom>
              <a:blipFill>
                <a:blip r:embed="rId16"/>
                <a:stretch>
                  <a:fillRect l="-18750" r="-12500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3C55923B-C933-D4FA-F39D-D2120D221E63}"/>
              </a:ext>
            </a:extLst>
          </p:cNvPr>
          <p:cNvSpPr txBox="1"/>
          <p:nvPr/>
        </p:nvSpPr>
        <p:spPr>
          <a:xfrm>
            <a:off x="7583784" y="3095950"/>
            <a:ext cx="139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SPDC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96250D7-6E27-05E3-1F0F-35F0FACF679B}"/>
              </a:ext>
            </a:extLst>
          </p:cNvPr>
          <p:cNvSpPr/>
          <p:nvPr/>
        </p:nvSpPr>
        <p:spPr>
          <a:xfrm rot="2733186">
            <a:off x="8983578" y="2687970"/>
            <a:ext cx="482600" cy="42713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0AE51D1-A552-F228-116D-58FFF55E1E80}"/>
              </a:ext>
            </a:extLst>
          </p:cNvPr>
          <p:cNvCxnSpPr>
            <a:cxnSpLocks/>
          </p:cNvCxnSpPr>
          <p:nvPr/>
        </p:nvCxnSpPr>
        <p:spPr>
          <a:xfrm rot="2733186">
            <a:off x="9447032" y="2932452"/>
            <a:ext cx="0" cy="381244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EAFBAEA-E875-5A2A-DF4E-CD0C4B0B1AFA}"/>
                  </a:ext>
                </a:extLst>
              </p:cNvPr>
              <p:cNvSpPr txBox="1"/>
              <p:nvPr/>
            </p:nvSpPr>
            <p:spPr>
              <a:xfrm>
                <a:off x="9575686" y="2861419"/>
                <a:ext cx="18107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𝐿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CEAFBAEA-E875-5A2A-DF4E-CD0C4B0B1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5686" y="2861419"/>
                <a:ext cx="181075" cy="276999"/>
              </a:xfrm>
              <a:prstGeom prst="rect">
                <a:avLst/>
              </a:prstGeom>
              <a:blipFill>
                <a:blip r:embed="rId17"/>
                <a:stretch>
                  <a:fillRect l="-33333" r="-23333" b="-6522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extBox 34">
            <a:extLst>
              <a:ext uri="{FF2B5EF4-FFF2-40B4-BE49-F238E27FC236}">
                <a16:creationId xmlns:a16="http://schemas.microsoft.com/office/drawing/2014/main" id="{3F7E8B8A-752D-9BD0-464B-1A54DD59F14D}"/>
              </a:ext>
            </a:extLst>
          </p:cNvPr>
          <p:cNvSpPr txBox="1"/>
          <p:nvPr/>
        </p:nvSpPr>
        <p:spPr>
          <a:xfrm>
            <a:off x="9299325" y="2515835"/>
            <a:ext cx="139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sample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D5EBC331-E203-18DA-BAF9-4227CF44A9E3}"/>
              </a:ext>
            </a:extLst>
          </p:cNvPr>
          <p:cNvSpPr/>
          <p:nvPr/>
        </p:nvSpPr>
        <p:spPr>
          <a:xfrm rot="16200000">
            <a:off x="8808938" y="4283780"/>
            <a:ext cx="107681" cy="603437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9583D6C-26D6-4B9B-53EB-1C35AB9F3BBC}"/>
              </a:ext>
            </a:extLst>
          </p:cNvPr>
          <p:cNvCxnSpPr>
            <a:cxnSpLocks/>
          </p:cNvCxnSpPr>
          <p:nvPr/>
        </p:nvCxnSpPr>
        <p:spPr>
          <a:xfrm rot="16200000">
            <a:off x="9144983" y="4582271"/>
            <a:ext cx="27305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B02F9A-9525-4B95-7093-9C476B6EB4B0}"/>
                  </a:ext>
                </a:extLst>
              </p:cNvPr>
              <p:cNvSpPr txBox="1"/>
              <p:nvPr/>
            </p:nvSpPr>
            <p:spPr>
              <a:xfrm>
                <a:off x="9335601" y="4419336"/>
                <a:ext cx="16363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A" b="0" i="1" smtClean="0">
                          <a:latin typeface="Cambria Math" panose="02040503050406030204" pitchFamily="18" charset="0"/>
                        </a:rPr>
                        <m:t>𝜏</m:t>
                      </m:r>
                    </m:oMath>
                  </m:oMathPara>
                </a14:m>
                <a:endParaRPr lang="en-CA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FB02F9A-9525-4B95-7093-9C476B6EB4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35601" y="4419336"/>
                <a:ext cx="163635" cy="276999"/>
              </a:xfrm>
              <a:prstGeom prst="rect">
                <a:avLst/>
              </a:prstGeom>
              <a:blipFill>
                <a:blip r:embed="rId18"/>
                <a:stretch>
                  <a:fillRect l="-22222" r="-14815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TextBox 41">
            <a:extLst>
              <a:ext uri="{FF2B5EF4-FFF2-40B4-BE49-F238E27FC236}">
                <a16:creationId xmlns:a16="http://schemas.microsoft.com/office/drawing/2014/main" id="{DA3A3750-1200-8818-D537-218CECC465C8}"/>
              </a:ext>
            </a:extLst>
          </p:cNvPr>
          <p:cNvSpPr txBox="1"/>
          <p:nvPr/>
        </p:nvSpPr>
        <p:spPr>
          <a:xfrm>
            <a:off x="10015216" y="4257650"/>
            <a:ext cx="139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dirty="0"/>
              <a:t>detector</a:t>
            </a:r>
          </a:p>
        </p:txBody>
      </p:sp>
      <p:pic>
        <p:nvPicPr>
          <p:cNvPr id="45" name="Graphic 44" descr="Chevron arrows outline">
            <a:extLst>
              <a:ext uri="{FF2B5EF4-FFF2-40B4-BE49-F238E27FC236}">
                <a16:creationId xmlns:a16="http://schemas.microsoft.com/office/drawing/2014/main" id="{DBB4CD33-53CE-B713-72DB-DEB4EFEFE155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t="50000"/>
          <a:stretch/>
        </p:blipFill>
        <p:spPr>
          <a:xfrm>
            <a:off x="8448103" y="2454877"/>
            <a:ext cx="825277" cy="190653"/>
          </a:xfrm>
          <a:prstGeom prst="rect">
            <a:avLst/>
          </a:prstGeom>
        </p:spPr>
      </p:pic>
      <p:pic>
        <p:nvPicPr>
          <p:cNvPr id="46" name="Graphic 45" descr="Chevron arrows outline">
            <a:extLst>
              <a:ext uri="{FF2B5EF4-FFF2-40B4-BE49-F238E27FC236}">
                <a16:creationId xmlns:a16="http://schemas.microsoft.com/office/drawing/2014/main" id="{FDAA17FA-B7E8-A72E-9C77-466A002CE3F3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rcRect t="50000"/>
          <a:stretch/>
        </p:blipFill>
        <p:spPr>
          <a:xfrm>
            <a:off x="8554085" y="2452747"/>
            <a:ext cx="825277" cy="190653"/>
          </a:xfrm>
          <a:prstGeom prst="rect">
            <a:avLst/>
          </a:prstGeom>
        </p:spPr>
      </p:pic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AB01262-77ED-2B6A-4DEF-319D00C85A28}"/>
              </a:ext>
            </a:extLst>
          </p:cNvPr>
          <p:cNvCxnSpPr>
            <a:cxnSpLocks/>
          </p:cNvCxnSpPr>
          <p:nvPr/>
        </p:nvCxnSpPr>
        <p:spPr>
          <a:xfrm flipV="1">
            <a:off x="8560263" y="2556076"/>
            <a:ext cx="557270" cy="12684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9464031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5BAF-BAEE-360C-C3A6-939FE2702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53303"/>
            <a:ext cx="10058400" cy="977196"/>
          </a:xfrm>
        </p:spPr>
        <p:txBody>
          <a:bodyPr/>
          <a:lstStyle/>
          <a:p>
            <a:r>
              <a:rPr lang="en-CA"/>
              <a:t>Dispersion cancellation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6929DD-0247-16D3-5A8B-05C0C4F8D3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964384"/>
            <a:ext cx="10668734" cy="774363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CA"/>
              <a:t>WLI is sensitive to dispersion, Chirped Pulse Interferometry (CPI) and Hong-Ou-Mandel Interferometry (HOM) are not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3EC5D7-F72C-ADEA-3745-C9380B62E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z="1800" smtClean="0"/>
              <a:t>21</a:t>
            </a:fld>
            <a:endParaRPr lang="en-CA" sz="1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D513FDC-B05E-4BF7-093C-CB13E3CA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388" r="50215"/>
          <a:stretch/>
        </p:blipFill>
        <p:spPr>
          <a:xfrm>
            <a:off x="1312109" y="1805902"/>
            <a:ext cx="3452686" cy="23902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4FF228C-E4C1-679B-6B4A-32B9C0524BC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0215" t="7388"/>
          <a:stretch/>
        </p:blipFill>
        <p:spPr>
          <a:xfrm>
            <a:off x="1345160" y="4263305"/>
            <a:ext cx="3452686" cy="239024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CC8559-FCDE-EBB5-144C-AB4D7A7A90F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8582" y="1805902"/>
            <a:ext cx="3787888" cy="4857616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143FEFD-1A7D-C003-B56D-368B435D26E7}"/>
              </a:ext>
            </a:extLst>
          </p:cNvPr>
          <p:cNvSpPr txBox="1">
            <a:spLocks/>
          </p:cNvSpPr>
          <p:nvPr/>
        </p:nvSpPr>
        <p:spPr>
          <a:xfrm>
            <a:off x="4967599" y="2827322"/>
            <a:ext cx="1631230" cy="34740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/>
              <a:t>No dispersion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8FDEA294-90A3-38FE-FD45-DB44C121C5BF}"/>
              </a:ext>
            </a:extLst>
          </p:cNvPr>
          <p:cNvSpPr txBox="1">
            <a:spLocks/>
          </p:cNvSpPr>
          <p:nvPr/>
        </p:nvSpPr>
        <p:spPr>
          <a:xfrm>
            <a:off x="4967599" y="5111021"/>
            <a:ext cx="1631230" cy="34740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/>
              <a:t>With dispersion</a:t>
            </a:r>
          </a:p>
        </p:txBody>
      </p:sp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5132C23F-C8E6-B378-5A78-541C42D8478D}"/>
              </a:ext>
            </a:extLst>
          </p:cNvPr>
          <p:cNvSpPr txBox="1">
            <a:spLocks/>
          </p:cNvSpPr>
          <p:nvPr/>
        </p:nvSpPr>
        <p:spPr>
          <a:xfrm>
            <a:off x="3120784" y="1484948"/>
            <a:ext cx="577500" cy="34740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/>
              <a:t>CPI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7D22A5B2-E46F-F649-0C6C-CA490879E4DE}"/>
              </a:ext>
            </a:extLst>
          </p:cNvPr>
          <p:cNvSpPr txBox="1">
            <a:spLocks/>
          </p:cNvSpPr>
          <p:nvPr/>
        </p:nvSpPr>
        <p:spPr>
          <a:xfrm>
            <a:off x="8662526" y="1471043"/>
            <a:ext cx="577500" cy="347408"/>
          </a:xfrm>
          <a:prstGeom prst="rect">
            <a:avLst/>
          </a:prstGeom>
        </p:spPr>
        <p:txBody>
          <a:bodyPr vert="horz" lIns="0" tIns="45720" rIns="0" bIns="45720" rtlCol="0">
            <a:normAutofit lnSpcReduction="10000"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/>
              <a:t>HOM</a:t>
            </a:r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8F0B3601-49BD-81BD-ABE5-07354276BEBD}"/>
              </a:ext>
            </a:extLst>
          </p:cNvPr>
          <p:cNvSpPr txBox="1">
            <a:spLocks/>
          </p:cNvSpPr>
          <p:nvPr/>
        </p:nvSpPr>
        <p:spPr>
          <a:xfrm>
            <a:off x="670874" y="6006165"/>
            <a:ext cx="737488" cy="348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/>
              <a:t>Ref [1]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B1FC3E10-513A-69F2-041E-1472AFD0E687}"/>
              </a:ext>
            </a:extLst>
          </p:cNvPr>
          <p:cNvSpPr txBox="1">
            <a:spLocks/>
          </p:cNvSpPr>
          <p:nvPr/>
        </p:nvSpPr>
        <p:spPr>
          <a:xfrm>
            <a:off x="10641043" y="6006165"/>
            <a:ext cx="737488" cy="348192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1600"/>
              <a:t>Ref [2]</a:t>
            </a:r>
          </a:p>
        </p:txBody>
      </p:sp>
    </p:spTree>
    <p:extLst>
      <p:ext uri="{BB962C8B-B14F-4D97-AF65-F5344CB8AC3E}">
        <p14:creationId xmlns:p14="http://schemas.microsoft.com/office/powerpoint/2010/main" val="28807819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95BAF-BAEE-360C-C3A6-939FE2702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Signal resolution and dispersion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6929DD-0247-16D3-5A8B-05C0C4F8D3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097280" y="1845733"/>
                <a:ext cx="10058400" cy="4073285"/>
              </a:xfrm>
            </p:spPr>
            <p:txBody>
              <a:bodyPr>
                <a:normAutofit/>
              </a:bodyPr>
              <a:lstStyle/>
              <a:p>
                <a:pPr>
                  <a:buFont typeface="Arial" panose="020B0604020202020204" pitchFamily="34" charset="0"/>
                  <a:buChar char="•"/>
                </a:pPr>
                <a:r>
                  <a:rPr lang="en-CA"/>
                  <a:t> coherence time,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CA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𝑐𝑜h</m:t>
                        </m:r>
                      </m:sub>
                    </m:sSub>
                    <m:r>
                      <a:rPr lang="en-CA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~</m:t>
                    </m:r>
                    <m:f>
                      <m:fPr>
                        <m:ctrlP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∆</m:t>
                        </m:r>
                        <m:r>
                          <a:rPr lang="en-CA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𝜔</m:t>
                        </m:r>
                      </m:den>
                    </m:f>
                  </m:oMath>
                </a14:m>
                <a:endParaRPr lang="en-CA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A6929DD-0247-16D3-5A8B-05C0C4F8D3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097280" y="1845733"/>
                <a:ext cx="10058400" cy="4073285"/>
              </a:xfrm>
              <a:blipFill>
                <a:blip r:embed="rId3"/>
                <a:stretch>
                  <a:fillRect l="-1387" t="-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B0C4CB4-E246-F64D-749F-5C4342F98A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22966" y="2256306"/>
            <a:ext cx="2407027" cy="1545252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C53204D5-8C7C-D130-C2C2-46D81AAE1FE3}"/>
              </a:ext>
            </a:extLst>
          </p:cNvPr>
          <p:cNvGrpSpPr/>
          <p:nvPr/>
        </p:nvGrpSpPr>
        <p:grpSpPr>
          <a:xfrm>
            <a:off x="2136549" y="4363511"/>
            <a:ext cx="7918901" cy="985930"/>
            <a:chOff x="2110002" y="3746567"/>
            <a:chExt cx="7918901" cy="9859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F2D7DDEC-F6A1-2871-F1B3-2DE813C9FE9F}"/>
                </a:ext>
              </a:extLst>
            </p:cNvPr>
            <p:cNvGrpSpPr/>
            <p:nvPr/>
          </p:nvGrpSpPr>
          <p:grpSpPr>
            <a:xfrm>
              <a:off x="2110002" y="3809166"/>
              <a:ext cx="7918901" cy="914918"/>
              <a:chOff x="2110002" y="3809166"/>
              <a:chExt cx="7918901" cy="914918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F3C2D0E-C54E-FC05-C8E1-64EAB737D11B}"/>
                  </a:ext>
                </a:extLst>
              </p:cNvPr>
              <p:cNvSpPr txBox="1"/>
              <p:nvPr/>
            </p:nvSpPr>
            <p:spPr>
              <a:xfrm>
                <a:off x="2110002" y="3809166"/>
                <a:ext cx="54608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/>
                  <a:t>Small coherence time → better resolution</a:t>
                </a:r>
              </a:p>
            </p:txBody>
          </p:sp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E448EC5-749B-FAFA-EEBC-B22EE8E062AD}"/>
                  </a:ext>
                </a:extLst>
              </p:cNvPr>
              <p:cNvSpPr txBox="1"/>
              <p:nvPr/>
            </p:nvSpPr>
            <p:spPr>
              <a:xfrm>
                <a:off x="2110002" y="4262419"/>
                <a:ext cx="791890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CA" sz="2400" dirty="0">
                    <a:solidFill>
                      <a:schemeClr val="bg1"/>
                    </a:solidFill>
                  </a:rPr>
                  <a:t>Small coherence time </a:t>
                </a:r>
                <a:r>
                  <a:rPr lang="en-CA" sz="2400" dirty="0"/>
                  <a:t>→ increased sensitivity to dispersion</a:t>
                </a:r>
              </a:p>
            </p:txBody>
          </p:sp>
        </p:grpSp>
        <p:pic>
          <p:nvPicPr>
            <p:cNvPr id="9" name="Graphic 8" descr="Checkmark with solid fill">
              <a:extLst>
                <a:ext uri="{FF2B5EF4-FFF2-40B4-BE49-F238E27FC236}">
                  <a16:creationId xmlns:a16="http://schemas.microsoft.com/office/drawing/2014/main" id="{7074879B-72F1-FB92-ACE5-6D64CB6E91B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>
              <a:off x="7570839" y="3746567"/>
              <a:ext cx="461665" cy="461665"/>
            </a:xfrm>
            <a:prstGeom prst="rect">
              <a:avLst/>
            </a:prstGeom>
          </p:spPr>
        </p:pic>
        <p:pic>
          <p:nvPicPr>
            <p:cNvPr id="11" name="Graphic 10" descr="Close with solid fill">
              <a:extLst>
                <a:ext uri="{FF2B5EF4-FFF2-40B4-BE49-F238E27FC236}">
                  <a16:creationId xmlns:a16="http://schemas.microsoft.com/office/drawing/2014/main" id="{7CBA9784-3869-CD5A-CA38-D8F0158C9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9507793" y="4270831"/>
              <a:ext cx="461666" cy="461666"/>
            </a:xfrm>
            <a:prstGeom prst="rect">
              <a:avLst/>
            </a:prstGeom>
          </p:spPr>
        </p:pic>
      </p:grp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1462499-3C61-D3B6-CC44-F54159B3E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z="1800" smtClean="0"/>
              <a:t>3</a:t>
            </a:fld>
            <a:endParaRPr lang="en-CA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A2085EF-BC0B-3664-1564-B26F8041BB89}"/>
              </a:ext>
            </a:extLst>
          </p:cNvPr>
          <p:cNvSpPr txBox="1"/>
          <p:nvPr/>
        </p:nvSpPr>
        <p:spPr>
          <a:xfrm>
            <a:off x="5936235" y="5327661"/>
            <a:ext cx="3783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dirty="0"/>
              <a:t>(frequency-dependent speed of light)</a:t>
            </a:r>
          </a:p>
        </p:txBody>
      </p:sp>
    </p:spTree>
    <p:extLst>
      <p:ext uri="{BB962C8B-B14F-4D97-AF65-F5344CB8AC3E}">
        <p14:creationId xmlns:p14="http://schemas.microsoft.com/office/powerpoint/2010/main" val="14417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4300D-F751-8DAF-0C1A-9D725771E8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Types of interferometers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7533C0-F26B-AD76-2D5C-5EFA3BE60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4</a:t>
            </a:fld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53DD31-E1C6-B5D6-E38F-2A23AF3C2F9A}"/>
              </a:ext>
            </a:extLst>
          </p:cNvPr>
          <p:cNvSpPr/>
          <p:nvPr/>
        </p:nvSpPr>
        <p:spPr>
          <a:xfrm>
            <a:off x="922867" y="1981200"/>
            <a:ext cx="6011333" cy="4114800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F1BB82-0CF8-CE3A-0763-A934AAEE0771}"/>
              </a:ext>
            </a:extLst>
          </p:cNvPr>
          <p:cNvSpPr/>
          <p:nvPr/>
        </p:nvSpPr>
        <p:spPr>
          <a:xfrm>
            <a:off x="7086600" y="1981200"/>
            <a:ext cx="4258733" cy="4114800"/>
          </a:xfrm>
          <a:prstGeom prst="rect">
            <a:avLst/>
          </a:prstGeom>
          <a:ln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2F68E6-9BCA-05D9-A8DC-E7ADC1841C0B}"/>
              </a:ext>
            </a:extLst>
          </p:cNvPr>
          <p:cNvSpPr txBox="1"/>
          <p:nvPr/>
        </p:nvSpPr>
        <p:spPr>
          <a:xfrm>
            <a:off x="1004593" y="2111640"/>
            <a:ext cx="23736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/>
              <a:t>Classical methods</a:t>
            </a:r>
            <a:endParaRPr lang="en-CA" sz="20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4D710CF-DD80-DBDA-F583-C1B3F7F3594C}"/>
              </a:ext>
            </a:extLst>
          </p:cNvPr>
          <p:cNvSpPr/>
          <p:nvPr/>
        </p:nvSpPr>
        <p:spPr>
          <a:xfrm>
            <a:off x="3920066" y="2511750"/>
            <a:ext cx="3014133" cy="3584250"/>
          </a:xfrm>
          <a:prstGeom prst="rect">
            <a:avLst/>
          </a:prstGeom>
          <a:solidFill>
            <a:srgbClr val="C0B4E2"/>
          </a:solidFill>
          <a:ln>
            <a:solidFill>
              <a:srgbClr val="3E15AB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1D5AE58-B03C-DD9B-2CB4-10AF9D7AB2EF}"/>
              </a:ext>
            </a:extLst>
          </p:cNvPr>
          <p:cNvSpPr/>
          <p:nvPr/>
        </p:nvSpPr>
        <p:spPr>
          <a:xfrm>
            <a:off x="922867" y="2511750"/>
            <a:ext cx="2997198" cy="3584250"/>
          </a:xfrm>
          <a:prstGeom prst="rect">
            <a:avLst/>
          </a:prstGeom>
          <a:ln/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E086873-4F7F-23C4-E329-007F8F32D065}"/>
              </a:ext>
            </a:extLst>
          </p:cNvPr>
          <p:cNvSpPr/>
          <p:nvPr/>
        </p:nvSpPr>
        <p:spPr>
          <a:xfrm>
            <a:off x="7086599" y="2511750"/>
            <a:ext cx="4258733" cy="3584250"/>
          </a:xfrm>
          <a:prstGeom prst="rect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D0EA1E-1DEB-AA2A-8FC2-0971E4BA88F2}"/>
              </a:ext>
            </a:extLst>
          </p:cNvPr>
          <p:cNvSpPr txBox="1"/>
          <p:nvPr/>
        </p:nvSpPr>
        <p:spPr>
          <a:xfrm>
            <a:off x="7086599" y="2067855"/>
            <a:ext cx="237360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/>
              <a:t>Quantum methods</a:t>
            </a:r>
            <a:endParaRPr lang="en-CA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35D99C6-327C-693D-E579-1026398FF056}"/>
              </a:ext>
            </a:extLst>
          </p:cNvPr>
          <p:cNvSpPr txBox="1"/>
          <p:nvPr/>
        </p:nvSpPr>
        <p:spPr>
          <a:xfrm>
            <a:off x="1004592" y="2642190"/>
            <a:ext cx="26445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White Light Interferometer (WLI)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FA9E19-2DEC-D5AC-1992-AF986AE1BF61}"/>
              </a:ext>
            </a:extLst>
          </p:cNvPr>
          <p:cNvSpPr txBox="1"/>
          <p:nvPr/>
        </p:nvSpPr>
        <p:spPr>
          <a:xfrm>
            <a:off x="4072465" y="2642190"/>
            <a:ext cx="264454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Chirped Pulse Interferometer (CPI)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CB93416-9E86-BF11-BD91-4447E1F4D1EE}"/>
              </a:ext>
            </a:extLst>
          </p:cNvPr>
          <p:cNvSpPr txBox="1"/>
          <p:nvPr/>
        </p:nvSpPr>
        <p:spPr>
          <a:xfrm>
            <a:off x="7255917" y="2642190"/>
            <a:ext cx="375921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Hong-Ou-Mandel Interferometer (HOM)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E4AD743-EABD-40D9-E60F-F122008E11EB}"/>
              </a:ext>
            </a:extLst>
          </p:cNvPr>
          <p:cNvSpPr txBox="1"/>
          <p:nvPr/>
        </p:nvSpPr>
        <p:spPr>
          <a:xfrm>
            <a:off x="1097280" y="4122873"/>
            <a:ext cx="2644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Sensitive to dispersion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FE95ADE-F770-6F22-DDAF-90E7EE458DC6}"/>
              </a:ext>
            </a:extLst>
          </p:cNvPr>
          <p:cNvSpPr txBox="1"/>
          <p:nvPr/>
        </p:nvSpPr>
        <p:spPr>
          <a:xfrm>
            <a:off x="4174064" y="4130946"/>
            <a:ext cx="2644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Dispersion cancellation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3AF7F89-6F8E-05F3-9170-F6D938D3B303}"/>
              </a:ext>
            </a:extLst>
          </p:cNvPr>
          <p:cNvSpPr txBox="1"/>
          <p:nvPr/>
        </p:nvSpPr>
        <p:spPr>
          <a:xfrm>
            <a:off x="7893694" y="4075275"/>
            <a:ext cx="264454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Dispersion cancellation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96258E-141A-FEE8-4F1C-3A0F8D1A1509}"/>
              </a:ext>
            </a:extLst>
          </p:cNvPr>
          <p:cNvSpPr txBox="1"/>
          <p:nvPr/>
        </p:nvSpPr>
        <p:spPr>
          <a:xfrm>
            <a:off x="5226784" y="4130946"/>
            <a:ext cx="40069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947921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7887-4F68-CEF9-9CE4-2499E8AC3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Chirped Pulse Interferometry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D0180-F5CB-4145-C246-ABBD21E74B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1374986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CA"/>
              <a:t>A chirped pulse is a signal where the frequency changes with time</a:t>
            </a:r>
          </a:p>
          <a:p>
            <a:pPr marL="0" indent="0">
              <a:buNone/>
            </a:pPr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3499658-799E-420E-2647-0B09CE27FF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43128" y="2312340"/>
            <a:ext cx="2934768" cy="164173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84BCDD-765D-986E-05E1-5E9334FB3235}"/>
              </a:ext>
            </a:extLst>
          </p:cNvPr>
          <p:cNvSpPr txBox="1">
            <a:spLocks/>
          </p:cNvSpPr>
          <p:nvPr/>
        </p:nvSpPr>
        <p:spPr>
          <a:xfrm>
            <a:off x="1097280" y="3965250"/>
            <a:ext cx="10058400" cy="1374986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CA"/>
              <a:t>Sum-frequency generation (SFG)</a:t>
            </a:r>
          </a:p>
          <a:p>
            <a:pPr marL="0" indent="0">
              <a:buFont typeface="Calibri" panose="020F0502020204030204" pitchFamily="34" charset="0"/>
              <a:buNone/>
            </a:pPr>
            <a:endParaRPr lang="en-CA"/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EB0352BD-2EAD-2688-DB8B-73FB0CF57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29602" y="4474128"/>
            <a:ext cx="1635760" cy="144907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7170" name="Picture 2">
            <a:extLst>
              <a:ext uri="{FF2B5EF4-FFF2-40B4-BE49-F238E27FC236}">
                <a16:creationId xmlns:a16="http://schemas.microsoft.com/office/drawing/2014/main" id="{F6B0A023-A8B9-CD53-F0AD-C6C7DFA781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75063" y="4053127"/>
            <a:ext cx="2702833" cy="2156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4B060EC-72EB-009A-C7AB-D1FE1EE1063D}"/>
              </a:ext>
            </a:extLst>
          </p:cNvPr>
          <p:cNvSpPr txBox="1"/>
          <p:nvPr/>
        </p:nvSpPr>
        <p:spPr>
          <a:xfrm>
            <a:off x="7477896" y="5688240"/>
            <a:ext cx="48135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400"/>
              <a:t>2</a:t>
            </a:r>
            <a:r>
              <a:rPr lang="en-CA" sz="1400" baseline="30000"/>
              <a:t>nd</a:t>
            </a:r>
            <a:r>
              <a:rPr lang="en-CA" sz="1400"/>
              <a:t> harmonic generation</a:t>
            </a:r>
          </a:p>
          <a:p>
            <a:r>
              <a:rPr kumimoji="0" lang="en-US" altLang="en-US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https://www.desy.de/f/students/2007/studsess/guzman.pdf</a:t>
            </a:r>
            <a:endParaRPr kumimoji="0" lang="en-CA" altLang="en-US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CA" sz="1400"/>
          </a:p>
          <a:p>
            <a:endParaRPr lang="en-CA" sz="14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16540C-4DE2-0822-DC9F-1A9866765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z="1800" smtClean="0"/>
              <a:t>5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2337121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DA1BE-6613-2640-A681-5088937C7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White light interferometer technologies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B3608E1-8291-9D40-5402-C55F94DB5B59}"/>
              </a:ext>
            </a:extLst>
          </p:cNvPr>
          <p:cNvSpPr txBox="1">
            <a:spLocks/>
          </p:cNvSpPr>
          <p:nvPr/>
        </p:nvSpPr>
        <p:spPr>
          <a:xfrm>
            <a:off x="856390" y="5120641"/>
            <a:ext cx="10058400" cy="11356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DE01317-2441-6124-B737-52D7D3EE54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6332270"/>
                  </p:ext>
                </p:extLst>
              </p:nvPr>
            </p:nvGraphicFramePr>
            <p:xfrm>
              <a:off x="955040" y="2404533"/>
              <a:ext cx="10627360" cy="271610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141">
                      <a:extLst>
                        <a:ext uri="{9D8B030D-6E8A-4147-A177-3AD203B41FA5}">
                          <a16:colId xmlns:a16="http://schemas.microsoft.com/office/drawing/2014/main" val="3574752063"/>
                        </a:ext>
                      </a:extLst>
                    </a:gridCol>
                    <a:gridCol w="3141579">
                      <a:extLst>
                        <a:ext uri="{9D8B030D-6E8A-4147-A177-3AD203B41FA5}">
                          <a16:colId xmlns:a16="http://schemas.microsoft.com/office/drawing/2014/main" val="2289921237"/>
                        </a:ext>
                      </a:extLst>
                    </a:gridCol>
                    <a:gridCol w="1686560">
                      <a:extLst>
                        <a:ext uri="{9D8B030D-6E8A-4147-A177-3AD203B41FA5}">
                          <a16:colId xmlns:a16="http://schemas.microsoft.com/office/drawing/2014/main" val="1494861395"/>
                        </a:ext>
                      </a:extLst>
                    </a:gridCol>
                    <a:gridCol w="2469215">
                      <a:extLst>
                        <a:ext uri="{9D8B030D-6E8A-4147-A177-3AD203B41FA5}">
                          <a16:colId xmlns:a16="http://schemas.microsoft.com/office/drawing/2014/main" val="2372420595"/>
                        </a:ext>
                      </a:extLst>
                    </a:gridCol>
                    <a:gridCol w="2234865">
                      <a:extLst>
                        <a:ext uri="{9D8B030D-6E8A-4147-A177-3AD203B41FA5}">
                          <a16:colId xmlns:a16="http://schemas.microsoft.com/office/drawing/2014/main" val="1328827157"/>
                        </a:ext>
                      </a:extLst>
                    </a:gridCol>
                  </a:tblGrid>
                  <a:tr h="679027"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/>
                            <a:t>Low coherence interferometry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/>
                            <a:t>Signal intensity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/>
                            <a:t>Dispersion cancellation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/>
                            <a:t>Resolution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12306711"/>
                      </a:ext>
                    </a:extLst>
                  </a:tr>
                  <a:tr h="679027">
                    <a:tc>
                      <a:txBody>
                        <a:bodyPr/>
                        <a:lstStyle/>
                        <a:p>
                          <a:r>
                            <a:rPr lang="en-CA" b="1"/>
                            <a:t>WLI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μ</a:t>
                          </a:r>
                          <a:r>
                            <a:rPr lang="en-CA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W - </a:t>
                          </a:r>
                          <a:r>
                            <a:rPr lang="en-CA" b="1" err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mW</a:t>
                          </a:r>
                          <a:endParaRPr lang="en-CA" b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f>
                                  <m:f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b="1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364275114"/>
                      </a:ext>
                    </a:extLst>
                  </a:tr>
                  <a:tr h="679027">
                    <a:tc>
                      <a:txBody>
                        <a:bodyPr/>
                        <a:lstStyle/>
                        <a:p>
                          <a:r>
                            <a:rPr lang="en-CA" b="1"/>
                            <a:t>HOM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1" err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fW</a:t>
                          </a:r>
                          <a:r>
                            <a:rPr lang="en-CA" b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 – </a:t>
                          </a:r>
                          <a:r>
                            <a:rPr lang="en-CA" b="1" err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pW</a:t>
                          </a:r>
                          <a:endParaRPr lang="en-CA" b="1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(single photon)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f>
                                  <m:f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310460"/>
                      </a:ext>
                    </a:extLst>
                  </a:tr>
                  <a:tr h="679027">
                    <a:tc>
                      <a:txBody>
                        <a:bodyPr/>
                        <a:lstStyle/>
                        <a:p>
                          <a:r>
                            <a:rPr lang="en-CA" b="1"/>
                            <a:t>CPI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μ</a:t>
                          </a:r>
                          <a:r>
                            <a:rPr lang="en-CA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W</a:t>
                          </a:r>
                          <a:r>
                            <a:rPr lang="en-CA" b="1">
                              <a:solidFill>
                                <a:schemeClr val="accent6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ad>
                                  <m:radPr>
                                    <m:degHide m:val="on"/>
                                    <m:ctrlPr>
                                      <a:rPr lang="en-CA" b="1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CA" b="1" i="1" smtClean="0">
                                        <a:solidFill>
                                          <a:schemeClr val="accent4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e>
                                </m:rad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f>
                                  <m:f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87523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EDE01317-2441-6124-B737-52D7D3EE54F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86332270"/>
                  </p:ext>
                </p:extLst>
              </p:nvPr>
            </p:nvGraphicFramePr>
            <p:xfrm>
              <a:off x="955040" y="2404533"/>
              <a:ext cx="10627360" cy="271610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141">
                      <a:extLst>
                        <a:ext uri="{9D8B030D-6E8A-4147-A177-3AD203B41FA5}">
                          <a16:colId xmlns:a16="http://schemas.microsoft.com/office/drawing/2014/main" val="3574752063"/>
                        </a:ext>
                      </a:extLst>
                    </a:gridCol>
                    <a:gridCol w="3141579">
                      <a:extLst>
                        <a:ext uri="{9D8B030D-6E8A-4147-A177-3AD203B41FA5}">
                          <a16:colId xmlns:a16="http://schemas.microsoft.com/office/drawing/2014/main" val="2289921237"/>
                        </a:ext>
                      </a:extLst>
                    </a:gridCol>
                    <a:gridCol w="1686560">
                      <a:extLst>
                        <a:ext uri="{9D8B030D-6E8A-4147-A177-3AD203B41FA5}">
                          <a16:colId xmlns:a16="http://schemas.microsoft.com/office/drawing/2014/main" val="1494861395"/>
                        </a:ext>
                      </a:extLst>
                    </a:gridCol>
                    <a:gridCol w="2469215">
                      <a:extLst>
                        <a:ext uri="{9D8B030D-6E8A-4147-A177-3AD203B41FA5}">
                          <a16:colId xmlns:a16="http://schemas.microsoft.com/office/drawing/2014/main" val="2372420595"/>
                        </a:ext>
                      </a:extLst>
                    </a:gridCol>
                    <a:gridCol w="2234865">
                      <a:extLst>
                        <a:ext uri="{9D8B030D-6E8A-4147-A177-3AD203B41FA5}">
                          <a16:colId xmlns:a16="http://schemas.microsoft.com/office/drawing/2014/main" val="1328827157"/>
                        </a:ext>
                      </a:extLst>
                    </a:gridCol>
                  </a:tblGrid>
                  <a:tr h="679027"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/>
                            <a:t>Low coherence interferometry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/>
                            <a:t>Signal intensity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/>
                            <a:t>Dispersion cancellation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/>
                            <a:t>Resolution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12306711"/>
                      </a:ext>
                    </a:extLst>
                  </a:tr>
                  <a:tr h="679027">
                    <a:tc>
                      <a:txBody>
                        <a:bodyPr/>
                        <a:lstStyle/>
                        <a:p>
                          <a:r>
                            <a:rPr lang="en-CA" b="1"/>
                            <a:t>WLI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μ</a:t>
                          </a:r>
                          <a:r>
                            <a:rPr lang="en-CA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W - </a:t>
                          </a:r>
                          <a:r>
                            <a:rPr lang="en-CA" b="1" err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mW</a:t>
                          </a:r>
                          <a:endParaRPr lang="en-CA" b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76136" t="-103704" r="-568" b="-19814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4275114"/>
                      </a:ext>
                    </a:extLst>
                  </a:tr>
                  <a:tr h="679027">
                    <a:tc>
                      <a:txBody>
                        <a:bodyPr/>
                        <a:lstStyle/>
                        <a:p>
                          <a:r>
                            <a:rPr lang="en-CA" b="1"/>
                            <a:t>HOM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1" err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fW</a:t>
                          </a:r>
                          <a:r>
                            <a:rPr lang="en-CA" b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 – </a:t>
                          </a:r>
                          <a:r>
                            <a:rPr lang="en-CA" b="1" err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pW</a:t>
                          </a:r>
                          <a:endParaRPr lang="en-CA" b="1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(single photon)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6136" t="-207547" r="-568" b="-10188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7310460"/>
                      </a:ext>
                    </a:extLst>
                  </a:tr>
                  <a:tr h="679027">
                    <a:tc>
                      <a:txBody>
                        <a:bodyPr/>
                        <a:lstStyle/>
                        <a:p>
                          <a:r>
                            <a:rPr lang="en-CA" b="1"/>
                            <a:t>CPI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μ</a:t>
                          </a:r>
                          <a:r>
                            <a:rPr lang="en-CA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W</a:t>
                          </a:r>
                          <a:r>
                            <a:rPr lang="en-CA" b="1">
                              <a:solidFill>
                                <a:schemeClr val="accent6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6136" t="-301852" r="-56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752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F930B1E6-603E-05E0-BA3A-954F5BDE783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5951" y="3070090"/>
            <a:ext cx="461665" cy="461665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8FE0CEBD-5B23-82A8-C216-1B35415E0F3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9694" y="3070090"/>
            <a:ext cx="461666" cy="461666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D4152534-A111-CEC9-E908-72AD88752F7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5951" y="3762587"/>
            <a:ext cx="461665" cy="46166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30EECD7D-97BE-861E-4AC7-6C2A060D9A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9716" y="4395355"/>
            <a:ext cx="461665" cy="461665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22F8DA66-07C3-9722-63BA-1E0888F389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695" y="3762587"/>
            <a:ext cx="461665" cy="461665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EAF3BD50-52F4-1795-37D5-4295C3C272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694" y="4395354"/>
            <a:ext cx="461665" cy="46166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B29951A0-4F8F-AD06-E393-A09B215167D5}"/>
              </a:ext>
            </a:extLst>
          </p:cNvPr>
          <p:cNvSpPr/>
          <p:nvPr/>
        </p:nvSpPr>
        <p:spPr>
          <a:xfrm>
            <a:off x="9880151" y="4424593"/>
            <a:ext cx="658800" cy="657909"/>
          </a:xfrm>
          <a:prstGeom prst="ellipse">
            <a:avLst/>
          </a:prstGeom>
          <a:noFill/>
          <a:ln w="2857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1F7257-E4C8-E1E7-2AAF-4FB3CCAE99EE}"/>
              </a:ext>
            </a:extLst>
          </p:cNvPr>
          <p:cNvSpPr txBox="1"/>
          <p:nvPr/>
        </p:nvSpPr>
        <p:spPr>
          <a:xfrm>
            <a:off x="4357393" y="5320507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sz="2000" b="1" dirty="0"/>
              <a:t>Last term: </a:t>
            </a:r>
            <a:r>
              <a:rPr lang="en-CA" sz="2000" dirty="0"/>
              <a:t>Can we improve this?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149184-5F1D-031D-9AFC-646D83DB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z="1800" smtClean="0"/>
              <a:t>6</a:t>
            </a:fld>
            <a:endParaRPr lang="en-CA" sz="180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E013BF-E53C-346B-E9B9-82ADC3DD74A9}"/>
              </a:ext>
            </a:extLst>
          </p:cNvPr>
          <p:cNvSpPr txBox="1"/>
          <p:nvPr/>
        </p:nvSpPr>
        <p:spPr>
          <a:xfrm>
            <a:off x="4357393" y="5720617"/>
            <a:ext cx="685509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sz="2000" b="1" dirty="0"/>
              <a:t>Error function phase -&gt; non-linearly chirped pulse 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2663586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/>
      <p:bldP spid="4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D28EA-7CA0-A914-AE48-785382D58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083" y="852634"/>
            <a:ext cx="10058400" cy="833234"/>
          </a:xfrm>
        </p:spPr>
        <p:txBody>
          <a:bodyPr/>
          <a:lstStyle/>
          <a:p>
            <a:r>
              <a:rPr lang="en-CA" dirty="0"/>
              <a:t>Regular and Erf chirp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8C77B7-5AAD-A3A2-7413-38DC08046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mtClean="0"/>
              <a:t>7</a:t>
            </a:fld>
            <a:endParaRPr lang="en-CA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6AF544D-8B8D-6BA6-37F5-B991B06414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2185" y="4069196"/>
            <a:ext cx="3350638" cy="223072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1FF414-FC30-FB7B-51A6-6C4FC51603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7807" y="4096549"/>
            <a:ext cx="3407644" cy="22003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D273EF-2174-CF58-47B2-2DF458C2F9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179" y="1808662"/>
            <a:ext cx="3407644" cy="224933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55C92BD-F425-F458-C5AE-2E4B0ACC87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03993" y="1807221"/>
            <a:ext cx="3491983" cy="230500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DFEB8D9-C1C4-3439-818F-EA886D0BB9A4}"/>
              </a:ext>
            </a:extLst>
          </p:cNvPr>
          <p:cNvSpPr txBox="1"/>
          <p:nvPr/>
        </p:nvSpPr>
        <p:spPr>
          <a:xfrm>
            <a:off x="5089660" y="2034284"/>
            <a:ext cx="2187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/>
              <a:t>Phase functions</a:t>
            </a:r>
            <a:endParaRPr lang="en-CA" sz="20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13A986B-8A11-6132-41B1-C2026F77E693}"/>
              </a:ext>
            </a:extLst>
          </p:cNvPr>
          <p:cNvSpPr txBox="1"/>
          <p:nvPr/>
        </p:nvSpPr>
        <p:spPr>
          <a:xfrm>
            <a:off x="4585699" y="3228945"/>
            <a:ext cx="12602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quadratic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E4172C7-86C0-950F-F12E-2693D5E672D6}"/>
              </a:ext>
            </a:extLst>
          </p:cNvPr>
          <p:cNvSpPr txBox="1"/>
          <p:nvPr/>
        </p:nvSpPr>
        <p:spPr>
          <a:xfrm>
            <a:off x="6346007" y="3228945"/>
            <a:ext cx="144009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sz="2000" dirty="0"/>
              <a:t>error </a:t>
            </a:r>
            <a:r>
              <a:rPr lang="en-CA" sz="2000" dirty="0" err="1"/>
              <a:t>funct</a:t>
            </a:r>
            <a:r>
              <a:rPr lang="en-CA" sz="2000" dirty="0"/>
              <a:t>.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665F50-239E-FA21-BDA8-1EA6FAFCFA7D}"/>
              </a:ext>
            </a:extLst>
          </p:cNvPr>
          <p:cNvSpPr txBox="1"/>
          <p:nvPr/>
        </p:nvSpPr>
        <p:spPr>
          <a:xfrm>
            <a:off x="4593600" y="4122720"/>
            <a:ext cx="12602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/>
              <a:t>Gaussian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8FB53B-551A-4E7C-DBA3-AED32C869B30}"/>
              </a:ext>
            </a:extLst>
          </p:cNvPr>
          <p:cNvSpPr txBox="1"/>
          <p:nvPr/>
        </p:nvSpPr>
        <p:spPr>
          <a:xfrm>
            <a:off x="6441897" y="4145918"/>
            <a:ext cx="126029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sz="2000" dirty="0"/>
              <a:t>Top-hat 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9E23B19-570F-A6E2-780C-AE2DBB42F710}"/>
              </a:ext>
            </a:extLst>
          </p:cNvPr>
          <p:cNvCxnSpPr>
            <a:stCxn id="15" idx="2"/>
            <a:endCxn id="17" idx="0"/>
          </p:cNvCxnSpPr>
          <p:nvPr/>
        </p:nvCxnSpPr>
        <p:spPr>
          <a:xfrm>
            <a:off x="5215848" y="3629055"/>
            <a:ext cx="7901" cy="493665"/>
          </a:xfrm>
          <a:prstGeom prst="straightConnector1">
            <a:avLst/>
          </a:prstGeom>
          <a:ln w="38100">
            <a:solidFill>
              <a:srgbClr val="C0B4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D77883B-27F7-9640-8AE3-52F410886998}"/>
              </a:ext>
            </a:extLst>
          </p:cNvPr>
          <p:cNvCxnSpPr/>
          <p:nvPr/>
        </p:nvCxnSpPr>
        <p:spPr>
          <a:xfrm>
            <a:off x="7261495" y="3609285"/>
            <a:ext cx="7901" cy="493665"/>
          </a:xfrm>
          <a:prstGeom prst="straightConnector1">
            <a:avLst/>
          </a:prstGeom>
          <a:ln w="38100">
            <a:solidFill>
              <a:srgbClr val="A9CEE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2FEE7154-A895-D580-DC84-3761C4D8F5C2}"/>
              </a:ext>
            </a:extLst>
          </p:cNvPr>
          <p:cNvSpPr txBox="1"/>
          <p:nvPr/>
        </p:nvSpPr>
        <p:spPr>
          <a:xfrm>
            <a:off x="5163110" y="5391166"/>
            <a:ext cx="2187245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1" dirty="0"/>
              <a:t>Chirped pulses</a:t>
            </a:r>
            <a:endParaRPr lang="en-CA" sz="2000" dirty="0"/>
          </a:p>
        </p:txBody>
      </p:sp>
    </p:spTree>
    <p:extLst>
      <p:ext uri="{BB962C8B-B14F-4D97-AF65-F5344CB8AC3E}">
        <p14:creationId xmlns:p14="http://schemas.microsoft.com/office/powerpoint/2010/main" val="34217917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5DA7A-DC89-CB0E-16E9-24A8CFE6C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56C0C-FC41-356F-090D-742A3056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/>
              <a:t>White light interferometer technologies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F0E95CAE-0CA6-3EDA-D90C-8F0378935BFA}"/>
              </a:ext>
            </a:extLst>
          </p:cNvPr>
          <p:cNvSpPr txBox="1">
            <a:spLocks/>
          </p:cNvSpPr>
          <p:nvPr/>
        </p:nvSpPr>
        <p:spPr>
          <a:xfrm>
            <a:off x="856390" y="5120641"/>
            <a:ext cx="10058400" cy="1135624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CA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4464793-4A74-283C-12A9-270A7B4A63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416659"/>
                  </p:ext>
                </p:extLst>
              </p:nvPr>
            </p:nvGraphicFramePr>
            <p:xfrm>
              <a:off x="955040" y="2404533"/>
              <a:ext cx="10627360" cy="271610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141">
                      <a:extLst>
                        <a:ext uri="{9D8B030D-6E8A-4147-A177-3AD203B41FA5}">
                          <a16:colId xmlns:a16="http://schemas.microsoft.com/office/drawing/2014/main" val="3574752063"/>
                        </a:ext>
                      </a:extLst>
                    </a:gridCol>
                    <a:gridCol w="3141579">
                      <a:extLst>
                        <a:ext uri="{9D8B030D-6E8A-4147-A177-3AD203B41FA5}">
                          <a16:colId xmlns:a16="http://schemas.microsoft.com/office/drawing/2014/main" val="2289921237"/>
                        </a:ext>
                      </a:extLst>
                    </a:gridCol>
                    <a:gridCol w="1686560">
                      <a:extLst>
                        <a:ext uri="{9D8B030D-6E8A-4147-A177-3AD203B41FA5}">
                          <a16:colId xmlns:a16="http://schemas.microsoft.com/office/drawing/2014/main" val="1494861395"/>
                        </a:ext>
                      </a:extLst>
                    </a:gridCol>
                    <a:gridCol w="2469215">
                      <a:extLst>
                        <a:ext uri="{9D8B030D-6E8A-4147-A177-3AD203B41FA5}">
                          <a16:colId xmlns:a16="http://schemas.microsoft.com/office/drawing/2014/main" val="2372420595"/>
                        </a:ext>
                      </a:extLst>
                    </a:gridCol>
                    <a:gridCol w="2234865">
                      <a:extLst>
                        <a:ext uri="{9D8B030D-6E8A-4147-A177-3AD203B41FA5}">
                          <a16:colId xmlns:a16="http://schemas.microsoft.com/office/drawing/2014/main" val="1328827157"/>
                        </a:ext>
                      </a:extLst>
                    </a:gridCol>
                  </a:tblGrid>
                  <a:tr h="679027"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/>
                            <a:t>Low coherence interferometry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/>
                            <a:t>Signal intensity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/>
                            <a:t>Dispersion cancellation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/>
                            <a:t>Resolution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12306711"/>
                      </a:ext>
                    </a:extLst>
                  </a:tr>
                  <a:tr h="679027">
                    <a:tc>
                      <a:txBody>
                        <a:bodyPr/>
                        <a:lstStyle/>
                        <a:p>
                          <a:r>
                            <a:rPr lang="en-CA" b="1"/>
                            <a:t>WLI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μ</a:t>
                          </a:r>
                          <a:r>
                            <a:rPr lang="en-CA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W - </a:t>
                          </a:r>
                          <a:r>
                            <a:rPr lang="en-CA" b="1" err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mW</a:t>
                          </a:r>
                          <a:endParaRPr lang="en-CA" b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solidFill>
                                      <a:schemeClr val="accent2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f>
                                  <m:f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b="1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1364275114"/>
                      </a:ext>
                    </a:extLst>
                  </a:tr>
                  <a:tr h="679027">
                    <a:tc>
                      <a:txBody>
                        <a:bodyPr/>
                        <a:lstStyle/>
                        <a:p>
                          <a:r>
                            <a:rPr lang="en-CA" b="1"/>
                            <a:t>HOM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1" err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fW</a:t>
                          </a:r>
                          <a:r>
                            <a:rPr lang="en-CA" b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 – </a:t>
                          </a:r>
                          <a:r>
                            <a:rPr lang="en-CA" b="1" err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pW</a:t>
                          </a:r>
                          <a:endParaRPr lang="en-CA" b="1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(single photon)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CA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CA" b="1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∙ </m:t>
                                </m:r>
                                <m:f>
                                  <m:fPr>
                                    <m:ctrlP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∆</m:t>
                                    </m:r>
                                    <m:r>
                                      <a:rPr lang="en-CA" b="1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𝝎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lang="en-CA" b="1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247310460"/>
                      </a:ext>
                    </a:extLst>
                  </a:tr>
                  <a:tr h="679027">
                    <a:tc>
                      <a:txBody>
                        <a:bodyPr/>
                        <a:lstStyle/>
                        <a:p>
                          <a:r>
                            <a:rPr lang="en-CA" b="1"/>
                            <a:t>CPI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μ</a:t>
                          </a:r>
                          <a:r>
                            <a:rPr lang="en-CA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W</a:t>
                          </a:r>
                          <a:r>
                            <a:rPr lang="en-CA" b="1" dirty="0">
                              <a:solidFill>
                                <a:schemeClr val="accent6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sz="2000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ea typeface="Cambria Math" panose="02040503050406030204" pitchFamily="18" charset="0"/>
                            </a:rPr>
                            <a:t>1</a:t>
                          </a:r>
                          <a:r>
                            <a:rPr lang="en-CA" sz="2000" b="1" dirty="0">
                              <a:ea typeface="Cambria Math" panose="02040503050406030204" pitchFamily="18" charset="0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CA" sz="2400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 </m:t>
                              </m:r>
                              <m:f>
                                <m:fPr>
                                  <m:ctrlPr>
                                    <a:rPr lang="en-CA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CA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𝟏</m:t>
                                  </m:r>
                                </m:num>
                                <m:den>
                                  <m:r>
                                    <a:rPr lang="en-CA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∆</m:t>
                                  </m:r>
                                  <m:r>
                                    <a:rPr lang="en-CA" sz="2400" b="1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𝝎</m:t>
                                  </m:r>
                                </m:den>
                              </m:f>
                            </m:oMath>
                          </a14:m>
                          <a:endParaRPr lang="en-CA" sz="20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4487523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7">
                <a:extLst>
                  <a:ext uri="{FF2B5EF4-FFF2-40B4-BE49-F238E27FC236}">
                    <a16:creationId xmlns:a16="http://schemas.microsoft.com/office/drawing/2014/main" id="{24464793-4A74-283C-12A9-270A7B4A63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73416659"/>
                  </p:ext>
                </p:extLst>
              </p:nvPr>
            </p:nvGraphicFramePr>
            <p:xfrm>
              <a:off x="955040" y="2404533"/>
              <a:ext cx="10627360" cy="2716108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095141">
                      <a:extLst>
                        <a:ext uri="{9D8B030D-6E8A-4147-A177-3AD203B41FA5}">
                          <a16:colId xmlns:a16="http://schemas.microsoft.com/office/drawing/2014/main" val="3574752063"/>
                        </a:ext>
                      </a:extLst>
                    </a:gridCol>
                    <a:gridCol w="3141579">
                      <a:extLst>
                        <a:ext uri="{9D8B030D-6E8A-4147-A177-3AD203B41FA5}">
                          <a16:colId xmlns:a16="http://schemas.microsoft.com/office/drawing/2014/main" val="2289921237"/>
                        </a:ext>
                      </a:extLst>
                    </a:gridCol>
                    <a:gridCol w="1686560">
                      <a:extLst>
                        <a:ext uri="{9D8B030D-6E8A-4147-A177-3AD203B41FA5}">
                          <a16:colId xmlns:a16="http://schemas.microsoft.com/office/drawing/2014/main" val="1494861395"/>
                        </a:ext>
                      </a:extLst>
                    </a:gridCol>
                    <a:gridCol w="2469215">
                      <a:extLst>
                        <a:ext uri="{9D8B030D-6E8A-4147-A177-3AD203B41FA5}">
                          <a16:colId xmlns:a16="http://schemas.microsoft.com/office/drawing/2014/main" val="2372420595"/>
                        </a:ext>
                      </a:extLst>
                    </a:gridCol>
                    <a:gridCol w="2234865">
                      <a:extLst>
                        <a:ext uri="{9D8B030D-6E8A-4147-A177-3AD203B41FA5}">
                          <a16:colId xmlns:a16="http://schemas.microsoft.com/office/drawing/2014/main" val="1328827157"/>
                        </a:ext>
                      </a:extLst>
                    </a:gridCol>
                  </a:tblGrid>
                  <a:tr h="679027"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/>
                            <a:t>Low coherence interferometry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/>
                            <a:t>Signal intensity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/>
                            <a:t>Dispersion cancellation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CA"/>
                            <a:t>Resolution</a:t>
                          </a:r>
                        </a:p>
                      </a:txBody>
                      <a:tcPr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412306711"/>
                      </a:ext>
                    </a:extLst>
                  </a:tr>
                  <a:tr h="679027">
                    <a:tc>
                      <a:txBody>
                        <a:bodyPr/>
                        <a:lstStyle/>
                        <a:p>
                          <a:r>
                            <a:rPr lang="en-CA" b="1"/>
                            <a:t>WLI</a:t>
                          </a: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l-GR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μ</a:t>
                          </a:r>
                          <a:r>
                            <a:rPr lang="en-CA" b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W - </a:t>
                          </a:r>
                          <a:r>
                            <a:rPr lang="en-CA" b="1" err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mW</a:t>
                          </a:r>
                          <a:endParaRPr lang="en-CA" b="1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3"/>
                          <a:stretch>
                            <a:fillRect l="-375204" t="-104464" r="-545" b="-19821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64275114"/>
                      </a:ext>
                    </a:extLst>
                  </a:tr>
                  <a:tr h="679027">
                    <a:tc>
                      <a:txBody>
                        <a:bodyPr/>
                        <a:lstStyle/>
                        <a:p>
                          <a:r>
                            <a:rPr lang="en-CA" b="1"/>
                            <a:t>HOM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1" err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fW</a:t>
                          </a:r>
                          <a:r>
                            <a:rPr lang="en-CA" b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 – </a:t>
                          </a:r>
                          <a:r>
                            <a:rPr lang="en-CA" b="1" err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pW</a:t>
                          </a:r>
                          <a:endParaRPr lang="en-CA" b="1">
                            <a:solidFill>
                              <a:schemeClr val="accent2">
                                <a:lumMod val="75000"/>
                              </a:schemeClr>
                            </a:solidFill>
                          </a:endParaRP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CA" b="1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</a:rPr>
                            <a:t>(single photon)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5204" t="-206306" r="-545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47310460"/>
                      </a:ext>
                    </a:extLst>
                  </a:tr>
                  <a:tr h="679027">
                    <a:tc>
                      <a:txBody>
                        <a:bodyPr/>
                        <a:lstStyle/>
                        <a:p>
                          <a:r>
                            <a:rPr lang="en-CA" b="1"/>
                            <a:t>CPI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l-GR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μ</a:t>
                          </a:r>
                          <a:r>
                            <a:rPr lang="en-CA" b="1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W</a:t>
                          </a:r>
                          <a:r>
                            <a:rPr lang="en-CA" b="1" dirty="0">
                              <a:solidFill>
                                <a:schemeClr val="accent6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CA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75204" t="-303571" r="-545" b="89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44875234"/>
                      </a:ext>
                    </a:extLst>
                  </a:tr>
                </a:tbl>
              </a:graphicData>
            </a:graphic>
          </p:graphicFrame>
        </mc:Fallback>
      </mc:AlternateContent>
      <p:pic>
        <p:nvPicPr>
          <p:cNvPr id="9" name="Graphic 8" descr="Checkmark with solid fill">
            <a:extLst>
              <a:ext uri="{FF2B5EF4-FFF2-40B4-BE49-F238E27FC236}">
                <a16:creationId xmlns:a16="http://schemas.microsoft.com/office/drawing/2014/main" id="{9A1BFF21-AB4C-1FC3-B454-25F4EA1091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5951" y="3070090"/>
            <a:ext cx="461665" cy="461665"/>
          </a:xfrm>
          <a:prstGeom prst="rect">
            <a:avLst/>
          </a:prstGeom>
        </p:spPr>
      </p:pic>
      <p:pic>
        <p:nvPicPr>
          <p:cNvPr id="10" name="Graphic 9" descr="Close with solid fill">
            <a:extLst>
              <a:ext uri="{FF2B5EF4-FFF2-40B4-BE49-F238E27FC236}">
                <a16:creationId xmlns:a16="http://schemas.microsoft.com/office/drawing/2014/main" id="{EA697964-2E16-64D5-4786-2885E1621A4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879694" y="3070090"/>
            <a:ext cx="461666" cy="461666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2FF050B3-5031-1C88-706C-EDC398DB068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05951" y="3762587"/>
            <a:ext cx="461665" cy="461665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D01A29ED-B47F-C477-C5E7-E35598540F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319716" y="4395355"/>
            <a:ext cx="461665" cy="461665"/>
          </a:xfrm>
          <a:prstGeom prst="rect">
            <a:avLst/>
          </a:prstGeom>
        </p:spPr>
      </p:pic>
      <p:pic>
        <p:nvPicPr>
          <p:cNvPr id="13" name="Graphic 12" descr="Checkmark with solid fill">
            <a:extLst>
              <a:ext uri="{FF2B5EF4-FFF2-40B4-BE49-F238E27FC236}">
                <a16:creationId xmlns:a16="http://schemas.microsoft.com/office/drawing/2014/main" id="{9281CB82-18D6-7046-460C-9F5BD0CE84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695" y="3762587"/>
            <a:ext cx="461665" cy="461665"/>
          </a:xfrm>
          <a:prstGeom prst="rect">
            <a:avLst/>
          </a:prstGeom>
        </p:spPr>
      </p:pic>
      <p:pic>
        <p:nvPicPr>
          <p:cNvPr id="14" name="Graphic 13" descr="Checkmark with solid fill">
            <a:extLst>
              <a:ext uri="{FF2B5EF4-FFF2-40B4-BE49-F238E27FC236}">
                <a16:creationId xmlns:a16="http://schemas.microsoft.com/office/drawing/2014/main" id="{16490ADA-F15B-DA70-C36E-CD3BE94FDE8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79694" y="4395354"/>
            <a:ext cx="461665" cy="461665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CDC46D8-E8B2-CF46-B7CC-7D573BE81588}"/>
              </a:ext>
            </a:extLst>
          </p:cNvPr>
          <p:cNvSpPr txBox="1"/>
          <p:nvPr/>
        </p:nvSpPr>
        <p:spPr>
          <a:xfrm>
            <a:off x="4560594" y="5320507"/>
            <a:ext cx="609760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CA" sz="2000" b="1" dirty="0"/>
              <a:t>This term: </a:t>
            </a:r>
            <a:r>
              <a:rPr lang="en-CA" sz="2000" dirty="0"/>
              <a:t>Can we improve this?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97A3D7-0AE3-17A5-C3DE-896076EC0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z="1800" smtClean="0"/>
              <a:t>8</a:t>
            </a:fld>
            <a:endParaRPr lang="en-CA" sz="180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B8BEB12-9863-EA60-D05A-A5AF8E6C8B0B}"/>
              </a:ext>
            </a:extLst>
          </p:cNvPr>
          <p:cNvSpPr/>
          <p:nvPr/>
        </p:nvSpPr>
        <p:spPr>
          <a:xfrm>
            <a:off x="9846283" y="4424593"/>
            <a:ext cx="658800" cy="657909"/>
          </a:xfrm>
          <a:prstGeom prst="ellipse">
            <a:avLst/>
          </a:prstGeom>
          <a:noFill/>
          <a:ln w="28575" cap="flat" cmpd="sng" algn="ctr">
            <a:solidFill>
              <a:schemeClr val="accent6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642480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14D609-C2E1-4F8E-33D8-6B94DA6C1F8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CA" dirty="0"/>
                  <a:t>Improving the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CA" i="1" smtClean="0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n-CA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rad>
                  </m:oMath>
                </a14:m>
                <a:endParaRPr lang="en-CA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214D609-C2E1-4F8E-33D8-6B94DA6C1F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27" b="-22689"/>
                </a:stretch>
              </a:blipFill>
            </p:spPr>
            <p:txBody>
              <a:bodyPr/>
              <a:lstStyle/>
              <a:p>
                <a:r>
                  <a:rPr lang="en-CA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51BFFCB3-53A4-A4CD-BEFC-1B3E674B2ECC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56944"/>
          <a:stretch/>
        </p:blipFill>
        <p:spPr>
          <a:xfrm>
            <a:off x="837398" y="1946948"/>
            <a:ext cx="10202779" cy="18057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AB6D395-DD5D-2B53-52BC-43E380FBC90B}"/>
              </a:ext>
            </a:extLst>
          </p:cNvPr>
          <p:cNvSpPr txBox="1"/>
          <p:nvPr/>
        </p:nvSpPr>
        <p:spPr>
          <a:xfrm>
            <a:off x="7840581" y="1746893"/>
            <a:ext cx="2121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/>
              <a:t>more contribution 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550D637-982A-0F5E-6A90-B719A98222A3}"/>
              </a:ext>
            </a:extLst>
          </p:cNvPr>
          <p:cNvCxnSpPr/>
          <p:nvPr/>
        </p:nvCxnSpPr>
        <p:spPr>
          <a:xfrm>
            <a:off x="8901364" y="2147003"/>
            <a:ext cx="0" cy="4229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214797-6A41-49C5-83F8-1634C88DEBD6}"/>
              </a:ext>
            </a:extLst>
          </p:cNvPr>
          <p:cNvSpPr txBox="1"/>
          <p:nvPr/>
        </p:nvSpPr>
        <p:spPr>
          <a:xfrm>
            <a:off x="9304626" y="2277458"/>
            <a:ext cx="2121567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/>
              <a:t>less contribution 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0A908E-1678-7B7D-0A76-C937E8656A03}"/>
              </a:ext>
            </a:extLst>
          </p:cNvPr>
          <p:cNvCxnSpPr>
            <a:cxnSpLocks/>
          </p:cNvCxnSpPr>
          <p:nvPr/>
        </p:nvCxnSpPr>
        <p:spPr>
          <a:xfrm flipH="1">
            <a:off x="9456023" y="2658318"/>
            <a:ext cx="198117" cy="4506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5BE24CB7-A2BF-3FB2-1C94-8C1784B22E91}"/>
              </a:ext>
            </a:extLst>
          </p:cNvPr>
          <p:cNvGrpSpPr/>
          <p:nvPr/>
        </p:nvGrpSpPr>
        <p:grpSpPr>
          <a:xfrm>
            <a:off x="989798" y="4087396"/>
            <a:ext cx="10202779" cy="2117656"/>
            <a:chOff x="989798" y="3962268"/>
            <a:chExt cx="10202779" cy="2117656"/>
          </a:xfrm>
        </p:grpSpPr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B2151B8B-F1F9-2BB0-6B46-B5D7863D50F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rcRect t="49507"/>
            <a:stretch/>
          </p:blipFill>
          <p:spPr>
            <a:xfrm>
              <a:off x="989798" y="3962268"/>
              <a:ext cx="10202779" cy="2117656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71B3CF-3D13-DCC7-72AD-D1E7DE5AE616}"/>
                </a:ext>
              </a:extLst>
            </p:cNvPr>
            <p:cNvSpPr txBox="1"/>
            <p:nvPr/>
          </p:nvSpPr>
          <p:spPr>
            <a:xfrm>
              <a:off x="7840580" y="4175622"/>
              <a:ext cx="2121567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CA" sz="2000"/>
                <a:t>equal contribution 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45308BD-608A-221A-D5DC-6CC3BE9D2A57}"/>
                </a:ext>
              </a:extLst>
            </p:cNvPr>
            <p:cNvCxnSpPr/>
            <p:nvPr/>
          </p:nvCxnSpPr>
          <p:spPr>
            <a:xfrm>
              <a:off x="8870883" y="4537232"/>
              <a:ext cx="0" cy="42294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9D7E08A-5FA3-C9D7-8B0A-A1B7CD06507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2531" y="4556482"/>
              <a:ext cx="237220" cy="41091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TextBox 23">
            <a:extLst>
              <a:ext uri="{FF2B5EF4-FFF2-40B4-BE49-F238E27FC236}">
                <a16:creationId xmlns:a16="http://schemas.microsoft.com/office/drawing/2014/main" id="{3E133E82-A1F5-9232-6AD3-65A4BD68B865}"/>
              </a:ext>
            </a:extLst>
          </p:cNvPr>
          <p:cNvSpPr txBox="1"/>
          <p:nvPr/>
        </p:nvSpPr>
        <p:spPr>
          <a:xfrm>
            <a:off x="1097279" y="3858466"/>
            <a:ext cx="69109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/>
              <a:t>How can we improve this?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12170B-7A1E-C28C-2C29-C67AF42A2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84C7A3-D114-49F9-8FB3-647856C9E28A}" type="slidenum">
              <a:rPr lang="en-CA" sz="1800" smtClean="0"/>
              <a:t>9</a:t>
            </a:fld>
            <a:endParaRPr lang="en-CA" sz="1800"/>
          </a:p>
        </p:txBody>
      </p:sp>
    </p:spTree>
    <p:extLst>
      <p:ext uri="{BB962C8B-B14F-4D97-AF65-F5344CB8AC3E}">
        <p14:creationId xmlns:p14="http://schemas.microsoft.com/office/powerpoint/2010/main" val="4199515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Retrospect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723a5a87-f39a-4a22-9247-3fc240c01396}" enabled="0" method="" siteId="{723a5a87-f39a-4a22-9247-3fc240c01396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787</TotalTime>
  <Words>1086</Words>
  <Application>Microsoft Office PowerPoint</Application>
  <PresentationFormat>Widescreen</PresentationFormat>
  <Paragraphs>219</Paragraphs>
  <Slides>21</Slides>
  <Notes>15</Notes>
  <HiddenSlides>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9" baseType="lpstr">
      <vt:lpstr>Aptos</vt:lpstr>
      <vt:lpstr>Arial</vt:lpstr>
      <vt:lpstr>Calibri</vt:lpstr>
      <vt:lpstr>Calibri Light</vt:lpstr>
      <vt:lpstr>Cambria Math</vt:lpstr>
      <vt:lpstr>open-sans</vt:lpstr>
      <vt:lpstr>Times New Roman</vt:lpstr>
      <vt:lpstr>Retrospect</vt:lpstr>
      <vt:lpstr>Enhanced Resolution Chirped Pulse Interferometry </vt:lpstr>
      <vt:lpstr>Interferometry</vt:lpstr>
      <vt:lpstr>Signal resolution and dispersion</vt:lpstr>
      <vt:lpstr>Types of interferometers</vt:lpstr>
      <vt:lpstr>Chirped Pulse Interferometry</vt:lpstr>
      <vt:lpstr>White light interferometer technologies</vt:lpstr>
      <vt:lpstr>Regular and Erf chirp</vt:lpstr>
      <vt:lpstr>White light interferometer technologies</vt:lpstr>
      <vt:lpstr>Improving the √2</vt:lpstr>
      <vt:lpstr>Improving the 1</vt:lpstr>
      <vt:lpstr>Calculating CPI resolution</vt:lpstr>
      <vt:lpstr>Super erf chirp</vt:lpstr>
      <vt:lpstr>Comparison of widths</vt:lpstr>
      <vt:lpstr>Next steps</vt:lpstr>
      <vt:lpstr>Phase functions</vt:lpstr>
      <vt:lpstr>Comparing erf and super erf phase functions</vt:lpstr>
      <vt:lpstr>Recreating linear and erf chirp signals</vt:lpstr>
      <vt:lpstr>Pulse shapes</vt:lpstr>
      <vt:lpstr>Interferometer diagrams</vt:lpstr>
      <vt:lpstr>Interferometer diagrams</vt:lpstr>
      <vt:lpstr>Dispersion cancellation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Enhanced Resolution Chirped Pulse Interferometry </dc:title>
  <dc:creator>Madeleine Berube</dc:creator>
  <cp:lastModifiedBy>Madeleine Berube</cp:lastModifiedBy>
  <cp:revision>1</cp:revision>
  <dcterms:created xsi:type="dcterms:W3CDTF">2024-10-17T01:26:05Z</dcterms:created>
  <dcterms:modified xsi:type="dcterms:W3CDTF">2025-02-24T16:16:31Z</dcterms:modified>
</cp:coreProperties>
</file>