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1.png"/><Relationship Id="rId7" Type="http://schemas.openxmlformats.org/officeDocument/2006/relationships/image" Target="../media/image8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6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5.png"/><Relationship Id="rId9" Type="http://schemas.openxmlformats.org/officeDocument/2006/relationships/image" Target="../media/image91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96.png"/><Relationship Id="rId7" Type="http://schemas.openxmlformats.org/officeDocument/2006/relationships/image" Target="../media/image99.png"/><Relationship Id="rId12" Type="http://schemas.openxmlformats.org/officeDocument/2006/relationships/image" Target="../media/image10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11" Type="http://schemas.openxmlformats.org/officeDocument/2006/relationships/image" Target="../media/image101.png"/><Relationship Id="rId5" Type="http://schemas.openxmlformats.org/officeDocument/2006/relationships/image" Target="../media/image97.png"/><Relationship Id="rId10" Type="http://schemas.openxmlformats.org/officeDocument/2006/relationships/image" Target="../media/image100.png"/><Relationship Id="rId4" Type="http://schemas.openxmlformats.org/officeDocument/2006/relationships/image" Target="../media/image5.png"/><Relationship Id="rId9" Type="http://schemas.openxmlformats.org/officeDocument/2006/relationships/image" Target="../media/image91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5.png"/><Relationship Id="rId7" Type="http://schemas.openxmlformats.org/officeDocument/2006/relationships/image" Target="../media/image107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06.png"/><Relationship Id="rId10" Type="http://schemas.openxmlformats.org/officeDocument/2006/relationships/image" Target="../media/image110.png"/><Relationship Id="rId4" Type="http://schemas.openxmlformats.org/officeDocument/2006/relationships/image" Target="../media/image23.png"/><Relationship Id="rId9" Type="http://schemas.openxmlformats.org/officeDocument/2006/relationships/image" Target="../media/image10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6.png"/><Relationship Id="rId3" Type="http://schemas.openxmlformats.org/officeDocument/2006/relationships/image" Target="../media/image111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5.png"/><Relationship Id="rId9" Type="http://schemas.openxmlformats.org/officeDocument/2006/relationships/image" Target="../media/image1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21" Type="http://schemas.openxmlformats.org/officeDocument/2006/relationships/image" Target="../media/image16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31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9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16.png"/><Relationship Id="rId5" Type="http://schemas.openxmlformats.org/officeDocument/2006/relationships/image" Target="../media/image33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33.png"/><Relationship Id="rId9" Type="http://schemas.openxmlformats.org/officeDocument/2006/relationships/image" Target="../media/image74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7569" y="2672445"/>
            <a:ext cx="13780248" cy="37429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0193" y="8282726"/>
            <a:ext cx="11399409" cy="13562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669" y="636445"/>
            <a:ext cx="2178068" cy="6599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13697" y="583895"/>
            <a:ext cx="2192582" cy="7046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47619" y="838480"/>
            <a:ext cx="13453873" cy="84558"/>
            <a:chOff x="3047619" y="838480"/>
            <a:chExt cx="13453873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18638" y="-74918"/>
            <a:ext cx="15727275" cy="1164595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4892" y="1939949"/>
            <a:ext cx="6196573" cy="397446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4326" y="5446992"/>
            <a:ext cx="6820640" cy="13774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1393771"/>
            <a:ext cx="5990476" cy="857022"/>
            <a:chOff x="1142857" y="1393771"/>
            <a:chExt cx="5990476" cy="8570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9051" y="1160298"/>
              <a:ext cx="5646798" cy="1327893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142857" y="2031873"/>
              <a:ext cx="935457" cy="218921"/>
              <a:chOff x="1142857" y="2031873"/>
              <a:chExt cx="935457" cy="21892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42857" y="2031873"/>
                <a:ext cx="935457" cy="21892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669" y="636445"/>
            <a:ext cx="2178068" cy="6599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08145" y="583895"/>
            <a:ext cx="2209239" cy="7046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47619" y="838480"/>
            <a:ext cx="13453873" cy="84558"/>
            <a:chOff x="3047619" y="838480"/>
            <a:chExt cx="13453873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0473" y="6208821"/>
            <a:ext cx="8324781" cy="1224232"/>
            <a:chOff x="630473" y="6208821"/>
            <a:chExt cx="8324781" cy="122423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473" y="6208821"/>
              <a:ext cx="8324781" cy="12242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21908" y="4370638"/>
            <a:ext cx="8324781" cy="1224232"/>
            <a:chOff x="9321908" y="4370638"/>
            <a:chExt cx="8324781" cy="12242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1908" y="4370638"/>
              <a:ext cx="8324781" cy="12242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21908" y="6594922"/>
            <a:ext cx="8324781" cy="1224232"/>
            <a:chOff x="9321908" y="6594922"/>
            <a:chExt cx="8324781" cy="122423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21908" y="6594922"/>
              <a:ext cx="8324781" cy="122423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54128" y="5505960"/>
            <a:ext cx="3878343" cy="77212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89233" y="7874916"/>
            <a:ext cx="4643477" cy="77212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9293" y="7490719"/>
            <a:ext cx="6996210" cy="7721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4291" y="2022228"/>
            <a:ext cx="10168130" cy="197783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30473" y="4954794"/>
            <a:ext cx="8324781" cy="1224232"/>
            <a:chOff x="630473" y="4954794"/>
            <a:chExt cx="8324781" cy="122423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0473" y="4954794"/>
              <a:ext cx="8324781" cy="12242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42857" y="1393771"/>
            <a:ext cx="5990476" cy="857022"/>
            <a:chOff x="1142857" y="1393771"/>
            <a:chExt cx="5990476" cy="85702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9051" y="1156346"/>
              <a:ext cx="3638693" cy="1335798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142857" y="2031873"/>
              <a:ext cx="935457" cy="218921"/>
              <a:chOff x="1142857" y="2031873"/>
              <a:chExt cx="935457" cy="21892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42857" y="2031873"/>
                <a:ext cx="935457" cy="21892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669" y="636445"/>
            <a:ext cx="2178068" cy="6599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18278" y="583895"/>
            <a:ext cx="2178839" cy="7046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47619" y="838480"/>
            <a:ext cx="13453873" cy="84558"/>
            <a:chOff x="3047619" y="838480"/>
            <a:chExt cx="13453873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0473" y="6178609"/>
            <a:ext cx="8324781" cy="1225456"/>
            <a:chOff x="630473" y="6178609"/>
            <a:chExt cx="8324781" cy="122545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473" y="6178609"/>
              <a:ext cx="8324781" cy="12254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21908" y="4340425"/>
            <a:ext cx="8324781" cy="1225456"/>
            <a:chOff x="9321908" y="4340425"/>
            <a:chExt cx="8324781" cy="122545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1908" y="4340425"/>
              <a:ext cx="8324781" cy="12254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21908" y="6564709"/>
            <a:ext cx="8324781" cy="1225456"/>
            <a:chOff x="9321908" y="6564709"/>
            <a:chExt cx="8324781" cy="12254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21908" y="6564709"/>
              <a:ext cx="8324781" cy="122545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54128" y="5476359"/>
            <a:ext cx="3878364" cy="77212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89232" y="7845315"/>
            <a:ext cx="4643478" cy="77212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48924" y="7493624"/>
            <a:ext cx="6232259" cy="77212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8847" y="2022228"/>
            <a:ext cx="10894720" cy="197783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30473" y="4924582"/>
            <a:ext cx="8324781" cy="1225456"/>
            <a:chOff x="630473" y="4924582"/>
            <a:chExt cx="8324781" cy="122545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0473" y="4924582"/>
              <a:ext cx="8324781" cy="122545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42857" y="1393771"/>
            <a:ext cx="5990476" cy="857022"/>
            <a:chOff x="1142857" y="1393771"/>
            <a:chExt cx="5990476" cy="85702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9051" y="1156346"/>
              <a:ext cx="3638693" cy="1335798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142857" y="2031873"/>
              <a:ext cx="935457" cy="218921"/>
              <a:chOff x="1142857" y="2031873"/>
              <a:chExt cx="935457" cy="21892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42857" y="2031873"/>
                <a:ext cx="935457" cy="21892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29869" y="2197947"/>
            <a:ext cx="10625977" cy="6583666"/>
            <a:chOff x="3829869" y="2197947"/>
            <a:chExt cx="10625977" cy="6583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9869" y="2197947"/>
              <a:ext cx="10625977" cy="65836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8712" y="3864937"/>
            <a:ext cx="14732522" cy="24154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669" y="636445"/>
            <a:ext cx="907792" cy="6599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04173" y="583895"/>
            <a:ext cx="2192582" cy="7046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2857" y="1393771"/>
            <a:ext cx="5990476" cy="857022"/>
            <a:chOff x="1142857" y="1393771"/>
            <a:chExt cx="5990476" cy="85702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8574" y="1156346"/>
              <a:ext cx="2883559" cy="1335798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142857" y="2031873"/>
              <a:ext cx="935457" cy="218921"/>
              <a:chOff x="1142857" y="2031873"/>
              <a:chExt cx="935457" cy="218921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42857" y="2031873"/>
                <a:ext cx="935457" cy="218921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142857" y="3046146"/>
            <a:ext cx="10126885" cy="3237974"/>
            <a:chOff x="1142857" y="3046146"/>
            <a:chExt cx="10126885" cy="323797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42857" y="3046146"/>
              <a:ext cx="10126885" cy="3237974"/>
              <a:chOff x="1142857" y="3046146"/>
              <a:chExt cx="10126885" cy="323797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42857" y="3046146"/>
                <a:ext cx="10126885" cy="3237974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3513" y="3714654"/>
              <a:ext cx="8974937" cy="21717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115911" y="5142857"/>
            <a:ext cx="10188661" cy="3237974"/>
            <a:chOff x="6115911" y="5142857"/>
            <a:chExt cx="10188661" cy="323797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115911" y="5142857"/>
              <a:ext cx="10188661" cy="3237974"/>
              <a:chOff x="6115911" y="5142857"/>
              <a:chExt cx="10188661" cy="323797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115911" y="5142857"/>
                <a:ext cx="10188661" cy="3237974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40598" y="5744103"/>
              <a:ext cx="9017271" cy="22292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669" y="636445"/>
            <a:ext cx="907792" cy="6599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98012" y="583895"/>
            <a:ext cx="2219325" cy="7046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47619" y="838480"/>
            <a:ext cx="13453873" cy="84558"/>
            <a:chOff x="3047619" y="838480"/>
            <a:chExt cx="13453873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10111" y="2730109"/>
            <a:ext cx="6522828" cy="22818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07294" y="2871370"/>
            <a:ext cx="3200000" cy="3200000"/>
            <a:chOff x="1307294" y="2871370"/>
            <a:chExt cx="3200000" cy="32000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7294" y="2871370"/>
              <a:ext cx="3200000" cy="320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64437" y="2721869"/>
            <a:ext cx="967039" cy="865110"/>
            <a:chOff x="3364437" y="2721869"/>
            <a:chExt cx="967039" cy="8651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364437" y="2721869"/>
              <a:ext cx="862841" cy="862841"/>
              <a:chOff x="3364437" y="2721869"/>
              <a:chExt cx="862841" cy="86284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364437" y="2721869"/>
                <a:ext cx="862841" cy="862841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83039" y="2443707"/>
              <a:ext cx="1044354" cy="163566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71238" y="5516422"/>
            <a:ext cx="3200000" cy="3200000"/>
            <a:chOff x="7871238" y="5516422"/>
            <a:chExt cx="3200000" cy="32000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71238" y="5516422"/>
              <a:ext cx="3200000" cy="32000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928381" y="5366921"/>
            <a:ext cx="967070" cy="868490"/>
            <a:chOff x="9928381" y="5366921"/>
            <a:chExt cx="967070" cy="86849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928381" y="5366921"/>
              <a:ext cx="862841" cy="862841"/>
              <a:chOff x="9928381" y="5366921"/>
              <a:chExt cx="862841" cy="86284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928381" y="5366921"/>
                <a:ext cx="862841" cy="862841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47015" y="5082001"/>
              <a:ext cx="1130068" cy="164581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221766" y="5061716"/>
            <a:ext cx="6414573" cy="218159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42857" y="1393771"/>
            <a:ext cx="5990476" cy="857022"/>
            <a:chOff x="1142857" y="1393771"/>
            <a:chExt cx="5990476" cy="85702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8574" y="1160298"/>
              <a:ext cx="4825807" cy="1327893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142857" y="2031873"/>
              <a:ext cx="935457" cy="218921"/>
              <a:chOff x="1142857" y="2031873"/>
              <a:chExt cx="935457" cy="218921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42857" y="2031873"/>
                <a:ext cx="935457" cy="21892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64604" y="3165728"/>
            <a:ext cx="10244322" cy="45443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669" y="636445"/>
            <a:ext cx="1433611" cy="6599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98012" y="583895"/>
            <a:ext cx="2192020" cy="7046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47619" y="838480"/>
            <a:ext cx="13453873" cy="84558"/>
            <a:chOff x="3047619" y="838480"/>
            <a:chExt cx="13453873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19939" y="2673556"/>
            <a:ext cx="3630197" cy="205681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23748" y="5605227"/>
            <a:ext cx="4170873" cy="269011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26510" y="2712251"/>
            <a:ext cx="3345730" cy="202718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16987" y="5572247"/>
            <a:ext cx="2430759" cy="20568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8301" y="2829265"/>
            <a:ext cx="2617156" cy="936943"/>
            <a:chOff x="1158301" y="2829265"/>
            <a:chExt cx="2617156" cy="9369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8301" y="2829265"/>
              <a:ext cx="2617156" cy="93694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0037" y="2740136"/>
            <a:ext cx="3951484" cy="12563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23810" y="5727955"/>
            <a:ext cx="2617156" cy="936943"/>
            <a:chOff x="1123810" y="5727955"/>
            <a:chExt cx="2617156" cy="9369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3810" y="5727955"/>
              <a:ext cx="2617156" cy="93694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72175" y="5751613"/>
            <a:ext cx="2755578" cy="102911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57" y="2782932"/>
            <a:ext cx="2617156" cy="936943"/>
            <a:chOff x="9142857" y="2782932"/>
            <a:chExt cx="2617156" cy="9369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2782932"/>
              <a:ext cx="2617156" cy="93694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91241" y="2806594"/>
            <a:ext cx="2755578" cy="10291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142857" y="5712511"/>
            <a:ext cx="2617156" cy="936943"/>
            <a:chOff x="9142857" y="5712511"/>
            <a:chExt cx="2617156" cy="9369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5712511"/>
              <a:ext cx="2617156" cy="93694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96308" y="5736175"/>
            <a:ext cx="2768950" cy="102911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42857" y="1393771"/>
            <a:ext cx="5990476" cy="857022"/>
            <a:chOff x="1142857" y="1393771"/>
            <a:chExt cx="5990476" cy="85702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8574" y="1150774"/>
              <a:ext cx="1581969" cy="1330893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142857" y="2031873"/>
              <a:ext cx="935457" cy="218921"/>
              <a:chOff x="1142857" y="2031873"/>
              <a:chExt cx="935457" cy="218921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142857" y="2031873"/>
                <a:ext cx="935457" cy="21892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29869" y="2197947"/>
            <a:ext cx="10625977" cy="6583666"/>
            <a:chOff x="3829869" y="2197947"/>
            <a:chExt cx="10625977" cy="6583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9869" y="2197947"/>
              <a:ext cx="10625977" cy="65836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855" y="3864937"/>
            <a:ext cx="14770141" cy="24154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2857" y="2489816"/>
            <a:ext cx="9178649" cy="6384768"/>
            <a:chOff x="1142857" y="2489816"/>
            <a:chExt cx="9178649" cy="63847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877" y="1945646"/>
              <a:ext cx="7138530" cy="307573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8281" y="4549976"/>
              <a:ext cx="9524494" cy="464460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7145" y="590112"/>
            <a:ext cx="1001068" cy="6908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703688" y="583895"/>
            <a:ext cx="2194039" cy="7046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42857" y="1393771"/>
            <a:ext cx="5990476" cy="1352381"/>
            <a:chOff x="1142857" y="1393771"/>
            <a:chExt cx="5990476" cy="13523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8574" y="1157584"/>
              <a:ext cx="6562921" cy="1340940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142857" y="2031873"/>
              <a:ext cx="935457" cy="218921"/>
              <a:chOff x="1142857" y="2031873"/>
              <a:chExt cx="935457" cy="21892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42857" y="2031873"/>
                <a:ext cx="935457" cy="218921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1489781" y="3873773"/>
            <a:ext cx="5450149" cy="4103641"/>
            <a:chOff x="11489781" y="3873773"/>
            <a:chExt cx="5450149" cy="410364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89781" y="3873773"/>
              <a:ext cx="5450149" cy="410364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556074" y="6565151"/>
            <a:ext cx="16947168" cy="282452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944087" y="8057687"/>
            <a:ext cx="4105128" cy="59165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D061F43-56EF-E195-55B7-814345D8E56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543" y="3873773"/>
            <a:ext cx="5450624" cy="410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29869" y="2197947"/>
            <a:ext cx="10625977" cy="6583666"/>
            <a:chOff x="3829869" y="2197947"/>
            <a:chExt cx="10625977" cy="6583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9869" y="2197947"/>
              <a:ext cx="10625977" cy="65836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8239" y="3387966"/>
            <a:ext cx="13425141" cy="36337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5720" y="1865028"/>
            <a:ext cx="3931634" cy="21197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7145" y="602943"/>
            <a:ext cx="2715221" cy="68564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03688" y="583895"/>
            <a:ext cx="2194039" cy="7046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76154" y="838480"/>
            <a:ext cx="12925338" cy="84558"/>
            <a:chOff x="3576154" y="838480"/>
            <a:chExt cx="12925338" cy="845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76154" y="838480"/>
              <a:ext cx="12925338" cy="845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30043" y="3067388"/>
            <a:ext cx="3087365" cy="3087365"/>
            <a:chOff x="10930043" y="3067388"/>
            <a:chExt cx="3087365" cy="30873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30043" y="3067388"/>
              <a:ext cx="3087365" cy="30873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40963" y="3040441"/>
            <a:ext cx="3200699" cy="3114312"/>
            <a:chOff x="7140963" y="3040441"/>
            <a:chExt cx="3200699" cy="311431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40963" y="3040441"/>
              <a:ext cx="3200699" cy="31143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59344" y="2946029"/>
            <a:ext cx="3087365" cy="3087365"/>
            <a:chOff x="14359344" y="2946029"/>
            <a:chExt cx="3087365" cy="308736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59344" y="2946029"/>
              <a:ext cx="3087365" cy="30873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0963" y="7113863"/>
            <a:ext cx="10305746" cy="1515551"/>
            <a:chOff x="7140963" y="7113863"/>
            <a:chExt cx="10305746" cy="151555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40963" y="7113863"/>
              <a:ext cx="10305746" cy="151555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24924" y="6305230"/>
            <a:ext cx="4450957" cy="67355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696952" y="6305230"/>
            <a:ext cx="3554719" cy="67355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826685" y="6292535"/>
            <a:ext cx="3967547" cy="67355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159714" y="8868782"/>
            <a:ext cx="4205262" cy="67355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C493EDE9-4E35-CF63-301B-295DFB0ECE60}"/>
              </a:ext>
            </a:extLst>
          </p:cNvPr>
          <p:cNvGrpSpPr/>
          <p:nvPr/>
        </p:nvGrpSpPr>
        <p:grpSpPr>
          <a:xfrm>
            <a:off x="1233758" y="5143899"/>
            <a:ext cx="4848640" cy="1063274"/>
            <a:chOff x="1233758" y="5143899"/>
            <a:chExt cx="4848640" cy="106327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233758" y="5208529"/>
              <a:ext cx="4848640" cy="814496"/>
              <a:chOff x="1233758" y="5208529"/>
              <a:chExt cx="4848640" cy="81449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33758" y="5208529"/>
                <a:ext cx="4848640" cy="814496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05681" y="5143899"/>
              <a:ext cx="4605626" cy="1063274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B665488-F258-5B02-32EF-1EFB1068A834}"/>
              </a:ext>
            </a:extLst>
          </p:cNvPr>
          <p:cNvGrpSpPr/>
          <p:nvPr/>
        </p:nvGrpSpPr>
        <p:grpSpPr>
          <a:xfrm>
            <a:off x="1180952" y="6694523"/>
            <a:ext cx="4848640" cy="1063274"/>
            <a:chOff x="1180952" y="6694523"/>
            <a:chExt cx="4848640" cy="106327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180952" y="6751874"/>
              <a:ext cx="4848640" cy="814496"/>
              <a:chOff x="1180952" y="6751874"/>
              <a:chExt cx="4848640" cy="814496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80952" y="6751874"/>
                <a:ext cx="4848640" cy="814496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75184" y="6694523"/>
              <a:ext cx="4214293" cy="1063274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04F83B5-D2D0-8D19-8454-C1ADFDAE9AB6}"/>
              </a:ext>
            </a:extLst>
          </p:cNvPr>
          <p:cNvGrpSpPr/>
          <p:nvPr/>
        </p:nvGrpSpPr>
        <p:grpSpPr>
          <a:xfrm>
            <a:off x="1180952" y="8286781"/>
            <a:ext cx="4848640" cy="1063274"/>
            <a:chOff x="1180952" y="8286781"/>
            <a:chExt cx="4848640" cy="106327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80952" y="8315003"/>
              <a:ext cx="4848640" cy="814496"/>
              <a:chOff x="1180952" y="8315003"/>
              <a:chExt cx="4848640" cy="814496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80952" y="8315003"/>
                <a:ext cx="4848640" cy="814496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32359" y="8286781"/>
              <a:ext cx="3991226" cy="1063274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7F1ACC0-4C0B-B5F9-5E06-9BD9EA88BBD2}"/>
              </a:ext>
            </a:extLst>
          </p:cNvPr>
          <p:cNvGrpSpPr/>
          <p:nvPr/>
        </p:nvGrpSpPr>
        <p:grpSpPr>
          <a:xfrm>
            <a:off x="1233758" y="3608928"/>
            <a:ext cx="4848640" cy="1063274"/>
            <a:chOff x="1233758" y="3608928"/>
            <a:chExt cx="4848640" cy="106327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33758" y="3637149"/>
              <a:ext cx="4848640" cy="814496"/>
              <a:chOff x="1233758" y="3637149"/>
              <a:chExt cx="4848640" cy="814496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33758" y="3637149"/>
                <a:ext cx="4848640" cy="814496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18740" y="3608928"/>
              <a:ext cx="4176703" cy="106327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279636" y="4770681"/>
            <a:ext cx="756884" cy="118813"/>
            <a:chOff x="3279636" y="4770681"/>
            <a:chExt cx="756884" cy="11881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3279636" y="4770681"/>
              <a:ext cx="756884" cy="11881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220229" y="6342061"/>
            <a:ext cx="756884" cy="118813"/>
            <a:chOff x="3220229" y="6342061"/>
            <a:chExt cx="756884" cy="11881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3220229" y="6342061"/>
              <a:ext cx="756884" cy="11881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167424" y="7885406"/>
            <a:ext cx="756884" cy="118813"/>
            <a:chOff x="3167424" y="7885406"/>
            <a:chExt cx="756884" cy="11881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3167424" y="7885406"/>
              <a:ext cx="756884" cy="11881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42857" y="1393771"/>
            <a:ext cx="5990476" cy="857022"/>
            <a:chOff x="1142857" y="1393771"/>
            <a:chExt cx="5990476" cy="85702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79051" y="1156346"/>
              <a:ext cx="4529750" cy="1335798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1142857" y="2031873"/>
              <a:ext cx="935457" cy="218921"/>
              <a:chOff x="1142857" y="2031873"/>
              <a:chExt cx="935457" cy="218921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142857" y="2031873"/>
                <a:ext cx="935457" cy="21892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8598" y="2395369"/>
            <a:ext cx="6519828" cy="6630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7145" y="602943"/>
            <a:ext cx="2715221" cy="68564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0450" y="583895"/>
            <a:ext cx="2183277" cy="7046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76154" y="838480"/>
            <a:ext cx="12925338" cy="84558"/>
            <a:chOff x="3576154" y="838480"/>
            <a:chExt cx="12925338" cy="845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76154" y="838480"/>
              <a:ext cx="12925338" cy="845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528" y="2979657"/>
            <a:ext cx="6256514" cy="1076410"/>
            <a:chOff x="95528" y="2979657"/>
            <a:chExt cx="6256514" cy="107641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142857" y="2979657"/>
              <a:ext cx="5209185" cy="936943"/>
              <a:chOff x="1142857" y="2979657"/>
              <a:chExt cx="5209185" cy="93694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42857" y="2979657"/>
                <a:ext cx="5209185" cy="936943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528" y="3008460"/>
              <a:ext cx="6212664" cy="10476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2857" y="4281045"/>
            <a:ext cx="5209185" cy="936943"/>
            <a:chOff x="1142857" y="4281045"/>
            <a:chExt cx="5209185" cy="93694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42857" y="4281045"/>
              <a:ext cx="5209185" cy="936943"/>
              <a:chOff x="1142857" y="4281045"/>
              <a:chExt cx="5209185" cy="93694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42857" y="4281045"/>
                <a:ext cx="5209185" cy="936943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1004" y="4309850"/>
              <a:ext cx="5481150" cy="10476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42857" y="5595575"/>
            <a:ext cx="5209185" cy="936943"/>
            <a:chOff x="1142857" y="5595575"/>
            <a:chExt cx="5209185" cy="93694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142857" y="5595575"/>
              <a:ext cx="5209185" cy="936943"/>
              <a:chOff x="1142857" y="5595575"/>
              <a:chExt cx="5209185" cy="936943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42857" y="5595575"/>
                <a:ext cx="5209185" cy="936943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222" y="5608107"/>
              <a:ext cx="5967207" cy="11200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42857" y="6939766"/>
            <a:ext cx="5209185" cy="936943"/>
            <a:chOff x="1142857" y="6939766"/>
            <a:chExt cx="5209185" cy="93694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142857" y="6939766"/>
              <a:ext cx="5209185" cy="936943"/>
              <a:chOff x="1142857" y="6939766"/>
              <a:chExt cx="5209185" cy="936943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42857" y="6939766"/>
                <a:ext cx="5209185" cy="936943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7776" y="6968569"/>
              <a:ext cx="4753673" cy="104760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42857" y="8337743"/>
            <a:ext cx="5209185" cy="936943"/>
            <a:chOff x="1142857" y="8337743"/>
            <a:chExt cx="5209185" cy="936943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142857" y="8337743"/>
              <a:ext cx="5209185" cy="936943"/>
              <a:chOff x="1142857" y="8337743"/>
              <a:chExt cx="5209185" cy="936943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42857" y="8337743"/>
                <a:ext cx="5209185" cy="936943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5052" y="8366546"/>
              <a:ext cx="5676864" cy="104760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565227" y="4039416"/>
            <a:ext cx="364445" cy="118813"/>
            <a:chOff x="3565227" y="4039416"/>
            <a:chExt cx="364445" cy="11881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3565227" y="4039416"/>
              <a:ext cx="364445" cy="11881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558656" y="5347375"/>
            <a:ext cx="377588" cy="118813"/>
            <a:chOff x="3558656" y="5347375"/>
            <a:chExt cx="377588" cy="11881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3558656" y="5347375"/>
              <a:ext cx="377588" cy="11881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543826" y="6676735"/>
            <a:ext cx="407248" cy="118813"/>
            <a:chOff x="3543826" y="6676735"/>
            <a:chExt cx="407248" cy="11881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3543826" y="6676735"/>
              <a:ext cx="407248" cy="11881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516932" y="8047819"/>
            <a:ext cx="461034" cy="118813"/>
            <a:chOff x="3516932" y="8047819"/>
            <a:chExt cx="461034" cy="1188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3516932" y="8047819"/>
              <a:ext cx="461034" cy="11881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8349111" y="3161352"/>
            <a:ext cx="8127129" cy="1195166"/>
            <a:chOff x="8349111" y="3161352"/>
            <a:chExt cx="8127129" cy="119516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349111" y="3161352"/>
              <a:ext cx="8127129" cy="119516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349111" y="4824990"/>
            <a:ext cx="8127129" cy="1195166"/>
            <a:chOff x="8349111" y="4824990"/>
            <a:chExt cx="8127129" cy="119516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349111" y="4824990"/>
              <a:ext cx="8127129" cy="119516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8349111" y="6415891"/>
            <a:ext cx="8151138" cy="1198697"/>
            <a:chOff x="8349111" y="6415891"/>
            <a:chExt cx="8151138" cy="1198697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349111" y="6415891"/>
              <a:ext cx="8151138" cy="119869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8349111" y="8094597"/>
            <a:ext cx="8127129" cy="1195166"/>
            <a:chOff x="8349111" y="8094597"/>
            <a:chExt cx="8127129" cy="119516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49111" y="8094597"/>
              <a:ext cx="8127129" cy="1195166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033792" y="4319507"/>
            <a:ext cx="4213383" cy="673554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200554" y="5968002"/>
            <a:ext cx="4058421" cy="673554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595697" y="7548373"/>
            <a:ext cx="3663278" cy="673554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916450" y="9212097"/>
            <a:ext cx="4330726" cy="673554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142857" y="1393771"/>
            <a:ext cx="5990476" cy="857022"/>
            <a:chOff x="1142857" y="1393771"/>
            <a:chExt cx="5990476" cy="857022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79051" y="1156346"/>
              <a:ext cx="3619645" cy="1335798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142857" y="2031873"/>
              <a:ext cx="935457" cy="218921"/>
              <a:chOff x="1142857" y="2031873"/>
              <a:chExt cx="935457" cy="218921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142857" y="2031873"/>
                <a:ext cx="935457" cy="21892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145" y="602943"/>
            <a:ext cx="2715221" cy="685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03688" y="583895"/>
            <a:ext cx="2194039" cy="7046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76154" y="838480"/>
            <a:ext cx="12925338" cy="84558"/>
            <a:chOff x="3576154" y="838480"/>
            <a:chExt cx="12925338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6154" y="838480"/>
              <a:ext cx="12925338" cy="845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04763" y="2978907"/>
            <a:ext cx="10033648" cy="1475536"/>
            <a:chOff x="7104763" y="2978907"/>
            <a:chExt cx="10033648" cy="147553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04763" y="2978907"/>
              <a:ext cx="10033648" cy="14755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04763" y="6520948"/>
            <a:ext cx="10033648" cy="1475536"/>
            <a:chOff x="7104763" y="6520948"/>
            <a:chExt cx="10033648" cy="14755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04763" y="6520948"/>
              <a:ext cx="10033648" cy="147553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12341" y="4416769"/>
            <a:ext cx="3809010" cy="83451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58255" y="8149756"/>
            <a:ext cx="6298772" cy="8345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05434" y="6000313"/>
            <a:ext cx="5341770" cy="897334"/>
            <a:chOff x="1405434" y="6000313"/>
            <a:chExt cx="5341770" cy="89733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05434" y="6000313"/>
              <a:ext cx="5341770" cy="897334"/>
              <a:chOff x="1405434" y="6000313"/>
              <a:chExt cx="5341770" cy="89733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05434" y="6000313"/>
                <a:ext cx="5341770" cy="897334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28705" y="5964707"/>
              <a:ext cx="4119480" cy="11781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05434" y="4269116"/>
            <a:ext cx="5341770" cy="897334"/>
            <a:chOff x="1405434" y="4269116"/>
            <a:chExt cx="5341770" cy="89733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405434" y="4269116"/>
              <a:ext cx="5341770" cy="897334"/>
              <a:chOff x="1405434" y="4269116"/>
              <a:chExt cx="5341770" cy="89733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05434" y="4269116"/>
                <a:ext cx="5341770" cy="897334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02819" y="4230503"/>
              <a:ext cx="3999947" cy="11841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659388" y="5508530"/>
            <a:ext cx="833863" cy="118813"/>
            <a:chOff x="3659388" y="5508530"/>
            <a:chExt cx="833863" cy="11881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3659388" y="5508530"/>
              <a:ext cx="833863" cy="11881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42857" y="1393771"/>
            <a:ext cx="5990476" cy="857022"/>
            <a:chOff x="1142857" y="1393771"/>
            <a:chExt cx="5990476" cy="85702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9051" y="1156346"/>
              <a:ext cx="6272140" cy="1335798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142857" y="2031873"/>
              <a:ext cx="935457" cy="218921"/>
              <a:chOff x="1142857" y="2031873"/>
              <a:chExt cx="935457" cy="218921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42857" y="2031873"/>
                <a:ext cx="935457" cy="21892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29869" y="2197947"/>
            <a:ext cx="10625977" cy="6583666"/>
            <a:chOff x="3829869" y="2197947"/>
            <a:chExt cx="10625977" cy="6583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9869" y="2197947"/>
              <a:ext cx="10625977" cy="65836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5379" y="3869166"/>
            <a:ext cx="12487379" cy="24070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사용자 지정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윤혜주</cp:lastModifiedBy>
  <cp:revision>2</cp:revision>
  <dcterms:created xsi:type="dcterms:W3CDTF">2023-08-23T10:29:08Z</dcterms:created>
  <dcterms:modified xsi:type="dcterms:W3CDTF">2023-08-23T01:32:05Z</dcterms:modified>
</cp:coreProperties>
</file>