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617" autoAdjust="0"/>
  </p:normalViewPr>
  <p:slideViewPr>
    <p:cSldViewPr snapToGrid="0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FE654-5673-45E9-8822-BD0C564D2D6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87DA5-0705-47F2-8B89-E5CF397F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 to </a:t>
            </a:r>
            <a:r>
              <a:rPr lang="en-US" dirty="0" err="1"/>
              <a:t>Classet</a:t>
            </a:r>
            <a:r>
              <a:rPr lang="en-US" dirty="0"/>
              <a:t>: A Web Application providing investment recommendations across asset classes.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application is responsive, accurate, and predictive.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(1) Responsive, contextualizes up to date with historical data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(2) Predictive, providing momentum and forecasts over time intervals for asset classes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(3) Accurate, driven by a complex statistical backend reliant on an enhanced form of mean inversion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87DA5-0705-47F2-8B89-E5CF397F6D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Mean reversion analysis: in the long term prices will return to their predicted value – if it goes down it will usually come back up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Investment approach: best companies a) have an upward long-term trend b) have a downward short-term trend but have plateau-</a:t>
            </a:r>
            <a:r>
              <a:rPr lang="en-US" dirty="0" err="1"/>
              <a:t>ed</a:t>
            </a:r>
            <a:r>
              <a:rPr lang="en-US" dirty="0"/>
              <a:t> and c) are undervalued (predicted by historical analysis, interrelationships between asset 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87DA5-0705-47F2-8B89-E5CF397F6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Here’s a look at some of our investment briefs, featuring visuals and accessible forecasts. Super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Statistics calculated and visualizations generated in a 800-line algorithm in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Backend summarized: make forecasts based on a weighted combination of momentum (both short and long term) and mean reversion (if it’s currently over or undervalued)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recognize BOTH the optimal time to buy AND the optimal time to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87DA5-0705-47F2-8B89-E5CF397F6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2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4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93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2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1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4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607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4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84C93CD-FF82-46EE-BD84-2A6F3885307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925B2AC-1691-4D5D-9A70-FD141C19B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A9503-ED0A-475A-AF02-AD07DB4F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3E848A1-5D5A-4C1B-9303-844D903B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421"/>
          </a:xfrm>
        </p:spPr>
      </p:pic>
    </p:spTree>
    <p:extLst>
      <p:ext uri="{BB962C8B-B14F-4D97-AF65-F5344CB8AC3E}">
        <p14:creationId xmlns:p14="http://schemas.microsoft.com/office/powerpoint/2010/main" val="4025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AD6EC5-32F5-4B49-97FA-1BD6AE8B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60"/>
            <a:ext cx="12192000" cy="68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A011012-C9A6-477D-98A8-7B69D0DD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60" y="0"/>
            <a:ext cx="605483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51C1DC-03DD-41A9-8C48-C86FBE52C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137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E2B57-2625-4C25-82A3-208EC007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E1A597-1809-4957-BC84-894BFF8C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Total Addressable Market: 1B+ Global Users</a:t>
            </a:r>
          </a:p>
          <a:p>
            <a:r>
              <a:rPr lang="en-US" sz="2800" dirty="0"/>
              <a:t>Service Platform for Businesses ($17B Market)</a:t>
            </a:r>
          </a:p>
          <a:p>
            <a:r>
              <a:rPr lang="en-US" sz="2800" dirty="0"/>
              <a:t>Education and Insights Platform for Individual Clients ($10B Market) </a:t>
            </a:r>
          </a:p>
          <a:p>
            <a:r>
              <a:rPr lang="en-US" sz="2800" dirty="0"/>
              <a:t>Accessible investment recommendations with high ROI (ex. Our POC: ROI: 2X in 5 yrs.)</a:t>
            </a:r>
          </a:p>
          <a:p>
            <a:r>
              <a:rPr lang="en-US" sz="2800" dirty="0"/>
              <a:t>Easily expandable to any number of stocks or assets (ex. Capital One Stock)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114</TotalTime>
  <Words>273</Words>
  <Application>Microsoft Macintosh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Future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aurnov chattopadhyay</dc:creator>
  <cp:lastModifiedBy>Krishan Nagpal</cp:lastModifiedBy>
  <cp:revision>6</cp:revision>
  <dcterms:created xsi:type="dcterms:W3CDTF">2018-01-21T05:49:35Z</dcterms:created>
  <dcterms:modified xsi:type="dcterms:W3CDTF">2018-01-21T16:52:10Z</dcterms:modified>
</cp:coreProperties>
</file>