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6"/>
  </p:notesMasterIdLst>
  <p:sldIdLst>
    <p:sldId id="273" r:id="rId2"/>
    <p:sldId id="258" r:id="rId3"/>
    <p:sldId id="256" r:id="rId4"/>
    <p:sldId id="289" r:id="rId5"/>
    <p:sldId id="288" r:id="rId6"/>
    <p:sldId id="338" r:id="rId7"/>
    <p:sldId id="346" r:id="rId8"/>
    <p:sldId id="339" r:id="rId9"/>
    <p:sldId id="340" r:id="rId10"/>
    <p:sldId id="347" r:id="rId11"/>
    <p:sldId id="341" r:id="rId12"/>
    <p:sldId id="342" r:id="rId13"/>
    <p:sldId id="343" r:id="rId14"/>
    <p:sldId id="344" r:id="rId15"/>
    <p:sldId id="345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278" r:id="rId25"/>
  </p:sldIdLst>
  <p:sldSz cx="9144000" cy="5143500" type="screen16x9"/>
  <p:notesSz cx="6858000" cy="9144000"/>
  <p:embeddedFontLst>
    <p:embeddedFont>
      <p:font typeface="Merriweather Black" panose="020B0604020202020204" charset="0"/>
      <p:bold r:id="rId27"/>
      <p:boldItalic r:id="rId28"/>
    </p:embeddedFont>
    <p:embeddedFont>
      <p:font typeface="Lato Light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8EDE78-DBFB-4645-B15E-A89878E84177}">
  <a:tblStyle styleId="{5B8EDE78-DBFB-4645-B15E-A89878E84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03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51816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bff3c58cf5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bff3c58cf5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738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77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ff3c58cf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ff3c58cf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97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5852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ff3c58cf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ff3c58cf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94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550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ff3c58cf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ff3c58cf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90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6091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634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ff3c58cf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ff3c58cf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731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82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be8cb36c72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be8cb36c72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935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43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ff3c58cf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ff3c58cf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305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114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ff3c58cf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ff3c58cf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784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bff3c58cf5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bff3c58cf5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77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08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23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ff3c58cf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ff3c58cf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48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7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97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bff3c58cf5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9" name="Google Shape;2089;gbff3c58cf5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02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bff3c58cf5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bff3c58cf5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30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 rot="991978">
            <a:off x="3850742" y="750812"/>
            <a:ext cx="6596272" cy="4916447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2475446">
            <a:off x="-456879" y="416975"/>
            <a:ext cx="4979835" cy="39333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21673" y="3062726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475098" y="1291076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97000" y="2205475"/>
            <a:ext cx="3112800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197000" y="3574450"/>
            <a:ext cx="295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 rot="-1799859">
            <a:off x="627260" y="-345675"/>
            <a:ext cx="6883673" cy="543820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489000" y="1202850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1489000" y="2996850"/>
            <a:ext cx="4004100" cy="9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 flipH="1">
            <a:off x="7767048" y="3841521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/>
          <p:nvPr/>
        </p:nvSpPr>
        <p:spPr>
          <a:xfrm rot="-4870190">
            <a:off x="5337299" y="1932666"/>
            <a:ext cx="4980187" cy="39334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3"/>
          <p:cNvSpPr/>
          <p:nvPr/>
        </p:nvSpPr>
        <p:spPr>
          <a:xfrm rot="-4870190">
            <a:off x="-2430801" y="-1151684"/>
            <a:ext cx="4980187" cy="3933432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hasCustomPrompt="1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ctrTitle" idx="2"/>
          </p:nvPr>
        </p:nvSpPr>
        <p:spPr>
          <a:xfrm>
            <a:off x="1246950" y="1654000"/>
            <a:ext cx="1999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>
            <a:off x="1238400" y="1908075"/>
            <a:ext cx="2016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3" hasCustomPrompt="1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ctrTitle" idx="4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3648338" y="1908075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 hasCustomPrompt="1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 idx="7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5946172" y="1908077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1812750" y="3046713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ctrTitle" idx="13"/>
          </p:nvPr>
        </p:nvSpPr>
        <p:spPr>
          <a:xfrm>
            <a:off x="1238400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4"/>
          </p:nvPr>
        </p:nvSpPr>
        <p:spPr>
          <a:xfrm>
            <a:off x="1304400" y="3680039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 hasCustomPrompt="1"/>
          </p:nvPr>
        </p:nvSpPr>
        <p:spPr>
          <a:xfrm>
            <a:off x="4156688" y="3046725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ctrTitle" idx="16"/>
          </p:nvPr>
        </p:nvSpPr>
        <p:spPr>
          <a:xfrm>
            <a:off x="3569622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7"/>
          </p:nvPr>
        </p:nvSpPr>
        <p:spPr>
          <a:xfrm>
            <a:off x="3648338" y="3680052"/>
            <a:ext cx="18846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5">
    <p:bg>
      <p:bgPr>
        <a:solidFill>
          <a:schemeClr val="accent4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/>
          <p:nvPr/>
        </p:nvSpPr>
        <p:spPr>
          <a:xfrm rot="9619064" flipH="1">
            <a:off x="3712075" y="619104"/>
            <a:ext cx="5266615" cy="4159025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4541235" y="3037826"/>
            <a:ext cx="23577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41235" y="2374952"/>
            <a:ext cx="235770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title" idx="2" hasCustomPrompt="1"/>
          </p:nvPr>
        </p:nvSpPr>
        <p:spPr>
          <a:xfrm>
            <a:off x="6789860" y="993726"/>
            <a:ext cx="1211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 hasCustomPrompt="1"/>
          </p:nvPr>
        </p:nvSpPr>
        <p:spPr>
          <a:xfrm>
            <a:off x="734776" y="220112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>
            <a:spLocks noGrp="1"/>
          </p:cNvSpPr>
          <p:nvPr>
            <p:ph type="ctrTitle" idx="3"/>
          </p:nvPr>
        </p:nvSpPr>
        <p:spPr>
          <a:xfrm>
            <a:off x="734775" y="2668225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1"/>
          </p:nvPr>
        </p:nvSpPr>
        <p:spPr>
          <a:xfrm>
            <a:off x="734775" y="300532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4" hasCustomPrompt="1"/>
          </p:nvPr>
        </p:nvSpPr>
        <p:spPr>
          <a:xfrm>
            <a:off x="3444001" y="224647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 idx="5"/>
          </p:nvPr>
        </p:nvSpPr>
        <p:spPr>
          <a:xfrm>
            <a:off x="3444001" y="2713578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6"/>
          </p:nvPr>
        </p:nvSpPr>
        <p:spPr>
          <a:xfrm>
            <a:off x="3444001" y="305067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7" hasCustomPrompt="1"/>
          </p:nvPr>
        </p:nvSpPr>
        <p:spPr>
          <a:xfrm>
            <a:off x="6153225" y="2201125"/>
            <a:ext cx="22560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29"/>
          <p:cNvSpPr txBox="1">
            <a:spLocks noGrp="1"/>
          </p:cNvSpPr>
          <p:nvPr>
            <p:ph type="ctrTitle" idx="8"/>
          </p:nvPr>
        </p:nvSpPr>
        <p:spPr>
          <a:xfrm>
            <a:off x="6153230" y="2668228"/>
            <a:ext cx="22560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9"/>
          </p:nvPr>
        </p:nvSpPr>
        <p:spPr>
          <a:xfrm>
            <a:off x="6153230" y="3005322"/>
            <a:ext cx="22560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0" name="Google Shape;200;p29"/>
          <p:cNvSpPr/>
          <p:nvPr/>
        </p:nvSpPr>
        <p:spPr>
          <a:xfrm rot="-4578298">
            <a:off x="-1439950" y="-697248"/>
            <a:ext cx="3097727" cy="2447350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>
            <a:off x="-133177" y="4184089"/>
            <a:ext cx="979555" cy="959400"/>
          </a:xfrm>
          <a:custGeom>
            <a:avLst/>
            <a:gdLst/>
            <a:ahLst/>
            <a:cxnLst/>
            <a:rect l="l" t="t" r="r" b="b"/>
            <a:pathLst>
              <a:path w="60946" h="59692" extrusionOk="0">
                <a:moveTo>
                  <a:pt x="25212" y="1"/>
                </a:moveTo>
                <a:cubicBezTo>
                  <a:pt x="22039" y="1"/>
                  <a:pt x="18925" y="907"/>
                  <a:pt x="16029" y="3020"/>
                </a:cubicBezTo>
                <a:cubicBezTo>
                  <a:pt x="0" y="14714"/>
                  <a:pt x="17631" y="42769"/>
                  <a:pt x="27693" y="52034"/>
                </a:cubicBezTo>
                <a:cubicBezTo>
                  <a:pt x="32185" y="56171"/>
                  <a:pt x="37969" y="59691"/>
                  <a:pt x="43916" y="59691"/>
                </a:cubicBezTo>
                <a:cubicBezTo>
                  <a:pt x="44937" y="59691"/>
                  <a:pt x="45963" y="59587"/>
                  <a:pt x="46988" y="59365"/>
                </a:cubicBezTo>
                <a:cubicBezTo>
                  <a:pt x="53737" y="57900"/>
                  <a:pt x="58589" y="51414"/>
                  <a:pt x="59767" y="44610"/>
                </a:cubicBezTo>
                <a:cubicBezTo>
                  <a:pt x="60946" y="37806"/>
                  <a:pt x="59043" y="30813"/>
                  <a:pt x="56214" y="24514"/>
                </a:cubicBezTo>
                <a:cubicBezTo>
                  <a:pt x="51862" y="14830"/>
                  <a:pt x="38051" y="1"/>
                  <a:pt x="2521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 rot="-7011754">
            <a:off x="6408479" y="2717544"/>
            <a:ext cx="6263851" cy="4948861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33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title" idx="2" hasCustomPrompt="1"/>
          </p:nvPr>
        </p:nvSpPr>
        <p:spPr>
          <a:xfrm>
            <a:off x="734771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30"/>
          <p:cNvSpPr txBox="1">
            <a:spLocks noGrp="1"/>
          </p:cNvSpPr>
          <p:nvPr>
            <p:ph type="ctrTitle" idx="3"/>
          </p:nvPr>
        </p:nvSpPr>
        <p:spPr>
          <a:xfrm>
            <a:off x="734775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734775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4" hasCustomPrompt="1"/>
          </p:nvPr>
        </p:nvSpPr>
        <p:spPr>
          <a:xfrm>
            <a:off x="2739146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 idx="5"/>
          </p:nvPr>
        </p:nvSpPr>
        <p:spPr>
          <a:xfrm>
            <a:off x="2739150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ubTitle" idx="6"/>
          </p:nvPr>
        </p:nvSpPr>
        <p:spPr>
          <a:xfrm>
            <a:off x="2739150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 idx="7" hasCustomPrompt="1"/>
          </p:nvPr>
        </p:nvSpPr>
        <p:spPr>
          <a:xfrm>
            <a:off x="4743521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30"/>
          <p:cNvSpPr txBox="1">
            <a:spLocks noGrp="1"/>
          </p:cNvSpPr>
          <p:nvPr>
            <p:ph type="ctrTitle" idx="8"/>
          </p:nvPr>
        </p:nvSpPr>
        <p:spPr>
          <a:xfrm>
            <a:off x="4743525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ubTitle" idx="9"/>
          </p:nvPr>
        </p:nvSpPr>
        <p:spPr>
          <a:xfrm>
            <a:off x="4743525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title" idx="13" hasCustomPrompt="1"/>
          </p:nvPr>
        </p:nvSpPr>
        <p:spPr>
          <a:xfrm>
            <a:off x="6747896" y="2189788"/>
            <a:ext cx="1684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30"/>
          <p:cNvSpPr txBox="1">
            <a:spLocks noGrp="1"/>
          </p:cNvSpPr>
          <p:nvPr>
            <p:ph type="ctrTitle" idx="14"/>
          </p:nvPr>
        </p:nvSpPr>
        <p:spPr>
          <a:xfrm>
            <a:off x="6747900" y="2656888"/>
            <a:ext cx="16845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15"/>
          </p:nvPr>
        </p:nvSpPr>
        <p:spPr>
          <a:xfrm>
            <a:off x="6747900" y="2993980"/>
            <a:ext cx="1684500" cy="5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17" name="Google Shape;217;p30"/>
          <p:cNvSpPr/>
          <p:nvPr/>
        </p:nvSpPr>
        <p:spPr>
          <a:xfrm rot="-9262493">
            <a:off x="-1983754" y="3558519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 rot="-9262493">
            <a:off x="7064996" y="-41931"/>
            <a:ext cx="4979555" cy="3933546"/>
          </a:xfrm>
          <a:custGeom>
            <a:avLst/>
            <a:gdLst/>
            <a:ahLst/>
            <a:cxnLst/>
            <a:rect l="l" t="t" r="r" b="b"/>
            <a:pathLst>
              <a:path w="222074" h="165520" extrusionOk="0">
                <a:moveTo>
                  <a:pt x="83161" y="1"/>
                </a:moveTo>
                <a:cubicBezTo>
                  <a:pt x="63972" y="1"/>
                  <a:pt x="44809" y="7106"/>
                  <a:pt x="30207" y="19578"/>
                </a:cubicBezTo>
                <a:cubicBezTo>
                  <a:pt x="11049" y="36574"/>
                  <a:pt x="0" y="63300"/>
                  <a:pt x="4663" y="88483"/>
                </a:cubicBezTo>
                <a:cubicBezTo>
                  <a:pt x="9325" y="113665"/>
                  <a:pt x="31084" y="135555"/>
                  <a:pt x="56618" y="137519"/>
                </a:cubicBezTo>
                <a:cubicBezTo>
                  <a:pt x="58119" y="137635"/>
                  <a:pt x="59626" y="137687"/>
                  <a:pt x="61138" y="137687"/>
                </a:cubicBezTo>
                <a:cubicBezTo>
                  <a:pt x="76417" y="137687"/>
                  <a:pt x="92185" y="132320"/>
                  <a:pt x="106988" y="132320"/>
                </a:cubicBezTo>
                <a:cubicBezTo>
                  <a:pt x="113359" y="132320"/>
                  <a:pt x="119551" y="133314"/>
                  <a:pt x="125448" y="136158"/>
                </a:cubicBezTo>
                <a:cubicBezTo>
                  <a:pt x="137111" y="141782"/>
                  <a:pt x="144656" y="153574"/>
                  <a:pt x="155752" y="160251"/>
                </a:cubicBezTo>
                <a:cubicBezTo>
                  <a:pt x="161712" y="163837"/>
                  <a:pt x="168567" y="165520"/>
                  <a:pt x="175470" y="165520"/>
                </a:cubicBezTo>
                <a:cubicBezTo>
                  <a:pt x="189745" y="165520"/>
                  <a:pt x="204224" y="158321"/>
                  <a:pt x="211412" y="145862"/>
                </a:cubicBezTo>
                <a:cubicBezTo>
                  <a:pt x="222073" y="127377"/>
                  <a:pt x="214676" y="100796"/>
                  <a:pt x="195999" y="90478"/>
                </a:cubicBezTo>
                <a:cubicBezTo>
                  <a:pt x="186977" y="85493"/>
                  <a:pt x="176032" y="83945"/>
                  <a:pt x="168198" y="77248"/>
                </a:cubicBezTo>
                <a:cubicBezTo>
                  <a:pt x="163110" y="72900"/>
                  <a:pt x="159883" y="66822"/>
                  <a:pt x="156775" y="60895"/>
                </a:cubicBezTo>
                <a:cubicBezTo>
                  <a:pt x="143363" y="35326"/>
                  <a:pt x="134715" y="12398"/>
                  <a:pt x="105030" y="3245"/>
                </a:cubicBezTo>
                <a:cubicBezTo>
                  <a:pt x="97908" y="1049"/>
                  <a:pt x="90533" y="1"/>
                  <a:pt x="8316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 Black"/>
              <a:buNone/>
              <a:defRPr sz="2800">
                <a:solidFill>
                  <a:schemeClr val="accent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 Light"/>
              <a:buChar char="●"/>
              <a:defRPr sz="180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○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■"/>
              <a:defRPr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9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4620985" y="4061530"/>
            <a:ext cx="2357700" cy="9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Čajić Amina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Hodžić Una</a:t>
            </a:r>
            <a:endParaRPr dirty="0"/>
          </a:p>
        </p:txBody>
      </p:sp>
      <p:sp>
        <p:nvSpPr>
          <p:cNvPr id="1298" name="Google Shape;1298;p72"/>
          <p:cNvSpPr txBox="1">
            <a:spLocks noGrp="1"/>
          </p:cNvSpPr>
          <p:nvPr>
            <p:ph type="title"/>
          </p:nvPr>
        </p:nvSpPr>
        <p:spPr>
          <a:xfrm>
            <a:off x="4139225" y="2022018"/>
            <a:ext cx="3321220" cy="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Klasifikacija medicinskih slika ResNet BreastMNIST</a:t>
            </a:r>
            <a:endParaRPr dirty="0"/>
          </a:p>
        </p:txBody>
      </p:sp>
      <p:grpSp>
        <p:nvGrpSpPr>
          <p:cNvPr id="1299" name="Google Shape;1299;p72"/>
          <p:cNvGrpSpPr/>
          <p:nvPr/>
        </p:nvGrpSpPr>
        <p:grpSpPr>
          <a:xfrm>
            <a:off x="581225" y="1097923"/>
            <a:ext cx="3051784" cy="3223794"/>
            <a:chOff x="581225" y="1097923"/>
            <a:chExt cx="3051784" cy="3223794"/>
          </a:xfrm>
        </p:grpSpPr>
        <p:sp>
          <p:nvSpPr>
            <p:cNvPr id="1300" name="Google Shape;1300;p72"/>
            <p:cNvSpPr/>
            <p:nvPr/>
          </p:nvSpPr>
          <p:spPr>
            <a:xfrm>
              <a:off x="2472699" y="2668810"/>
              <a:ext cx="487252" cy="334192"/>
            </a:xfrm>
            <a:custGeom>
              <a:avLst/>
              <a:gdLst/>
              <a:ahLst/>
              <a:cxnLst/>
              <a:rect l="l" t="t" r="r" b="b"/>
              <a:pathLst>
                <a:path w="9512" h="6524" extrusionOk="0">
                  <a:moveTo>
                    <a:pt x="380" y="0"/>
                  </a:moveTo>
                  <a:cubicBezTo>
                    <a:pt x="380" y="0"/>
                    <a:pt x="1" y="1987"/>
                    <a:pt x="266" y="2784"/>
                  </a:cubicBezTo>
                  <a:cubicBezTo>
                    <a:pt x="266" y="2784"/>
                    <a:pt x="4240" y="5846"/>
                    <a:pt x="7188" y="6454"/>
                  </a:cubicBezTo>
                  <a:cubicBezTo>
                    <a:pt x="7415" y="6501"/>
                    <a:pt x="7599" y="6524"/>
                    <a:pt x="7747" y="6524"/>
                  </a:cubicBezTo>
                  <a:cubicBezTo>
                    <a:pt x="9512" y="6524"/>
                    <a:pt x="5999" y="3366"/>
                    <a:pt x="5999" y="336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2"/>
            <p:cNvSpPr/>
            <p:nvPr/>
          </p:nvSpPr>
          <p:spPr>
            <a:xfrm>
              <a:off x="786078" y="1101970"/>
              <a:ext cx="971021" cy="512250"/>
            </a:xfrm>
            <a:custGeom>
              <a:avLst/>
              <a:gdLst/>
              <a:ahLst/>
              <a:cxnLst/>
              <a:rect l="l" t="t" r="r" b="b"/>
              <a:pathLst>
                <a:path w="18956" h="10000" extrusionOk="0">
                  <a:moveTo>
                    <a:pt x="9240" y="0"/>
                  </a:moveTo>
                  <a:cubicBezTo>
                    <a:pt x="7083" y="0"/>
                    <a:pt x="4795" y="560"/>
                    <a:pt x="2632" y="2141"/>
                  </a:cubicBezTo>
                  <a:cubicBezTo>
                    <a:pt x="1038" y="3306"/>
                    <a:pt x="0" y="7456"/>
                    <a:pt x="1898" y="9999"/>
                  </a:cubicBezTo>
                  <a:cubicBezTo>
                    <a:pt x="1898" y="9999"/>
                    <a:pt x="5648" y="2971"/>
                    <a:pt x="15165" y="2971"/>
                  </a:cubicBezTo>
                  <a:cubicBezTo>
                    <a:pt x="16340" y="2971"/>
                    <a:pt x="17602" y="3078"/>
                    <a:pt x="18956" y="3318"/>
                  </a:cubicBezTo>
                  <a:cubicBezTo>
                    <a:pt x="18956" y="3318"/>
                    <a:pt x="14487" y="0"/>
                    <a:pt x="9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2"/>
            <p:cNvSpPr/>
            <p:nvPr/>
          </p:nvSpPr>
          <p:spPr>
            <a:xfrm>
              <a:off x="1068693" y="1097923"/>
              <a:ext cx="1245229" cy="3223794"/>
            </a:xfrm>
            <a:custGeom>
              <a:avLst/>
              <a:gdLst/>
              <a:ahLst/>
              <a:cxnLst/>
              <a:rect l="l" t="t" r="r" b="b"/>
              <a:pathLst>
                <a:path w="24309" h="62934" extrusionOk="0">
                  <a:moveTo>
                    <a:pt x="4551" y="0"/>
                  </a:moveTo>
                  <a:cubicBezTo>
                    <a:pt x="3372" y="0"/>
                    <a:pt x="2346" y="141"/>
                    <a:pt x="1569" y="297"/>
                  </a:cubicBezTo>
                  <a:cubicBezTo>
                    <a:pt x="1329" y="348"/>
                    <a:pt x="1126" y="386"/>
                    <a:pt x="937" y="436"/>
                  </a:cubicBezTo>
                  <a:cubicBezTo>
                    <a:pt x="861" y="462"/>
                    <a:pt x="785" y="487"/>
                    <a:pt x="709" y="500"/>
                  </a:cubicBezTo>
                  <a:cubicBezTo>
                    <a:pt x="468" y="537"/>
                    <a:pt x="228" y="613"/>
                    <a:pt x="0" y="689"/>
                  </a:cubicBezTo>
                  <a:cubicBezTo>
                    <a:pt x="0" y="689"/>
                    <a:pt x="279" y="740"/>
                    <a:pt x="709" y="841"/>
                  </a:cubicBezTo>
                  <a:cubicBezTo>
                    <a:pt x="2721" y="1322"/>
                    <a:pt x="8643" y="3423"/>
                    <a:pt x="9896" y="11774"/>
                  </a:cubicBezTo>
                  <a:cubicBezTo>
                    <a:pt x="10351" y="14849"/>
                    <a:pt x="10440" y="17987"/>
                    <a:pt x="10301" y="21125"/>
                  </a:cubicBezTo>
                  <a:cubicBezTo>
                    <a:pt x="10225" y="22859"/>
                    <a:pt x="10085" y="24592"/>
                    <a:pt x="9896" y="26339"/>
                  </a:cubicBezTo>
                  <a:cubicBezTo>
                    <a:pt x="9326" y="31767"/>
                    <a:pt x="8327" y="37158"/>
                    <a:pt x="7694" y="42308"/>
                  </a:cubicBezTo>
                  <a:cubicBezTo>
                    <a:pt x="6504" y="52102"/>
                    <a:pt x="12338" y="62933"/>
                    <a:pt x="12338" y="62933"/>
                  </a:cubicBezTo>
                  <a:cubicBezTo>
                    <a:pt x="12338" y="62933"/>
                    <a:pt x="13983" y="60314"/>
                    <a:pt x="15400" y="59163"/>
                  </a:cubicBezTo>
                  <a:cubicBezTo>
                    <a:pt x="15603" y="58998"/>
                    <a:pt x="15818" y="58846"/>
                    <a:pt x="16058" y="58745"/>
                  </a:cubicBezTo>
                  <a:cubicBezTo>
                    <a:pt x="16096" y="58720"/>
                    <a:pt x="16121" y="58707"/>
                    <a:pt x="16159" y="58707"/>
                  </a:cubicBezTo>
                  <a:cubicBezTo>
                    <a:pt x="16268" y="58677"/>
                    <a:pt x="16395" y="58663"/>
                    <a:pt x="16539" y="58663"/>
                  </a:cubicBezTo>
                  <a:cubicBezTo>
                    <a:pt x="18637" y="58663"/>
                    <a:pt x="24226" y="61646"/>
                    <a:pt x="24308" y="61693"/>
                  </a:cubicBezTo>
                  <a:cubicBezTo>
                    <a:pt x="24245" y="61541"/>
                    <a:pt x="21297" y="54468"/>
                    <a:pt x="19399" y="46787"/>
                  </a:cubicBezTo>
                  <a:cubicBezTo>
                    <a:pt x="18424" y="42890"/>
                    <a:pt x="17728" y="38828"/>
                    <a:pt x="17830" y="35437"/>
                  </a:cubicBezTo>
                  <a:cubicBezTo>
                    <a:pt x="17931" y="31489"/>
                    <a:pt x="18260" y="26655"/>
                    <a:pt x="18260" y="21859"/>
                  </a:cubicBezTo>
                  <a:cubicBezTo>
                    <a:pt x="18260" y="14343"/>
                    <a:pt x="17450" y="6966"/>
                    <a:pt x="13679" y="3524"/>
                  </a:cubicBezTo>
                  <a:cubicBezTo>
                    <a:pt x="10599" y="706"/>
                    <a:pt x="7192" y="0"/>
                    <a:pt x="45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2"/>
            <p:cNvSpPr/>
            <p:nvPr/>
          </p:nvSpPr>
          <p:spPr>
            <a:xfrm>
              <a:off x="1068693" y="1113137"/>
              <a:ext cx="831689" cy="3208580"/>
            </a:xfrm>
            <a:custGeom>
              <a:avLst/>
              <a:gdLst/>
              <a:ahLst/>
              <a:cxnLst/>
              <a:rect l="l" t="t" r="r" b="b"/>
              <a:pathLst>
                <a:path w="16236" h="62637" extrusionOk="0">
                  <a:moveTo>
                    <a:pt x="1569" y="0"/>
                  </a:moveTo>
                  <a:cubicBezTo>
                    <a:pt x="1329" y="51"/>
                    <a:pt x="1126" y="89"/>
                    <a:pt x="937" y="139"/>
                  </a:cubicBezTo>
                  <a:cubicBezTo>
                    <a:pt x="861" y="165"/>
                    <a:pt x="785" y="190"/>
                    <a:pt x="709" y="203"/>
                  </a:cubicBezTo>
                  <a:cubicBezTo>
                    <a:pt x="468" y="240"/>
                    <a:pt x="228" y="316"/>
                    <a:pt x="0" y="392"/>
                  </a:cubicBezTo>
                  <a:cubicBezTo>
                    <a:pt x="0" y="392"/>
                    <a:pt x="279" y="443"/>
                    <a:pt x="709" y="544"/>
                  </a:cubicBezTo>
                  <a:cubicBezTo>
                    <a:pt x="2721" y="1025"/>
                    <a:pt x="8643" y="3126"/>
                    <a:pt x="9896" y="11477"/>
                  </a:cubicBezTo>
                  <a:cubicBezTo>
                    <a:pt x="10351" y="14552"/>
                    <a:pt x="10440" y="17690"/>
                    <a:pt x="10301" y="20828"/>
                  </a:cubicBezTo>
                  <a:cubicBezTo>
                    <a:pt x="10225" y="22562"/>
                    <a:pt x="10085" y="24295"/>
                    <a:pt x="9896" y="26042"/>
                  </a:cubicBezTo>
                  <a:cubicBezTo>
                    <a:pt x="9326" y="31470"/>
                    <a:pt x="8327" y="36861"/>
                    <a:pt x="7694" y="42011"/>
                  </a:cubicBezTo>
                  <a:cubicBezTo>
                    <a:pt x="6504" y="51805"/>
                    <a:pt x="12338" y="62636"/>
                    <a:pt x="12338" y="62636"/>
                  </a:cubicBezTo>
                  <a:cubicBezTo>
                    <a:pt x="12338" y="62636"/>
                    <a:pt x="13983" y="60017"/>
                    <a:pt x="15400" y="58866"/>
                  </a:cubicBezTo>
                  <a:cubicBezTo>
                    <a:pt x="15603" y="58701"/>
                    <a:pt x="15818" y="58562"/>
                    <a:pt x="16058" y="58448"/>
                  </a:cubicBezTo>
                  <a:cubicBezTo>
                    <a:pt x="16096" y="58435"/>
                    <a:pt x="16121" y="58423"/>
                    <a:pt x="16159" y="58410"/>
                  </a:cubicBezTo>
                  <a:lnTo>
                    <a:pt x="16235" y="58359"/>
                  </a:lnTo>
                  <a:cubicBezTo>
                    <a:pt x="5391" y="45895"/>
                    <a:pt x="14919" y="16045"/>
                    <a:pt x="12300" y="8111"/>
                  </a:cubicBezTo>
                  <a:cubicBezTo>
                    <a:pt x="10060" y="1316"/>
                    <a:pt x="4252" y="152"/>
                    <a:pt x="1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2"/>
            <p:cNvSpPr/>
            <p:nvPr/>
          </p:nvSpPr>
          <p:spPr>
            <a:xfrm>
              <a:off x="1574910" y="2180680"/>
              <a:ext cx="486894" cy="1384663"/>
            </a:xfrm>
            <a:custGeom>
              <a:avLst/>
              <a:gdLst/>
              <a:ahLst/>
              <a:cxnLst/>
              <a:rect l="l" t="t" r="r" b="b"/>
              <a:pathLst>
                <a:path w="9505" h="27031" extrusionOk="0">
                  <a:moveTo>
                    <a:pt x="406" y="1"/>
                  </a:moveTo>
                  <a:cubicBezTo>
                    <a:pt x="330" y="1722"/>
                    <a:pt x="191" y="3468"/>
                    <a:pt x="1" y="5202"/>
                  </a:cubicBezTo>
                  <a:cubicBezTo>
                    <a:pt x="748" y="5720"/>
                    <a:pt x="1937" y="6935"/>
                    <a:pt x="2203" y="9491"/>
                  </a:cubicBezTo>
                  <a:cubicBezTo>
                    <a:pt x="2595" y="13262"/>
                    <a:pt x="2203" y="14502"/>
                    <a:pt x="4291" y="15147"/>
                  </a:cubicBezTo>
                  <a:cubicBezTo>
                    <a:pt x="4291" y="15147"/>
                    <a:pt x="2924" y="23600"/>
                    <a:pt x="7606" y="26789"/>
                  </a:cubicBezTo>
                  <a:cubicBezTo>
                    <a:pt x="7848" y="26953"/>
                    <a:pt x="8071" y="27031"/>
                    <a:pt x="8275" y="27031"/>
                  </a:cubicBezTo>
                  <a:cubicBezTo>
                    <a:pt x="8795" y="27031"/>
                    <a:pt x="9195" y="26526"/>
                    <a:pt x="9504" y="25663"/>
                  </a:cubicBezTo>
                  <a:cubicBezTo>
                    <a:pt x="8542" y="21753"/>
                    <a:pt x="7846" y="17691"/>
                    <a:pt x="7922" y="14300"/>
                  </a:cubicBezTo>
                  <a:cubicBezTo>
                    <a:pt x="8036" y="10364"/>
                    <a:pt x="8365" y="5518"/>
                    <a:pt x="8365" y="735"/>
                  </a:cubicBezTo>
                  <a:lnTo>
                    <a:pt x="4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2"/>
            <p:cNvSpPr/>
            <p:nvPr/>
          </p:nvSpPr>
          <p:spPr>
            <a:xfrm>
              <a:off x="1786884" y="1627802"/>
              <a:ext cx="867342" cy="2357528"/>
            </a:xfrm>
            <a:custGeom>
              <a:avLst/>
              <a:gdLst/>
              <a:ahLst/>
              <a:cxnLst/>
              <a:rect l="l" t="t" r="r" b="b"/>
              <a:pathLst>
                <a:path w="16932" h="46023" extrusionOk="0">
                  <a:moveTo>
                    <a:pt x="7821" y="0"/>
                  </a:moveTo>
                  <a:cubicBezTo>
                    <a:pt x="7720" y="1645"/>
                    <a:pt x="7403" y="3265"/>
                    <a:pt x="6847" y="4809"/>
                  </a:cubicBezTo>
                  <a:cubicBezTo>
                    <a:pt x="5935" y="7415"/>
                    <a:pt x="1" y="6555"/>
                    <a:pt x="127" y="9744"/>
                  </a:cubicBezTo>
                  <a:cubicBezTo>
                    <a:pt x="267" y="12932"/>
                    <a:pt x="3341" y="15147"/>
                    <a:pt x="3734" y="18665"/>
                  </a:cubicBezTo>
                  <a:cubicBezTo>
                    <a:pt x="4126" y="22170"/>
                    <a:pt x="1785" y="27763"/>
                    <a:pt x="1848" y="32242"/>
                  </a:cubicBezTo>
                  <a:cubicBezTo>
                    <a:pt x="1912" y="36734"/>
                    <a:pt x="3923" y="39328"/>
                    <a:pt x="3923" y="39328"/>
                  </a:cubicBezTo>
                  <a:lnTo>
                    <a:pt x="13933" y="46022"/>
                  </a:lnTo>
                  <a:cubicBezTo>
                    <a:pt x="13933" y="46022"/>
                    <a:pt x="16932" y="36861"/>
                    <a:pt x="16932" y="32508"/>
                  </a:cubicBezTo>
                  <a:cubicBezTo>
                    <a:pt x="16932" y="28155"/>
                    <a:pt x="13287" y="24523"/>
                    <a:pt x="13287" y="21195"/>
                  </a:cubicBezTo>
                  <a:cubicBezTo>
                    <a:pt x="13287" y="17880"/>
                    <a:pt x="16868" y="12616"/>
                    <a:pt x="15173" y="10604"/>
                  </a:cubicBezTo>
                  <a:cubicBezTo>
                    <a:pt x="13490" y="8579"/>
                    <a:pt x="11149" y="8326"/>
                    <a:pt x="10693" y="6694"/>
                  </a:cubicBezTo>
                  <a:cubicBezTo>
                    <a:pt x="10655" y="6580"/>
                    <a:pt x="10630" y="6454"/>
                    <a:pt x="10605" y="6314"/>
                  </a:cubicBezTo>
                  <a:cubicBezTo>
                    <a:pt x="10567" y="5985"/>
                    <a:pt x="10592" y="5656"/>
                    <a:pt x="10668" y="5327"/>
                  </a:cubicBezTo>
                  <a:cubicBezTo>
                    <a:pt x="10807" y="4821"/>
                    <a:pt x="11086" y="4340"/>
                    <a:pt x="11465" y="3973"/>
                  </a:cubicBezTo>
                  <a:lnTo>
                    <a:pt x="7821" y="0"/>
                  </a:ln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2"/>
            <p:cNvSpPr/>
            <p:nvPr/>
          </p:nvSpPr>
          <p:spPr>
            <a:xfrm>
              <a:off x="1831604" y="1985613"/>
              <a:ext cx="840756" cy="2272597"/>
            </a:xfrm>
            <a:custGeom>
              <a:avLst/>
              <a:gdLst/>
              <a:ahLst/>
              <a:cxnLst/>
              <a:rect l="l" t="t" r="r" b="b"/>
              <a:pathLst>
                <a:path w="16413" h="44365" extrusionOk="0">
                  <a:moveTo>
                    <a:pt x="4291" y="0"/>
                  </a:moveTo>
                  <a:lnTo>
                    <a:pt x="3772" y="177"/>
                  </a:lnTo>
                  <a:cubicBezTo>
                    <a:pt x="3772" y="177"/>
                    <a:pt x="4746" y="4986"/>
                    <a:pt x="2532" y="10250"/>
                  </a:cubicBezTo>
                  <a:cubicBezTo>
                    <a:pt x="2532" y="10250"/>
                    <a:pt x="1" y="22334"/>
                    <a:pt x="191" y="27016"/>
                  </a:cubicBezTo>
                  <a:cubicBezTo>
                    <a:pt x="381" y="31685"/>
                    <a:pt x="9415" y="44364"/>
                    <a:pt x="9415" y="44364"/>
                  </a:cubicBezTo>
                  <a:cubicBezTo>
                    <a:pt x="9415" y="44364"/>
                    <a:pt x="16147" y="37708"/>
                    <a:pt x="16286" y="28155"/>
                  </a:cubicBezTo>
                  <a:cubicBezTo>
                    <a:pt x="16413" y="18601"/>
                    <a:pt x="12288" y="19209"/>
                    <a:pt x="12870" y="13945"/>
                  </a:cubicBezTo>
                  <a:cubicBezTo>
                    <a:pt x="13452" y="8681"/>
                    <a:pt x="14021" y="4669"/>
                    <a:pt x="12009" y="1670"/>
                  </a:cubicBezTo>
                  <a:lnTo>
                    <a:pt x="11288" y="1265"/>
                  </a:lnTo>
                  <a:lnTo>
                    <a:pt x="11288" y="1265"/>
                  </a:lnTo>
                  <a:cubicBezTo>
                    <a:pt x="12187" y="2493"/>
                    <a:pt x="12566" y="4024"/>
                    <a:pt x="12338" y="5530"/>
                  </a:cubicBezTo>
                  <a:cubicBezTo>
                    <a:pt x="12206" y="6384"/>
                    <a:pt x="11486" y="6742"/>
                    <a:pt x="10547" y="6742"/>
                  </a:cubicBezTo>
                  <a:cubicBezTo>
                    <a:pt x="8701" y="6742"/>
                    <a:pt x="6007" y="5359"/>
                    <a:pt x="5252" y="3632"/>
                  </a:cubicBezTo>
                  <a:cubicBezTo>
                    <a:pt x="4113" y="1038"/>
                    <a:pt x="4291" y="0"/>
                    <a:pt x="4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2"/>
            <p:cNvSpPr/>
            <p:nvPr/>
          </p:nvSpPr>
          <p:spPr>
            <a:xfrm>
              <a:off x="2096085" y="1446565"/>
              <a:ext cx="496575" cy="478800"/>
            </a:xfrm>
            <a:custGeom>
              <a:avLst/>
              <a:gdLst/>
              <a:ahLst/>
              <a:cxnLst/>
              <a:rect l="l" t="t" r="r" b="b"/>
              <a:pathLst>
                <a:path w="9694" h="9347" extrusionOk="0">
                  <a:moveTo>
                    <a:pt x="6761" y="0"/>
                  </a:moveTo>
                  <a:cubicBezTo>
                    <a:pt x="4548" y="0"/>
                    <a:pt x="2595" y="3083"/>
                    <a:pt x="2595" y="3083"/>
                  </a:cubicBezTo>
                  <a:cubicBezTo>
                    <a:pt x="2519" y="2146"/>
                    <a:pt x="1924" y="1501"/>
                    <a:pt x="1241" y="1501"/>
                  </a:cubicBezTo>
                  <a:cubicBezTo>
                    <a:pt x="570" y="1501"/>
                    <a:pt x="1" y="2640"/>
                    <a:pt x="494" y="4044"/>
                  </a:cubicBezTo>
                  <a:cubicBezTo>
                    <a:pt x="959" y="5333"/>
                    <a:pt x="1796" y="5386"/>
                    <a:pt x="1931" y="5386"/>
                  </a:cubicBezTo>
                  <a:cubicBezTo>
                    <a:pt x="1943" y="5386"/>
                    <a:pt x="1949" y="5386"/>
                    <a:pt x="1949" y="5386"/>
                  </a:cubicBezTo>
                  <a:lnTo>
                    <a:pt x="1949" y="5386"/>
                  </a:lnTo>
                  <a:cubicBezTo>
                    <a:pt x="1949" y="5386"/>
                    <a:pt x="1772" y="7119"/>
                    <a:pt x="3012" y="8005"/>
                  </a:cubicBezTo>
                  <a:cubicBezTo>
                    <a:pt x="3986" y="8708"/>
                    <a:pt x="5534" y="9347"/>
                    <a:pt x="6473" y="9347"/>
                  </a:cubicBezTo>
                  <a:cubicBezTo>
                    <a:pt x="6717" y="9347"/>
                    <a:pt x="6920" y="9304"/>
                    <a:pt x="7062" y="9207"/>
                  </a:cubicBezTo>
                  <a:cubicBezTo>
                    <a:pt x="7745" y="8739"/>
                    <a:pt x="8087" y="6689"/>
                    <a:pt x="8327" y="6335"/>
                  </a:cubicBezTo>
                  <a:cubicBezTo>
                    <a:pt x="8567" y="5980"/>
                    <a:pt x="9694" y="5487"/>
                    <a:pt x="8719" y="5082"/>
                  </a:cubicBezTo>
                  <a:cubicBezTo>
                    <a:pt x="7745" y="4677"/>
                    <a:pt x="8188" y="3665"/>
                    <a:pt x="8137" y="2007"/>
                  </a:cubicBezTo>
                  <a:cubicBezTo>
                    <a:pt x="8087" y="362"/>
                    <a:pt x="7669" y="185"/>
                    <a:pt x="7669" y="185"/>
                  </a:cubicBezTo>
                  <a:cubicBezTo>
                    <a:pt x="7364" y="57"/>
                    <a:pt x="7060" y="0"/>
                    <a:pt x="6761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2"/>
            <p:cNvSpPr/>
            <p:nvPr/>
          </p:nvSpPr>
          <p:spPr>
            <a:xfrm>
              <a:off x="1335120" y="1288124"/>
              <a:ext cx="1216696" cy="890188"/>
            </a:xfrm>
            <a:custGeom>
              <a:avLst/>
              <a:gdLst/>
              <a:ahLst/>
              <a:cxnLst/>
              <a:rect l="l" t="t" r="r" b="b"/>
              <a:pathLst>
                <a:path w="23752" h="17378" extrusionOk="0">
                  <a:moveTo>
                    <a:pt x="18147" y="1"/>
                  </a:moveTo>
                  <a:cubicBezTo>
                    <a:pt x="15500" y="1"/>
                    <a:pt x="13753" y="1550"/>
                    <a:pt x="11857" y="4860"/>
                  </a:cubicBezTo>
                  <a:cubicBezTo>
                    <a:pt x="9706" y="8593"/>
                    <a:pt x="6466" y="7226"/>
                    <a:pt x="4808" y="7783"/>
                  </a:cubicBezTo>
                  <a:cubicBezTo>
                    <a:pt x="3151" y="8339"/>
                    <a:pt x="3543" y="9706"/>
                    <a:pt x="3543" y="9706"/>
                  </a:cubicBezTo>
                  <a:cubicBezTo>
                    <a:pt x="3543" y="9706"/>
                    <a:pt x="671" y="10288"/>
                    <a:pt x="127" y="12591"/>
                  </a:cubicBezTo>
                  <a:cubicBezTo>
                    <a:pt x="0" y="13173"/>
                    <a:pt x="13" y="13768"/>
                    <a:pt x="152" y="14337"/>
                  </a:cubicBezTo>
                  <a:cubicBezTo>
                    <a:pt x="631" y="16466"/>
                    <a:pt x="3046" y="17377"/>
                    <a:pt x="5213" y="17377"/>
                  </a:cubicBezTo>
                  <a:cubicBezTo>
                    <a:pt x="6884" y="17377"/>
                    <a:pt x="8407" y="16836"/>
                    <a:pt x="8782" y="15894"/>
                  </a:cubicBezTo>
                  <a:cubicBezTo>
                    <a:pt x="9655" y="13705"/>
                    <a:pt x="12591" y="13819"/>
                    <a:pt x="14147" y="13793"/>
                  </a:cubicBezTo>
                  <a:cubicBezTo>
                    <a:pt x="15703" y="13768"/>
                    <a:pt x="17121" y="10554"/>
                    <a:pt x="17260" y="9339"/>
                  </a:cubicBezTo>
                  <a:cubicBezTo>
                    <a:pt x="17260" y="9339"/>
                    <a:pt x="16260" y="9111"/>
                    <a:pt x="16412" y="7606"/>
                  </a:cubicBezTo>
                  <a:cubicBezTo>
                    <a:pt x="16522" y="6421"/>
                    <a:pt x="16999" y="6121"/>
                    <a:pt x="17278" y="6121"/>
                  </a:cubicBezTo>
                  <a:cubicBezTo>
                    <a:pt x="17354" y="6121"/>
                    <a:pt x="17415" y="6143"/>
                    <a:pt x="17450" y="6176"/>
                  </a:cubicBezTo>
                  <a:cubicBezTo>
                    <a:pt x="17450" y="6176"/>
                    <a:pt x="18019" y="7390"/>
                    <a:pt x="18500" y="7416"/>
                  </a:cubicBezTo>
                  <a:cubicBezTo>
                    <a:pt x="18506" y="7416"/>
                    <a:pt x="18511" y="7416"/>
                    <a:pt x="18517" y="7416"/>
                  </a:cubicBezTo>
                  <a:cubicBezTo>
                    <a:pt x="18991" y="7416"/>
                    <a:pt x="18868" y="6332"/>
                    <a:pt x="18968" y="5581"/>
                  </a:cubicBezTo>
                  <a:lnTo>
                    <a:pt x="18968" y="5581"/>
                  </a:lnTo>
                  <a:cubicBezTo>
                    <a:pt x="18968" y="5581"/>
                    <a:pt x="19594" y="5720"/>
                    <a:pt x="20391" y="5720"/>
                  </a:cubicBezTo>
                  <a:cubicBezTo>
                    <a:pt x="21421" y="5720"/>
                    <a:pt x="22738" y="5487"/>
                    <a:pt x="23359" y="4417"/>
                  </a:cubicBezTo>
                  <a:cubicBezTo>
                    <a:pt x="23701" y="3847"/>
                    <a:pt x="23751" y="3164"/>
                    <a:pt x="23498" y="2557"/>
                  </a:cubicBezTo>
                  <a:cubicBezTo>
                    <a:pt x="23005" y="1367"/>
                    <a:pt x="21398" y="380"/>
                    <a:pt x="19209" y="76"/>
                  </a:cubicBezTo>
                  <a:cubicBezTo>
                    <a:pt x="18838" y="26"/>
                    <a:pt x="18485" y="1"/>
                    <a:pt x="18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2"/>
            <p:cNvSpPr/>
            <p:nvPr/>
          </p:nvSpPr>
          <p:spPr>
            <a:xfrm>
              <a:off x="2225072" y="1783989"/>
              <a:ext cx="108956" cy="167967"/>
            </a:xfrm>
            <a:custGeom>
              <a:avLst/>
              <a:gdLst/>
              <a:ahLst/>
              <a:cxnLst/>
              <a:rect l="l" t="t" r="r" b="b"/>
              <a:pathLst>
                <a:path w="2127" h="3279" extrusionOk="0">
                  <a:moveTo>
                    <a:pt x="1" y="1"/>
                  </a:moveTo>
                  <a:lnTo>
                    <a:pt x="1" y="1"/>
                  </a:lnTo>
                  <a:cubicBezTo>
                    <a:pt x="89" y="1962"/>
                    <a:pt x="1380" y="2962"/>
                    <a:pt x="2051" y="3278"/>
                  </a:cubicBezTo>
                  <a:cubicBezTo>
                    <a:pt x="2013" y="2949"/>
                    <a:pt x="2038" y="2607"/>
                    <a:pt x="2127" y="2291"/>
                  </a:cubicBezTo>
                  <a:cubicBezTo>
                    <a:pt x="773" y="169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2"/>
            <p:cNvSpPr/>
            <p:nvPr/>
          </p:nvSpPr>
          <p:spPr>
            <a:xfrm>
              <a:off x="1744776" y="2027464"/>
              <a:ext cx="246341" cy="814426"/>
            </a:xfrm>
            <a:custGeom>
              <a:avLst/>
              <a:gdLst/>
              <a:ahLst/>
              <a:cxnLst/>
              <a:rect l="l" t="t" r="r" b="b"/>
              <a:pathLst>
                <a:path w="4809" h="15899" extrusionOk="0">
                  <a:moveTo>
                    <a:pt x="2399" y="0"/>
                  </a:moveTo>
                  <a:cubicBezTo>
                    <a:pt x="2234" y="0"/>
                    <a:pt x="2098" y="35"/>
                    <a:pt x="2012" y="107"/>
                  </a:cubicBezTo>
                  <a:cubicBezTo>
                    <a:pt x="2012" y="107"/>
                    <a:pt x="0" y="562"/>
                    <a:pt x="0" y="6345"/>
                  </a:cubicBezTo>
                  <a:cubicBezTo>
                    <a:pt x="0" y="12128"/>
                    <a:pt x="658" y="15899"/>
                    <a:pt x="658" y="15899"/>
                  </a:cubicBezTo>
                  <a:lnTo>
                    <a:pt x="3898" y="13748"/>
                  </a:lnTo>
                  <a:cubicBezTo>
                    <a:pt x="3898" y="13748"/>
                    <a:pt x="4809" y="3156"/>
                    <a:pt x="4619" y="1790"/>
                  </a:cubicBezTo>
                  <a:cubicBezTo>
                    <a:pt x="4464" y="684"/>
                    <a:pt x="3136" y="0"/>
                    <a:pt x="2399" y="0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2"/>
            <p:cNvSpPr/>
            <p:nvPr/>
          </p:nvSpPr>
          <p:spPr>
            <a:xfrm>
              <a:off x="711493" y="1212310"/>
              <a:ext cx="2921515" cy="2077481"/>
            </a:xfrm>
            <a:custGeom>
              <a:avLst/>
              <a:gdLst/>
              <a:ahLst/>
              <a:cxnLst/>
              <a:rect l="l" t="t" r="r" b="b"/>
              <a:pathLst>
                <a:path w="57033" h="40556" extrusionOk="0">
                  <a:moveTo>
                    <a:pt x="4088" y="0"/>
                  </a:moveTo>
                  <a:cubicBezTo>
                    <a:pt x="2570" y="1544"/>
                    <a:pt x="1456" y="3442"/>
                    <a:pt x="823" y="5504"/>
                  </a:cubicBezTo>
                  <a:cubicBezTo>
                    <a:pt x="165" y="7656"/>
                    <a:pt x="1" y="10351"/>
                    <a:pt x="1165" y="13350"/>
                  </a:cubicBezTo>
                  <a:cubicBezTo>
                    <a:pt x="4189" y="21157"/>
                    <a:pt x="19981" y="23106"/>
                    <a:pt x="29535" y="26510"/>
                  </a:cubicBezTo>
                  <a:cubicBezTo>
                    <a:pt x="38393" y="29673"/>
                    <a:pt x="48427" y="39050"/>
                    <a:pt x="49845" y="40391"/>
                  </a:cubicBezTo>
                  <a:lnTo>
                    <a:pt x="49971" y="40518"/>
                  </a:lnTo>
                  <a:lnTo>
                    <a:pt x="50009" y="40556"/>
                  </a:lnTo>
                  <a:cubicBezTo>
                    <a:pt x="50009" y="40556"/>
                    <a:pt x="50022" y="40518"/>
                    <a:pt x="50022" y="40454"/>
                  </a:cubicBezTo>
                  <a:cubicBezTo>
                    <a:pt x="50034" y="40429"/>
                    <a:pt x="50047" y="40404"/>
                    <a:pt x="50047" y="40353"/>
                  </a:cubicBezTo>
                  <a:cubicBezTo>
                    <a:pt x="50161" y="39670"/>
                    <a:pt x="50604" y="37329"/>
                    <a:pt x="51401" y="36063"/>
                  </a:cubicBezTo>
                  <a:cubicBezTo>
                    <a:pt x="51452" y="35962"/>
                    <a:pt x="51528" y="35861"/>
                    <a:pt x="51591" y="35772"/>
                  </a:cubicBezTo>
                  <a:cubicBezTo>
                    <a:pt x="51641" y="35709"/>
                    <a:pt x="51705" y="35646"/>
                    <a:pt x="51768" y="35583"/>
                  </a:cubicBezTo>
                  <a:cubicBezTo>
                    <a:pt x="52932" y="34406"/>
                    <a:pt x="57032" y="33634"/>
                    <a:pt x="57032" y="33634"/>
                  </a:cubicBezTo>
                  <a:cubicBezTo>
                    <a:pt x="57032" y="33634"/>
                    <a:pt x="49035" y="24283"/>
                    <a:pt x="39481" y="21841"/>
                  </a:cubicBezTo>
                  <a:cubicBezTo>
                    <a:pt x="29940" y="19398"/>
                    <a:pt x="19830" y="18399"/>
                    <a:pt x="10959" y="13325"/>
                  </a:cubicBezTo>
                  <a:cubicBezTo>
                    <a:pt x="2468" y="8465"/>
                    <a:pt x="3936" y="709"/>
                    <a:pt x="4088" y="38"/>
                  </a:cubicBezTo>
                  <a:cubicBezTo>
                    <a:pt x="4088" y="25"/>
                    <a:pt x="4088" y="13"/>
                    <a:pt x="4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2"/>
            <p:cNvSpPr/>
            <p:nvPr/>
          </p:nvSpPr>
          <p:spPr>
            <a:xfrm>
              <a:off x="581225" y="1212310"/>
              <a:ext cx="2773014" cy="2069080"/>
            </a:xfrm>
            <a:custGeom>
              <a:avLst/>
              <a:gdLst/>
              <a:ahLst/>
              <a:cxnLst/>
              <a:rect l="l" t="t" r="r" b="b"/>
              <a:pathLst>
                <a:path w="54134" h="40392" extrusionOk="0">
                  <a:moveTo>
                    <a:pt x="6631" y="0"/>
                  </a:moveTo>
                  <a:cubicBezTo>
                    <a:pt x="5113" y="1544"/>
                    <a:pt x="3999" y="3442"/>
                    <a:pt x="3366" y="5504"/>
                  </a:cubicBezTo>
                  <a:cubicBezTo>
                    <a:pt x="2708" y="7656"/>
                    <a:pt x="2544" y="10351"/>
                    <a:pt x="3708" y="13350"/>
                  </a:cubicBezTo>
                  <a:cubicBezTo>
                    <a:pt x="6732" y="21157"/>
                    <a:pt x="22524" y="23106"/>
                    <a:pt x="32078" y="26510"/>
                  </a:cubicBezTo>
                  <a:cubicBezTo>
                    <a:pt x="40936" y="29673"/>
                    <a:pt x="50970" y="39050"/>
                    <a:pt x="52388" y="40391"/>
                  </a:cubicBezTo>
                  <a:lnTo>
                    <a:pt x="52590" y="40353"/>
                  </a:lnTo>
                  <a:cubicBezTo>
                    <a:pt x="52704" y="39670"/>
                    <a:pt x="53147" y="37329"/>
                    <a:pt x="53944" y="36063"/>
                  </a:cubicBezTo>
                  <a:cubicBezTo>
                    <a:pt x="53995" y="35962"/>
                    <a:pt x="54071" y="35861"/>
                    <a:pt x="54134" y="35772"/>
                  </a:cubicBezTo>
                  <a:cubicBezTo>
                    <a:pt x="49578" y="28598"/>
                    <a:pt x="34710" y="23435"/>
                    <a:pt x="18032" y="19626"/>
                  </a:cubicBezTo>
                  <a:cubicBezTo>
                    <a:pt x="1" y="15514"/>
                    <a:pt x="5897" y="1708"/>
                    <a:pt x="5897" y="1708"/>
                  </a:cubicBezTo>
                  <a:cubicBezTo>
                    <a:pt x="6049" y="1114"/>
                    <a:pt x="6290" y="544"/>
                    <a:pt x="6631" y="38"/>
                  </a:cubicBezTo>
                  <a:cubicBezTo>
                    <a:pt x="6631" y="25"/>
                    <a:pt x="6631" y="13"/>
                    <a:pt x="66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2"/>
            <p:cNvSpPr/>
            <p:nvPr/>
          </p:nvSpPr>
          <p:spPr>
            <a:xfrm>
              <a:off x="1778483" y="2483424"/>
              <a:ext cx="519883" cy="419277"/>
            </a:xfrm>
            <a:custGeom>
              <a:avLst/>
              <a:gdLst/>
              <a:ahLst/>
              <a:cxnLst/>
              <a:rect l="l" t="t" r="r" b="b"/>
              <a:pathLst>
                <a:path w="10149" h="8185" extrusionOk="0">
                  <a:moveTo>
                    <a:pt x="8440" y="0"/>
                  </a:moveTo>
                  <a:cubicBezTo>
                    <a:pt x="8440" y="0"/>
                    <a:pt x="7466" y="506"/>
                    <a:pt x="4290" y="2847"/>
                  </a:cubicBezTo>
                  <a:cubicBezTo>
                    <a:pt x="1126" y="5188"/>
                    <a:pt x="0" y="6985"/>
                    <a:pt x="0" y="6985"/>
                  </a:cubicBezTo>
                  <a:cubicBezTo>
                    <a:pt x="192" y="7842"/>
                    <a:pt x="835" y="8185"/>
                    <a:pt x="1666" y="8185"/>
                  </a:cubicBezTo>
                  <a:cubicBezTo>
                    <a:pt x="2922" y="8185"/>
                    <a:pt x="4606" y="7403"/>
                    <a:pt x="5808" y="6428"/>
                  </a:cubicBezTo>
                  <a:cubicBezTo>
                    <a:pt x="7808" y="4821"/>
                    <a:pt x="10149" y="1025"/>
                    <a:pt x="10149" y="1025"/>
                  </a:cubicBezTo>
                  <a:lnTo>
                    <a:pt x="8440" y="0"/>
                  </a:ln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2"/>
            <p:cNvSpPr/>
            <p:nvPr/>
          </p:nvSpPr>
          <p:spPr>
            <a:xfrm>
              <a:off x="2196590" y="2247991"/>
              <a:ext cx="293263" cy="341927"/>
            </a:xfrm>
            <a:custGeom>
              <a:avLst/>
              <a:gdLst/>
              <a:ahLst/>
              <a:cxnLst/>
              <a:rect l="l" t="t" r="r" b="b"/>
              <a:pathLst>
                <a:path w="5725" h="6675" extrusionOk="0">
                  <a:moveTo>
                    <a:pt x="4277" y="0"/>
                  </a:moveTo>
                  <a:cubicBezTo>
                    <a:pt x="4256" y="0"/>
                    <a:pt x="4231" y="5"/>
                    <a:pt x="4201" y="16"/>
                  </a:cubicBezTo>
                  <a:cubicBezTo>
                    <a:pt x="3885" y="155"/>
                    <a:pt x="3581" y="319"/>
                    <a:pt x="3303" y="534"/>
                  </a:cubicBezTo>
                  <a:cubicBezTo>
                    <a:pt x="3088" y="699"/>
                    <a:pt x="2012" y="2116"/>
                    <a:pt x="2012" y="2116"/>
                  </a:cubicBezTo>
                  <a:cubicBezTo>
                    <a:pt x="2012" y="2116"/>
                    <a:pt x="1850" y="2287"/>
                    <a:pt x="1799" y="2287"/>
                  </a:cubicBezTo>
                  <a:cubicBezTo>
                    <a:pt x="1790" y="2287"/>
                    <a:pt x="1784" y="2282"/>
                    <a:pt x="1784" y="2268"/>
                  </a:cubicBezTo>
                  <a:cubicBezTo>
                    <a:pt x="1784" y="2179"/>
                    <a:pt x="2012" y="1698"/>
                    <a:pt x="2151" y="1256"/>
                  </a:cubicBezTo>
                  <a:cubicBezTo>
                    <a:pt x="2278" y="813"/>
                    <a:pt x="2113" y="496"/>
                    <a:pt x="2050" y="496"/>
                  </a:cubicBezTo>
                  <a:cubicBezTo>
                    <a:pt x="1974" y="496"/>
                    <a:pt x="1873" y="863"/>
                    <a:pt x="1797" y="965"/>
                  </a:cubicBezTo>
                  <a:cubicBezTo>
                    <a:pt x="1734" y="1066"/>
                    <a:pt x="1215" y="1800"/>
                    <a:pt x="1076" y="2293"/>
                  </a:cubicBezTo>
                  <a:cubicBezTo>
                    <a:pt x="924" y="2799"/>
                    <a:pt x="0" y="4988"/>
                    <a:pt x="0" y="4988"/>
                  </a:cubicBezTo>
                  <a:cubicBezTo>
                    <a:pt x="0" y="4988"/>
                    <a:pt x="168" y="6674"/>
                    <a:pt x="950" y="6674"/>
                  </a:cubicBezTo>
                  <a:cubicBezTo>
                    <a:pt x="1028" y="6674"/>
                    <a:pt x="1112" y="6657"/>
                    <a:pt x="1202" y="6621"/>
                  </a:cubicBezTo>
                  <a:cubicBezTo>
                    <a:pt x="2202" y="6216"/>
                    <a:pt x="3543" y="5090"/>
                    <a:pt x="3695" y="4837"/>
                  </a:cubicBezTo>
                  <a:cubicBezTo>
                    <a:pt x="3809" y="4659"/>
                    <a:pt x="5251" y="3824"/>
                    <a:pt x="5504" y="3242"/>
                  </a:cubicBezTo>
                  <a:cubicBezTo>
                    <a:pt x="5725" y="2709"/>
                    <a:pt x="5722" y="2282"/>
                    <a:pt x="5584" y="2282"/>
                  </a:cubicBezTo>
                  <a:cubicBezTo>
                    <a:pt x="5571" y="2282"/>
                    <a:pt x="5557" y="2286"/>
                    <a:pt x="5542" y="2293"/>
                  </a:cubicBezTo>
                  <a:cubicBezTo>
                    <a:pt x="5365" y="2382"/>
                    <a:pt x="5479" y="2508"/>
                    <a:pt x="5213" y="2761"/>
                  </a:cubicBezTo>
                  <a:cubicBezTo>
                    <a:pt x="5024" y="2926"/>
                    <a:pt x="4809" y="3065"/>
                    <a:pt x="4581" y="3179"/>
                  </a:cubicBezTo>
                  <a:cubicBezTo>
                    <a:pt x="4581" y="3179"/>
                    <a:pt x="5188" y="2382"/>
                    <a:pt x="5251" y="2053"/>
                  </a:cubicBezTo>
                  <a:cubicBezTo>
                    <a:pt x="5300" y="1751"/>
                    <a:pt x="5648" y="1023"/>
                    <a:pt x="5371" y="1023"/>
                  </a:cubicBezTo>
                  <a:cubicBezTo>
                    <a:pt x="5358" y="1023"/>
                    <a:pt x="5344" y="1024"/>
                    <a:pt x="5327" y="1028"/>
                  </a:cubicBezTo>
                  <a:cubicBezTo>
                    <a:pt x="4973" y="1104"/>
                    <a:pt x="4884" y="1547"/>
                    <a:pt x="4657" y="1800"/>
                  </a:cubicBezTo>
                  <a:cubicBezTo>
                    <a:pt x="4448" y="2008"/>
                    <a:pt x="4088" y="2330"/>
                    <a:pt x="3995" y="2330"/>
                  </a:cubicBezTo>
                  <a:cubicBezTo>
                    <a:pt x="3981" y="2330"/>
                    <a:pt x="3973" y="2323"/>
                    <a:pt x="3973" y="2306"/>
                  </a:cubicBezTo>
                  <a:cubicBezTo>
                    <a:pt x="3973" y="2179"/>
                    <a:pt x="4264" y="1838"/>
                    <a:pt x="4530" y="1433"/>
                  </a:cubicBezTo>
                  <a:cubicBezTo>
                    <a:pt x="4806" y="1031"/>
                    <a:pt x="5169" y="281"/>
                    <a:pt x="4916" y="281"/>
                  </a:cubicBezTo>
                  <a:cubicBezTo>
                    <a:pt x="4914" y="281"/>
                    <a:pt x="4912" y="281"/>
                    <a:pt x="4910" y="281"/>
                  </a:cubicBezTo>
                  <a:cubicBezTo>
                    <a:pt x="4657" y="294"/>
                    <a:pt x="4366" y="724"/>
                    <a:pt x="4138" y="863"/>
                  </a:cubicBezTo>
                  <a:cubicBezTo>
                    <a:pt x="3928" y="999"/>
                    <a:pt x="3263" y="1662"/>
                    <a:pt x="3228" y="1662"/>
                  </a:cubicBezTo>
                  <a:cubicBezTo>
                    <a:pt x="3227" y="1662"/>
                    <a:pt x="3227" y="1662"/>
                    <a:pt x="3227" y="1661"/>
                  </a:cubicBezTo>
                  <a:cubicBezTo>
                    <a:pt x="3227" y="1623"/>
                    <a:pt x="3695" y="838"/>
                    <a:pt x="3695" y="838"/>
                  </a:cubicBezTo>
                  <a:cubicBezTo>
                    <a:pt x="3872" y="724"/>
                    <a:pt x="4037" y="598"/>
                    <a:pt x="4188" y="446"/>
                  </a:cubicBezTo>
                  <a:cubicBezTo>
                    <a:pt x="4333" y="267"/>
                    <a:pt x="4429" y="0"/>
                    <a:pt x="4277" y="0"/>
                  </a:cubicBezTo>
                  <a:close/>
                </a:path>
              </a:pathLst>
            </a:custGeom>
            <a:solidFill>
              <a:srgbClr val="FFC7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2"/>
            <p:cNvSpPr/>
            <p:nvPr/>
          </p:nvSpPr>
          <p:spPr>
            <a:xfrm>
              <a:off x="2782361" y="2760760"/>
              <a:ext cx="282864" cy="241936"/>
            </a:xfrm>
            <a:custGeom>
              <a:avLst/>
              <a:gdLst/>
              <a:ahLst/>
              <a:cxnLst/>
              <a:rect l="l" t="t" r="r" b="b"/>
              <a:pathLst>
                <a:path w="5522" h="4723" extrusionOk="0">
                  <a:moveTo>
                    <a:pt x="3781" y="1"/>
                  </a:moveTo>
                  <a:cubicBezTo>
                    <a:pt x="3500" y="1"/>
                    <a:pt x="3580" y="839"/>
                    <a:pt x="3332" y="1520"/>
                  </a:cubicBezTo>
                  <a:cubicBezTo>
                    <a:pt x="3202" y="1867"/>
                    <a:pt x="3093" y="2008"/>
                    <a:pt x="3032" y="2008"/>
                  </a:cubicBezTo>
                  <a:cubicBezTo>
                    <a:pt x="2969" y="2008"/>
                    <a:pt x="2957" y="1854"/>
                    <a:pt x="3028" y="1622"/>
                  </a:cubicBezTo>
                  <a:cubicBezTo>
                    <a:pt x="3180" y="1179"/>
                    <a:pt x="3497" y="154"/>
                    <a:pt x="3130" y="116"/>
                  </a:cubicBezTo>
                  <a:cubicBezTo>
                    <a:pt x="3123" y="115"/>
                    <a:pt x="3116" y="114"/>
                    <a:pt x="3110" y="114"/>
                  </a:cubicBezTo>
                  <a:cubicBezTo>
                    <a:pt x="2769" y="114"/>
                    <a:pt x="2607" y="1388"/>
                    <a:pt x="1725" y="1748"/>
                  </a:cubicBezTo>
                  <a:cubicBezTo>
                    <a:pt x="1194" y="1963"/>
                    <a:pt x="751" y="2343"/>
                    <a:pt x="485" y="2849"/>
                  </a:cubicBezTo>
                  <a:cubicBezTo>
                    <a:pt x="0" y="4366"/>
                    <a:pt x="1250" y="4722"/>
                    <a:pt x="1786" y="4722"/>
                  </a:cubicBezTo>
                  <a:cubicBezTo>
                    <a:pt x="1795" y="4722"/>
                    <a:pt x="1805" y="4722"/>
                    <a:pt x="1814" y="4722"/>
                  </a:cubicBezTo>
                  <a:cubicBezTo>
                    <a:pt x="2332" y="4709"/>
                    <a:pt x="2801" y="4532"/>
                    <a:pt x="3737" y="3950"/>
                  </a:cubicBezTo>
                  <a:cubicBezTo>
                    <a:pt x="4686" y="3368"/>
                    <a:pt x="5256" y="2697"/>
                    <a:pt x="5293" y="2343"/>
                  </a:cubicBezTo>
                  <a:cubicBezTo>
                    <a:pt x="5331" y="1976"/>
                    <a:pt x="5521" y="938"/>
                    <a:pt x="5357" y="837"/>
                  </a:cubicBezTo>
                  <a:cubicBezTo>
                    <a:pt x="5312" y="812"/>
                    <a:pt x="5270" y="797"/>
                    <a:pt x="5231" y="797"/>
                  </a:cubicBezTo>
                  <a:cubicBezTo>
                    <a:pt x="5114" y="797"/>
                    <a:pt x="5024" y="930"/>
                    <a:pt x="4977" y="1318"/>
                  </a:cubicBezTo>
                  <a:cubicBezTo>
                    <a:pt x="4901" y="1824"/>
                    <a:pt x="4762" y="2381"/>
                    <a:pt x="4534" y="2394"/>
                  </a:cubicBezTo>
                  <a:cubicBezTo>
                    <a:pt x="4528" y="2394"/>
                    <a:pt x="4522" y="2395"/>
                    <a:pt x="4517" y="2395"/>
                  </a:cubicBezTo>
                  <a:cubicBezTo>
                    <a:pt x="4335" y="2395"/>
                    <a:pt x="4602" y="1988"/>
                    <a:pt x="4749" y="1128"/>
                  </a:cubicBezTo>
                  <a:cubicBezTo>
                    <a:pt x="4843" y="542"/>
                    <a:pt x="4611" y="167"/>
                    <a:pt x="4449" y="167"/>
                  </a:cubicBezTo>
                  <a:cubicBezTo>
                    <a:pt x="4370" y="167"/>
                    <a:pt x="4306" y="258"/>
                    <a:pt x="4306" y="458"/>
                  </a:cubicBezTo>
                  <a:cubicBezTo>
                    <a:pt x="4294" y="976"/>
                    <a:pt x="4167" y="1495"/>
                    <a:pt x="3952" y="1976"/>
                  </a:cubicBezTo>
                  <a:cubicBezTo>
                    <a:pt x="3903" y="2095"/>
                    <a:pt x="3867" y="2149"/>
                    <a:pt x="3845" y="2149"/>
                  </a:cubicBezTo>
                  <a:cubicBezTo>
                    <a:pt x="3801" y="2149"/>
                    <a:pt x="3820" y="1917"/>
                    <a:pt x="3914" y="1558"/>
                  </a:cubicBezTo>
                  <a:cubicBezTo>
                    <a:pt x="4053" y="1027"/>
                    <a:pt x="4104" y="27"/>
                    <a:pt x="3800" y="2"/>
                  </a:cubicBezTo>
                  <a:cubicBezTo>
                    <a:pt x="3794" y="1"/>
                    <a:pt x="3787" y="1"/>
                    <a:pt x="3781" y="1"/>
                  </a:cubicBezTo>
                  <a:close/>
                </a:path>
              </a:pathLst>
            </a:custGeom>
            <a:solidFill>
              <a:srgbClr val="EFCA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2"/>
            <p:cNvSpPr/>
            <p:nvPr/>
          </p:nvSpPr>
          <p:spPr>
            <a:xfrm>
              <a:off x="1803122" y="2670090"/>
              <a:ext cx="138103" cy="127089"/>
            </a:xfrm>
            <a:custGeom>
              <a:avLst/>
              <a:gdLst/>
              <a:ahLst/>
              <a:cxnLst/>
              <a:rect l="l" t="t" r="r" b="b"/>
              <a:pathLst>
                <a:path w="2696" h="2481" extrusionOk="0">
                  <a:moveTo>
                    <a:pt x="2695" y="0"/>
                  </a:moveTo>
                  <a:lnTo>
                    <a:pt x="2695" y="0"/>
                  </a:lnTo>
                  <a:cubicBezTo>
                    <a:pt x="671" y="367"/>
                    <a:pt x="0" y="2481"/>
                    <a:pt x="0" y="2481"/>
                  </a:cubicBezTo>
                  <a:lnTo>
                    <a:pt x="2695" y="0"/>
                  </a:lnTo>
                  <a:close/>
                </a:path>
              </a:pathLst>
            </a:custGeom>
            <a:solidFill>
              <a:srgbClr val="F2B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2"/>
            <p:cNvSpPr/>
            <p:nvPr/>
          </p:nvSpPr>
          <p:spPr>
            <a:xfrm>
              <a:off x="2175178" y="3091422"/>
              <a:ext cx="272927" cy="547749"/>
            </a:xfrm>
            <a:custGeom>
              <a:avLst/>
              <a:gdLst/>
              <a:ahLst/>
              <a:cxnLst/>
              <a:rect l="l" t="t" r="r" b="b"/>
              <a:pathLst>
                <a:path w="5328" h="10693" extrusionOk="0">
                  <a:moveTo>
                    <a:pt x="5011" y="0"/>
                  </a:moveTo>
                  <a:lnTo>
                    <a:pt x="3480" y="5809"/>
                  </a:lnTo>
                  <a:cubicBezTo>
                    <a:pt x="2152" y="2240"/>
                    <a:pt x="1" y="330"/>
                    <a:pt x="0" y="329"/>
                  </a:cubicBezTo>
                  <a:lnTo>
                    <a:pt x="0" y="329"/>
                  </a:lnTo>
                  <a:lnTo>
                    <a:pt x="4480" y="10693"/>
                  </a:lnTo>
                  <a:cubicBezTo>
                    <a:pt x="4442" y="9908"/>
                    <a:pt x="4341" y="9124"/>
                    <a:pt x="4202" y="8352"/>
                  </a:cubicBezTo>
                  <a:cubicBezTo>
                    <a:pt x="4543" y="7529"/>
                    <a:pt x="5328" y="4999"/>
                    <a:pt x="5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2"/>
            <p:cNvSpPr/>
            <p:nvPr/>
          </p:nvSpPr>
          <p:spPr>
            <a:xfrm>
              <a:off x="1341575" y="1288124"/>
              <a:ext cx="1197282" cy="655373"/>
            </a:xfrm>
            <a:custGeom>
              <a:avLst/>
              <a:gdLst/>
              <a:ahLst/>
              <a:cxnLst/>
              <a:rect l="l" t="t" r="r" b="b"/>
              <a:pathLst>
                <a:path w="23373" h="12794" extrusionOk="0">
                  <a:moveTo>
                    <a:pt x="18015" y="1"/>
                  </a:moveTo>
                  <a:cubicBezTo>
                    <a:pt x="15371" y="1"/>
                    <a:pt x="13624" y="1540"/>
                    <a:pt x="11718" y="4847"/>
                  </a:cubicBezTo>
                  <a:cubicBezTo>
                    <a:pt x="9580" y="8580"/>
                    <a:pt x="6340" y="7213"/>
                    <a:pt x="4682" y="7770"/>
                  </a:cubicBezTo>
                  <a:cubicBezTo>
                    <a:pt x="3025" y="8339"/>
                    <a:pt x="3417" y="9706"/>
                    <a:pt x="3417" y="9706"/>
                  </a:cubicBezTo>
                  <a:cubicBezTo>
                    <a:pt x="3417" y="9706"/>
                    <a:pt x="545" y="10275"/>
                    <a:pt x="1" y="12591"/>
                  </a:cubicBezTo>
                  <a:lnTo>
                    <a:pt x="405" y="12794"/>
                  </a:lnTo>
                  <a:cubicBezTo>
                    <a:pt x="405" y="12794"/>
                    <a:pt x="1405" y="11250"/>
                    <a:pt x="2329" y="10655"/>
                  </a:cubicBezTo>
                  <a:cubicBezTo>
                    <a:pt x="2848" y="10301"/>
                    <a:pt x="3430" y="10073"/>
                    <a:pt x="4037" y="9972"/>
                  </a:cubicBezTo>
                  <a:cubicBezTo>
                    <a:pt x="4037" y="9972"/>
                    <a:pt x="3569" y="9086"/>
                    <a:pt x="4657" y="8365"/>
                  </a:cubicBezTo>
                  <a:cubicBezTo>
                    <a:pt x="4909" y="8195"/>
                    <a:pt x="5272" y="8152"/>
                    <a:pt x="5710" y="8152"/>
                  </a:cubicBezTo>
                  <a:cubicBezTo>
                    <a:pt x="6146" y="8152"/>
                    <a:pt x="6657" y="8195"/>
                    <a:pt x="7205" y="8195"/>
                  </a:cubicBezTo>
                  <a:cubicBezTo>
                    <a:pt x="8483" y="8195"/>
                    <a:pt x="9967" y="7966"/>
                    <a:pt x="11199" y="6441"/>
                  </a:cubicBezTo>
                  <a:cubicBezTo>
                    <a:pt x="13502" y="3620"/>
                    <a:pt x="14527" y="937"/>
                    <a:pt x="16881" y="583"/>
                  </a:cubicBezTo>
                  <a:cubicBezTo>
                    <a:pt x="17366" y="507"/>
                    <a:pt x="17868" y="469"/>
                    <a:pt x="18369" y="469"/>
                  </a:cubicBezTo>
                  <a:cubicBezTo>
                    <a:pt x="20303" y="469"/>
                    <a:pt x="22225" y="1034"/>
                    <a:pt x="23069" y="2190"/>
                  </a:cubicBezTo>
                  <a:cubicBezTo>
                    <a:pt x="23157" y="2316"/>
                    <a:pt x="23258" y="2443"/>
                    <a:pt x="23372" y="2544"/>
                  </a:cubicBezTo>
                  <a:cubicBezTo>
                    <a:pt x="22879" y="1355"/>
                    <a:pt x="21272" y="368"/>
                    <a:pt x="19083" y="76"/>
                  </a:cubicBezTo>
                  <a:cubicBezTo>
                    <a:pt x="18710" y="26"/>
                    <a:pt x="18355" y="1"/>
                    <a:pt x="180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ctrTitle"/>
          </p:nvPr>
        </p:nvSpPr>
        <p:spPr>
          <a:xfrm>
            <a:off x="1056320" y="868381"/>
            <a:ext cx="1315944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bs-Latn-BA" sz="6600" dirty="0" smtClean="0"/>
              <a:t>03</a:t>
            </a:r>
            <a:endParaRPr sz="6600" dirty="0"/>
          </a:p>
        </p:txBody>
      </p:sp>
      <p:sp>
        <p:nvSpPr>
          <p:cNvPr id="202" name="Google Shape;579;p57"/>
          <p:cNvSpPr txBox="1">
            <a:spLocks/>
          </p:cNvSpPr>
          <p:nvPr/>
        </p:nvSpPr>
        <p:spPr>
          <a:xfrm>
            <a:off x="4463063" y="2141281"/>
            <a:ext cx="4051208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bs-Latn-BA" sz="4400" b="1" dirty="0" smtClean="0">
                <a:solidFill>
                  <a:srgbClr val="32186B"/>
                </a:solidFill>
                <a:latin typeface="Merriweather Black" panose="020B0604020202020204" charset="0"/>
                <a:ea typeface="Merriweather Black" panose="020B0604020202020204" charset="0"/>
                <a:cs typeface="Merriweather Black" panose="020B0604020202020204" charset="0"/>
              </a:rPr>
              <a:t>Dataset</a:t>
            </a:r>
            <a:endParaRPr lang="bs-Latn-BA" sz="4400" b="1" dirty="0">
              <a:solidFill>
                <a:srgbClr val="32186B"/>
              </a:solidFill>
              <a:latin typeface="Merriweather Black" panose="020B0604020202020204" charset="0"/>
              <a:ea typeface="Merriweather Black" panose="020B0604020202020204" charset="0"/>
              <a:cs typeface="Merriweather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Pregled postojećih dataset-ova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80" y="1375766"/>
            <a:ext cx="5298139" cy="338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346635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BreastMNIST dataset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Dostupan je u .npz formatu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Sadrži dvije klase: benigno (0) i maligno (1)</a:t>
            </a:r>
          </a:p>
        </p:txBody>
      </p:sp>
      <p:sp>
        <p:nvSpPr>
          <p:cNvPr id="3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Izabrani dataset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110" y="2846718"/>
            <a:ext cx="4636340" cy="17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cgmr1O-YwmxuHOmSluCAs9Lxd2FT5PzaQtHKt3MFUEmuusnBXj1ma5KDTCmNsfBjdieVUjhaZksIfVb-0Bk6wOIxzcitI9DTJCZmoNu9HTwTIhzgcq3yzv2UEr04L-Dj5qRWCfgw?key=JBmP026alzirwvJww0Mnzxu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05" y="895107"/>
            <a:ext cx="6417274" cy="330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5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402050" y="1777956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Osigurava da će izlazni podaci biti pouzdani i precizni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Pretprocesiranje slika se koristi za poboljšanje slike, njenu rekonstrukciju i kompresiju 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D O V R Š I T I</a:t>
            </a:r>
          </a:p>
        </p:txBody>
      </p:sp>
      <p:sp>
        <p:nvSpPr>
          <p:cNvPr id="3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Pretprocesiranje podataka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186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Rizici</a:t>
            </a:r>
            <a:endParaRPr dirty="0"/>
          </a:p>
        </p:txBody>
      </p:sp>
      <p:sp>
        <p:nvSpPr>
          <p:cNvPr id="23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872846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Vizuelna sličnost između klasa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Disbalans klasa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Varijabilnost unutar iste klase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Rizik od overfitting-a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1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ctrTitle"/>
          </p:nvPr>
        </p:nvSpPr>
        <p:spPr>
          <a:xfrm>
            <a:off x="1056320" y="868381"/>
            <a:ext cx="1315944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bs-Latn-BA" sz="6600" dirty="0" smtClean="0"/>
              <a:t>04</a:t>
            </a:r>
            <a:endParaRPr sz="6600" dirty="0"/>
          </a:p>
        </p:txBody>
      </p:sp>
      <p:sp>
        <p:nvSpPr>
          <p:cNvPr id="202" name="Google Shape;579;p57"/>
          <p:cNvSpPr txBox="1">
            <a:spLocks/>
          </p:cNvSpPr>
          <p:nvPr/>
        </p:nvSpPr>
        <p:spPr>
          <a:xfrm>
            <a:off x="4463063" y="2141281"/>
            <a:ext cx="4051208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bs-Latn-BA" sz="4400" b="1" dirty="0" smtClean="0">
                <a:solidFill>
                  <a:srgbClr val="32186B"/>
                </a:solidFill>
                <a:latin typeface="Merriweather Black" panose="020B0604020202020204" charset="0"/>
                <a:ea typeface="Merriweather Black" panose="020B0604020202020204" charset="0"/>
                <a:cs typeface="Merriweather Black" panose="020B0604020202020204" charset="0"/>
              </a:rPr>
              <a:t>Model</a:t>
            </a:r>
            <a:endParaRPr lang="bs-Latn-BA" sz="4400" b="1" dirty="0">
              <a:solidFill>
                <a:srgbClr val="32186B"/>
              </a:solidFill>
              <a:latin typeface="Merriweather Black" panose="020B0604020202020204" charset="0"/>
              <a:ea typeface="Merriweather Black" panose="020B0604020202020204" charset="0"/>
              <a:cs typeface="Merriweather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402050" y="1777956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Primijenjena je tehnika transfer učenja sa ResNet50 arhitekturom</a:t>
            </a:r>
          </a:p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bs-Latn-BA" dirty="0" smtClean="0"/>
          </a:p>
        </p:txBody>
      </p:sp>
      <p:sp>
        <p:nvSpPr>
          <p:cNvPr id="3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Metod rješavanja problema i korištene tehnologije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88" y="2861491"/>
            <a:ext cx="1082670" cy="1082670"/>
          </a:xfrm>
          <a:prstGeom prst="rect">
            <a:avLst/>
          </a:prstGeom>
        </p:spPr>
      </p:pic>
      <p:pic>
        <p:nvPicPr>
          <p:cNvPr id="2050" name="Picture 2" descr="File:Google Colaboratory SVG Logo.svg - Wikimedia Comm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900" y="2635272"/>
            <a:ext cx="2492734" cy="153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Analiza procesa učenja</a:t>
            </a:r>
            <a:endParaRPr dirty="0"/>
          </a:p>
        </p:txBody>
      </p:sp>
      <p:pic>
        <p:nvPicPr>
          <p:cNvPr id="8" name="Picture 2" descr="https://lh7-rt.googleusercontent.com/docsz/AD_4nXcpj_FewqXKJVkiQIVJDId9kBLukZdqNnvIS4OfvWOv_Mgy1zQ8NqUCKAUUHNKKok8r0qEiUbr9obqEymYO3Azp8ehtZyIru1r8HEFmJK0AeWwq29aZfpdb71ssozo14zi-OfkU7g?key=JBmP026alzirwvJww0Mnzxu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86" y="1564021"/>
            <a:ext cx="6314127" cy="250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5656954" y="4324905"/>
            <a:ext cx="2488463" cy="818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bs-Latn-BA" dirty="0" smtClean="0"/>
              <a:t>Tačnost modela: 91.03%</a:t>
            </a:r>
          </a:p>
        </p:txBody>
      </p:sp>
    </p:spTree>
    <p:extLst>
      <p:ext uri="{BB962C8B-B14F-4D97-AF65-F5344CB8AC3E}">
        <p14:creationId xmlns:p14="http://schemas.microsoft.com/office/powerpoint/2010/main" val="279153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05;p88"/>
          <p:cNvSpPr txBox="1">
            <a:spLocks noGrp="1"/>
          </p:cNvSpPr>
          <p:nvPr>
            <p:ph type="title"/>
          </p:nvPr>
        </p:nvSpPr>
        <p:spPr>
          <a:xfrm>
            <a:off x="910859" y="546438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Diskusija rezultata - vizualizacija</a:t>
            </a:r>
            <a:endParaRPr dirty="0"/>
          </a:p>
        </p:txBody>
      </p:sp>
      <p:pic>
        <p:nvPicPr>
          <p:cNvPr id="10" name="Picture 2" descr="https://lh7-rt.googleusercontent.com/docsz/AD_4nXcKuMBeMt2pNHriXvacVJOh7XR6NxwzgmGKRu0ucVJPNZPK5i2iIW83MfuTpJeSOcCv_4rxicyAAH6YaQNnIKG4tYW2yTMFn24b4-_-jtb2DPh3y2dFUK3U-2ARjFlmJRDuRfnG-w?key=JBmP026alzirwvJww0Mnzxu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47" y="1743974"/>
            <a:ext cx="32861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lh7-rt.googleusercontent.com/docsz/AD_4nXfhqMo4A7l6Uzotr4gL4CkQmu0VnUBXzwOmXks_0Cv1MpdWO4IUnoTD4GeRRPHMjHoPJ7dC5tukWa_-Xy-6i6bHnmDboquy1JH4fL0DEozAja6LkcxzjxRPBcdVp_1w2BIFyl7rvg?key=JBmP026alzirwvJww0Mnzxu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838" y="1677299"/>
            <a:ext cx="31337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7"/>
          <p:cNvSpPr txBox="1">
            <a:spLocks noGrp="1"/>
          </p:cNvSpPr>
          <p:nvPr>
            <p:ph type="ctrTitle" idx="4"/>
          </p:nvPr>
        </p:nvSpPr>
        <p:spPr>
          <a:xfrm>
            <a:off x="3582338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Pregled stanja u oblasti </a:t>
            </a:r>
            <a:endParaRPr dirty="0"/>
          </a:p>
        </p:txBody>
      </p:sp>
      <p:sp>
        <p:nvSpPr>
          <p:cNvPr id="578" name="Google Shape;578;p57"/>
          <p:cNvSpPr txBox="1">
            <a:spLocks noGrp="1"/>
          </p:cNvSpPr>
          <p:nvPr>
            <p:ph type="title"/>
          </p:nvPr>
        </p:nvSpPr>
        <p:spPr>
          <a:xfrm>
            <a:off x="1812750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9" name="Google Shape;579;p57"/>
          <p:cNvSpPr txBox="1">
            <a:spLocks noGrp="1"/>
          </p:cNvSpPr>
          <p:nvPr>
            <p:ph type="ctrTitle" idx="2"/>
          </p:nvPr>
        </p:nvSpPr>
        <p:spPr>
          <a:xfrm>
            <a:off x="1366181" y="1654000"/>
            <a:ext cx="1761038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Uvod i opis problema</a:t>
            </a:r>
            <a:endParaRPr dirty="0"/>
          </a:p>
        </p:txBody>
      </p:sp>
      <p:sp>
        <p:nvSpPr>
          <p:cNvPr id="581" name="Google Shape;581;p57"/>
          <p:cNvSpPr txBox="1">
            <a:spLocks noGrp="1"/>
          </p:cNvSpPr>
          <p:nvPr>
            <p:ph type="title" idx="3"/>
          </p:nvPr>
        </p:nvSpPr>
        <p:spPr>
          <a:xfrm>
            <a:off x="4137614" y="1274738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83" name="Google Shape;583;p57"/>
          <p:cNvSpPr txBox="1">
            <a:spLocks noGrp="1"/>
          </p:cNvSpPr>
          <p:nvPr>
            <p:ph type="title" idx="6"/>
          </p:nvPr>
        </p:nvSpPr>
        <p:spPr>
          <a:xfrm>
            <a:off x="6454522" y="1274750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4" name="Google Shape;584;p57"/>
          <p:cNvSpPr txBox="1">
            <a:spLocks noGrp="1"/>
          </p:cNvSpPr>
          <p:nvPr>
            <p:ph type="ctrTitle" idx="7"/>
          </p:nvPr>
        </p:nvSpPr>
        <p:spPr>
          <a:xfrm>
            <a:off x="5880172" y="1654000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Dataset</a:t>
            </a:r>
            <a:endParaRPr dirty="0"/>
          </a:p>
        </p:txBody>
      </p:sp>
      <p:sp>
        <p:nvSpPr>
          <p:cNvPr id="586" name="Google Shape;586;p57"/>
          <p:cNvSpPr txBox="1">
            <a:spLocks noGrp="1"/>
          </p:cNvSpPr>
          <p:nvPr>
            <p:ph type="title" idx="9"/>
          </p:nvPr>
        </p:nvSpPr>
        <p:spPr>
          <a:xfrm>
            <a:off x="1812750" y="3046713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87" name="Google Shape;587;p57"/>
          <p:cNvSpPr txBox="1">
            <a:spLocks noGrp="1"/>
          </p:cNvSpPr>
          <p:nvPr>
            <p:ph type="ctrTitle" idx="13"/>
          </p:nvPr>
        </p:nvSpPr>
        <p:spPr>
          <a:xfrm>
            <a:off x="1238400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Model</a:t>
            </a:r>
            <a:endParaRPr dirty="0"/>
          </a:p>
        </p:txBody>
      </p:sp>
      <p:sp>
        <p:nvSpPr>
          <p:cNvPr id="589" name="Google Shape;589;p57"/>
          <p:cNvSpPr txBox="1">
            <a:spLocks noGrp="1"/>
          </p:cNvSpPr>
          <p:nvPr>
            <p:ph type="title" idx="15"/>
          </p:nvPr>
        </p:nvSpPr>
        <p:spPr>
          <a:xfrm>
            <a:off x="4156688" y="3046725"/>
            <a:ext cx="867900" cy="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90" name="Google Shape;590;p57"/>
          <p:cNvSpPr txBox="1">
            <a:spLocks noGrp="1"/>
          </p:cNvSpPr>
          <p:nvPr>
            <p:ph type="ctrTitle" idx="16"/>
          </p:nvPr>
        </p:nvSpPr>
        <p:spPr>
          <a:xfrm>
            <a:off x="3569622" y="3425975"/>
            <a:ext cx="2016600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Zaključak</a:t>
            </a:r>
            <a:endParaRPr dirty="0"/>
          </a:p>
        </p:txBody>
      </p:sp>
      <p:sp>
        <p:nvSpPr>
          <p:cNvPr id="592" name="Google Shape;592;p57"/>
          <p:cNvSpPr txBox="1">
            <a:spLocks noGrp="1"/>
          </p:cNvSpPr>
          <p:nvPr>
            <p:ph type="title" idx="18"/>
          </p:nvPr>
        </p:nvSpPr>
        <p:spPr>
          <a:xfrm>
            <a:off x="1203900" y="433350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Sadržaj</a:t>
            </a:r>
            <a:endParaRPr dirty="0"/>
          </a:p>
        </p:txBody>
      </p:sp>
      <p:sp>
        <p:nvSpPr>
          <p:cNvPr id="593" name="Google Shape;593;p57"/>
          <p:cNvSpPr/>
          <p:nvPr/>
        </p:nvSpPr>
        <p:spPr>
          <a:xfrm>
            <a:off x="8583295" y="4149563"/>
            <a:ext cx="105275" cy="144769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10" y="6722"/>
                  <a:pt x="460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6" y="786"/>
                  <a:pt x="5018" y="329"/>
                  <a:pt x="4668" y="112"/>
                </a:cubicBezTo>
                <a:cubicBezTo>
                  <a:pt x="4546" y="37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7"/>
          <p:cNvSpPr/>
          <p:nvPr/>
        </p:nvSpPr>
        <p:spPr>
          <a:xfrm>
            <a:off x="8714098" y="4230214"/>
            <a:ext cx="105255" cy="144769"/>
          </a:xfrm>
          <a:custGeom>
            <a:avLst/>
            <a:gdLst/>
            <a:ahLst/>
            <a:cxnLst/>
            <a:rect l="l" t="t" r="r" b="b"/>
            <a:pathLst>
              <a:path w="5125" h="7049" extrusionOk="0">
                <a:moveTo>
                  <a:pt x="4277" y="1"/>
                </a:moveTo>
                <a:cubicBezTo>
                  <a:pt x="4027" y="1"/>
                  <a:pt x="3783" y="127"/>
                  <a:pt x="3641" y="355"/>
                </a:cubicBezTo>
                <a:lnTo>
                  <a:pt x="214" y="5912"/>
                </a:lnTo>
                <a:cubicBezTo>
                  <a:pt x="0" y="6263"/>
                  <a:pt x="108" y="6722"/>
                  <a:pt x="458" y="6939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3"/>
                  <a:pt x="1483" y="6695"/>
                </a:cubicBezTo>
                <a:lnTo>
                  <a:pt x="4911" y="1137"/>
                </a:lnTo>
                <a:cubicBezTo>
                  <a:pt x="5125" y="786"/>
                  <a:pt x="5016" y="329"/>
                  <a:pt x="4666" y="112"/>
                </a:cubicBezTo>
                <a:cubicBezTo>
                  <a:pt x="4545" y="37"/>
                  <a:pt x="4410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7"/>
          <p:cNvSpPr/>
          <p:nvPr/>
        </p:nvSpPr>
        <p:spPr>
          <a:xfrm>
            <a:off x="8542651" y="4099144"/>
            <a:ext cx="76502" cy="97841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1"/>
                </a:moveTo>
                <a:cubicBezTo>
                  <a:pt x="2463" y="1"/>
                  <a:pt x="2452" y="7"/>
                  <a:pt x="2445" y="17"/>
                </a:cubicBezTo>
                <a:lnTo>
                  <a:pt x="11" y="3964"/>
                </a:lnTo>
                <a:cubicBezTo>
                  <a:pt x="0" y="3981"/>
                  <a:pt x="6" y="4003"/>
                  <a:pt x="22" y="4012"/>
                </a:cubicBezTo>
                <a:lnTo>
                  <a:pt x="1233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2" y="4763"/>
                  <a:pt x="1273" y="4758"/>
                  <a:pt x="1279" y="4748"/>
                </a:cubicBezTo>
                <a:lnTo>
                  <a:pt x="3715" y="799"/>
                </a:lnTo>
                <a:cubicBezTo>
                  <a:pt x="3724" y="784"/>
                  <a:pt x="3719" y="762"/>
                  <a:pt x="3702" y="752"/>
                </a:cubicBezTo>
                <a:lnTo>
                  <a:pt x="2493" y="7"/>
                </a:lnTo>
                <a:cubicBezTo>
                  <a:pt x="2487" y="3"/>
                  <a:pt x="2481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7"/>
          <p:cNvSpPr/>
          <p:nvPr/>
        </p:nvSpPr>
        <p:spPr>
          <a:xfrm>
            <a:off x="7098269" y="3488728"/>
            <a:ext cx="2988042" cy="1951042"/>
          </a:xfrm>
          <a:custGeom>
            <a:avLst/>
            <a:gdLst/>
            <a:ahLst/>
            <a:cxnLst/>
            <a:rect l="l" t="t" r="r" b="b"/>
            <a:pathLst>
              <a:path w="145492" h="94999" extrusionOk="0">
                <a:moveTo>
                  <a:pt x="105426" y="45635"/>
                </a:moveTo>
                <a:cubicBezTo>
                  <a:pt x="105483" y="45638"/>
                  <a:pt x="105537" y="45644"/>
                  <a:pt x="105593" y="45649"/>
                </a:cubicBezTo>
                <a:lnTo>
                  <a:pt x="105592" y="45649"/>
                </a:lnTo>
                <a:cubicBezTo>
                  <a:pt x="105537" y="45644"/>
                  <a:pt x="105481" y="45638"/>
                  <a:pt x="105426" y="45635"/>
                </a:cubicBezTo>
                <a:close/>
                <a:moveTo>
                  <a:pt x="104638" y="45646"/>
                </a:moveTo>
                <a:lnTo>
                  <a:pt x="104638" y="45646"/>
                </a:lnTo>
                <a:cubicBezTo>
                  <a:pt x="104590" y="45650"/>
                  <a:pt x="104542" y="45650"/>
                  <a:pt x="104494" y="45655"/>
                </a:cubicBezTo>
                <a:cubicBezTo>
                  <a:pt x="104542" y="45650"/>
                  <a:pt x="104591" y="45649"/>
                  <a:pt x="104638" y="45646"/>
                </a:cubicBezTo>
                <a:close/>
                <a:moveTo>
                  <a:pt x="105871" y="45673"/>
                </a:moveTo>
                <a:cubicBezTo>
                  <a:pt x="105878" y="45674"/>
                  <a:pt x="105885" y="45675"/>
                  <a:pt x="105892" y="45676"/>
                </a:cubicBezTo>
                <a:lnTo>
                  <a:pt x="105892" y="45676"/>
                </a:lnTo>
                <a:cubicBezTo>
                  <a:pt x="105885" y="45675"/>
                  <a:pt x="105878" y="45674"/>
                  <a:pt x="105871" y="45673"/>
                </a:cubicBezTo>
                <a:close/>
                <a:moveTo>
                  <a:pt x="106302" y="45743"/>
                </a:moveTo>
                <a:cubicBezTo>
                  <a:pt x="106369" y="45757"/>
                  <a:pt x="106434" y="45775"/>
                  <a:pt x="106499" y="45790"/>
                </a:cubicBezTo>
                <a:lnTo>
                  <a:pt x="106497" y="45790"/>
                </a:lnTo>
                <a:cubicBezTo>
                  <a:pt x="106432" y="45775"/>
                  <a:pt x="106368" y="45757"/>
                  <a:pt x="106302" y="45743"/>
                </a:cubicBezTo>
                <a:close/>
                <a:moveTo>
                  <a:pt x="103667" y="45777"/>
                </a:moveTo>
                <a:cubicBezTo>
                  <a:pt x="103615" y="45788"/>
                  <a:pt x="103565" y="45795"/>
                  <a:pt x="103514" y="45807"/>
                </a:cubicBezTo>
                <a:lnTo>
                  <a:pt x="103514" y="45806"/>
                </a:lnTo>
                <a:cubicBezTo>
                  <a:pt x="103565" y="45795"/>
                  <a:pt x="103615" y="45788"/>
                  <a:pt x="103667" y="45777"/>
                </a:cubicBezTo>
                <a:close/>
                <a:moveTo>
                  <a:pt x="106719" y="45844"/>
                </a:moveTo>
                <a:lnTo>
                  <a:pt x="106719" y="45844"/>
                </a:lnTo>
                <a:cubicBezTo>
                  <a:pt x="106794" y="45866"/>
                  <a:pt x="106867" y="45892"/>
                  <a:pt x="106939" y="45917"/>
                </a:cubicBezTo>
                <a:cubicBezTo>
                  <a:pt x="106865" y="45892"/>
                  <a:pt x="106793" y="45866"/>
                  <a:pt x="106719" y="45844"/>
                </a:cubicBezTo>
                <a:close/>
                <a:moveTo>
                  <a:pt x="103174" y="45891"/>
                </a:moveTo>
                <a:lnTo>
                  <a:pt x="103174" y="45891"/>
                </a:lnTo>
                <a:cubicBezTo>
                  <a:pt x="103118" y="45906"/>
                  <a:pt x="103063" y="45917"/>
                  <a:pt x="103007" y="45932"/>
                </a:cubicBezTo>
                <a:cubicBezTo>
                  <a:pt x="103063" y="45917"/>
                  <a:pt x="103118" y="45904"/>
                  <a:pt x="103174" y="45891"/>
                </a:cubicBezTo>
                <a:close/>
                <a:moveTo>
                  <a:pt x="107119" y="45975"/>
                </a:moveTo>
                <a:cubicBezTo>
                  <a:pt x="107202" y="46006"/>
                  <a:pt x="107282" y="46043"/>
                  <a:pt x="107362" y="46077"/>
                </a:cubicBezTo>
                <a:cubicBezTo>
                  <a:pt x="107281" y="46043"/>
                  <a:pt x="107201" y="46006"/>
                  <a:pt x="107119" y="45975"/>
                </a:cubicBezTo>
                <a:close/>
                <a:moveTo>
                  <a:pt x="107890" y="46338"/>
                </a:moveTo>
                <a:lnTo>
                  <a:pt x="107898" y="46343"/>
                </a:lnTo>
                <a:cubicBezTo>
                  <a:pt x="107895" y="46341"/>
                  <a:pt x="107893" y="46340"/>
                  <a:pt x="107890" y="46338"/>
                </a:cubicBezTo>
                <a:close/>
                <a:moveTo>
                  <a:pt x="121877" y="50858"/>
                </a:moveTo>
                <a:cubicBezTo>
                  <a:pt x="121792" y="50869"/>
                  <a:pt x="121708" y="50877"/>
                  <a:pt x="121623" y="50889"/>
                </a:cubicBezTo>
                <a:cubicBezTo>
                  <a:pt x="121708" y="50875"/>
                  <a:pt x="121792" y="50869"/>
                  <a:pt x="121877" y="50858"/>
                </a:cubicBezTo>
                <a:close/>
                <a:moveTo>
                  <a:pt x="121203" y="50967"/>
                </a:moveTo>
                <a:cubicBezTo>
                  <a:pt x="121109" y="50986"/>
                  <a:pt x="121018" y="51000"/>
                  <a:pt x="120923" y="51020"/>
                </a:cubicBezTo>
                <a:cubicBezTo>
                  <a:pt x="121017" y="50998"/>
                  <a:pt x="121109" y="50984"/>
                  <a:pt x="121203" y="50967"/>
                </a:cubicBezTo>
                <a:close/>
                <a:moveTo>
                  <a:pt x="120496" y="51126"/>
                </a:moveTo>
                <a:cubicBezTo>
                  <a:pt x="120401" y="51150"/>
                  <a:pt x="120307" y="51171"/>
                  <a:pt x="120210" y="51198"/>
                </a:cubicBezTo>
                <a:lnTo>
                  <a:pt x="120210" y="51197"/>
                </a:lnTo>
                <a:cubicBezTo>
                  <a:pt x="120307" y="51171"/>
                  <a:pt x="120401" y="51150"/>
                  <a:pt x="120496" y="51126"/>
                </a:cubicBezTo>
                <a:close/>
                <a:moveTo>
                  <a:pt x="119027" y="51593"/>
                </a:moveTo>
                <a:cubicBezTo>
                  <a:pt x="118932" y="51629"/>
                  <a:pt x="118838" y="51659"/>
                  <a:pt x="118743" y="51699"/>
                </a:cubicBezTo>
                <a:lnTo>
                  <a:pt x="118743" y="51697"/>
                </a:lnTo>
                <a:cubicBezTo>
                  <a:pt x="118838" y="51659"/>
                  <a:pt x="118932" y="51629"/>
                  <a:pt x="119027" y="51593"/>
                </a:cubicBezTo>
                <a:close/>
                <a:moveTo>
                  <a:pt x="127099" y="51777"/>
                </a:moveTo>
                <a:lnTo>
                  <a:pt x="127099" y="51777"/>
                </a:lnTo>
                <a:cubicBezTo>
                  <a:pt x="127101" y="51778"/>
                  <a:pt x="127103" y="51778"/>
                  <a:pt x="127105" y="51780"/>
                </a:cubicBezTo>
                <a:lnTo>
                  <a:pt x="127099" y="51777"/>
                </a:lnTo>
                <a:close/>
                <a:moveTo>
                  <a:pt x="118272" y="51900"/>
                </a:moveTo>
                <a:cubicBezTo>
                  <a:pt x="118180" y="51942"/>
                  <a:pt x="118086" y="51979"/>
                  <a:pt x="117992" y="52022"/>
                </a:cubicBezTo>
                <a:cubicBezTo>
                  <a:pt x="118086" y="51979"/>
                  <a:pt x="118178" y="51942"/>
                  <a:pt x="118272" y="51900"/>
                </a:cubicBezTo>
                <a:close/>
                <a:moveTo>
                  <a:pt x="89756" y="65416"/>
                </a:moveTo>
                <a:cubicBezTo>
                  <a:pt x="89757" y="65597"/>
                  <a:pt x="89761" y="65775"/>
                  <a:pt x="89768" y="65949"/>
                </a:cubicBezTo>
                <a:lnTo>
                  <a:pt x="89768" y="65949"/>
                </a:lnTo>
                <a:cubicBezTo>
                  <a:pt x="89761" y="65775"/>
                  <a:pt x="89757" y="65598"/>
                  <a:pt x="89756" y="65418"/>
                </a:cubicBezTo>
                <a:lnTo>
                  <a:pt x="89756" y="65416"/>
                </a:lnTo>
                <a:close/>
                <a:moveTo>
                  <a:pt x="139865" y="67462"/>
                </a:moveTo>
                <a:cubicBezTo>
                  <a:pt x="139882" y="67462"/>
                  <a:pt x="139897" y="67463"/>
                  <a:pt x="139914" y="67465"/>
                </a:cubicBezTo>
                <a:lnTo>
                  <a:pt x="139914" y="67467"/>
                </a:lnTo>
                <a:cubicBezTo>
                  <a:pt x="139897" y="67465"/>
                  <a:pt x="139882" y="67463"/>
                  <a:pt x="139865" y="67462"/>
                </a:cubicBezTo>
                <a:close/>
                <a:moveTo>
                  <a:pt x="138952" y="67477"/>
                </a:moveTo>
                <a:lnTo>
                  <a:pt x="138952" y="67479"/>
                </a:lnTo>
                <a:cubicBezTo>
                  <a:pt x="138943" y="67480"/>
                  <a:pt x="138934" y="67480"/>
                  <a:pt x="138924" y="67480"/>
                </a:cubicBezTo>
                <a:cubicBezTo>
                  <a:pt x="138934" y="67479"/>
                  <a:pt x="138943" y="67479"/>
                  <a:pt x="138952" y="67477"/>
                </a:cubicBezTo>
                <a:close/>
                <a:moveTo>
                  <a:pt x="140316" y="67502"/>
                </a:moveTo>
                <a:lnTo>
                  <a:pt x="140316" y="67502"/>
                </a:lnTo>
                <a:cubicBezTo>
                  <a:pt x="140336" y="67503"/>
                  <a:pt x="140357" y="67508"/>
                  <a:pt x="140381" y="67511"/>
                </a:cubicBezTo>
                <a:lnTo>
                  <a:pt x="140381" y="67513"/>
                </a:lnTo>
                <a:cubicBezTo>
                  <a:pt x="140359" y="67510"/>
                  <a:pt x="140337" y="67505"/>
                  <a:pt x="140316" y="67502"/>
                </a:cubicBezTo>
                <a:close/>
                <a:moveTo>
                  <a:pt x="138458" y="67536"/>
                </a:moveTo>
                <a:lnTo>
                  <a:pt x="138458" y="67537"/>
                </a:lnTo>
                <a:cubicBezTo>
                  <a:pt x="138450" y="67539"/>
                  <a:pt x="138442" y="67539"/>
                  <a:pt x="138435" y="67540"/>
                </a:cubicBezTo>
                <a:cubicBezTo>
                  <a:pt x="138442" y="67537"/>
                  <a:pt x="138450" y="67537"/>
                  <a:pt x="138458" y="67536"/>
                </a:cubicBezTo>
                <a:close/>
                <a:moveTo>
                  <a:pt x="140750" y="67573"/>
                </a:moveTo>
                <a:lnTo>
                  <a:pt x="140750" y="67573"/>
                </a:lnTo>
                <a:cubicBezTo>
                  <a:pt x="140779" y="67577"/>
                  <a:pt x="140809" y="67585"/>
                  <a:pt x="140836" y="67593"/>
                </a:cubicBezTo>
                <a:cubicBezTo>
                  <a:pt x="140807" y="67587"/>
                  <a:pt x="140779" y="67577"/>
                  <a:pt x="140750" y="67573"/>
                </a:cubicBezTo>
                <a:close/>
                <a:moveTo>
                  <a:pt x="137962" y="67628"/>
                </a:moveTo>
                <a:cubicBezTo>
                  <a:pt x="137953" y="67630"/>
                  <a:pt x="137944" y="67631"/>
                  <a:pt x="137934" y="67633"/>
                </a:cubicBezTo>
                <a:cubicBezTo>
                  <a:pt x="137944" y="67630"/>
                  <a:pt x="137953" y="67628"/>
                  <a:pt x="137962" y="67628"/>
                </a:cubicBezTo>
                <a:close/>
                <a:moveTo>
                  <a:pt x="141172" y="67675"/>
                </a:moveTo>
                <a:lnTo>
                  <a:pt x="141172" y="67675"/>
                </a:lnTo>
                <a:cubicBezTo>
                  <a:pt x="141208" y="67686"/>
                  <a:pt x="141245" y="67699"/>
                  <a:pt x="141281" y="67710"/>
                </a:cubicBezTo>
                <a:lnTo>
                  <a:pt x="141281" y="67711"/>
                </a:lnTo>
                <a:cubicBezTo>
                  <a:pt x="141245" y="67699"/>
                  <a:pt x="141208" y="67686"/>
                  <a:pt x="141172" y="67675"/>
                </a:cubicBezTo>
                <a:close/>
                <a:moveTo>
                  <a:pt x="137459" y="67750"/>
                </a:moveTo>
                <a:lnTo>
                  <a:pt x="137459" y="67751"/>
                </a:lnTo>
                <a:cubicBezTo>
                  <a:pt x="137446" y="67754"/>
                  <a:pt x="137434" y="67757"/>
                  <a:pt x="137422" y="67761"/>
                </a:cubicBezTo>
                <a:cubicBezTo>
                  <a:pt x="137434" y="67756"/>
                  <a:pt x="137446" y="67753"/>
                  <a:pt x="137459" y="67750"/>
                </a:cubicBezTo>
                <a:close/>
                <a:moveTo>
                  <a:pt x="141576" y="67809"/>
                </a:moveTo>
                <a:cubicBezTo>
                  <a:pt x="141620" y="67826"/>
                  <a:pt x="141662" y="67846"/>
                  <a:pt x="141704" y="67862"/>
                </a:cubicBezTo>
                <a:lnTo>
                  <a:pt x="141704" y="67864"/>
                </a:lnTo>
                <a:cubicBezTo>
                  <a:pt x="141662" y="67846"/>
                  <a:pt x="141620" y="67826"/>
                  <a:pt x="141576" y="67809"/>
                </a:cubicBezTo>
                <a:close/>
                <a:moveTo>
                  <a:pt x="136951" y="67905"/>
                </a:moveTo>
                <a:lnTo>
                  <a:pt x="136949" y="67907"/>
                </a:lnTo>
                <a:cubicBezTo>
                  <a:pt x="136934" y="67913"/>
                  <a:pt x="136917" y="67916"/>
                  <a:pt x="136900" y="67922"/>
                </a:cubicBezTo>
                <a:cubicBezTo>
                  <a:pt x="136917" y="67916"/>
                  <a:pt x="136934" y="67911"/>
                  <a:pt x="136951" y="67905"/>
                </a:cubicBezTo>
                <a:close/>
                <a:moveTo>
                  <a:pt x="141961" y="67973"/>
                </a:moveTo>
                <a:cubicBezTo>
                  <a:pt x="142014" y="67996"/>
                  <a:pt x="142065" y="68025"/>
                  <a:pt x="142115" y="68051"/>
                </a:cubicBezTo>
                <a:cubicBezTo>
                  <a:pt x="142065" y="68025"/>
                  <a:pt x="142014" y="67998"/>
                  <a:pt x="141961" y="67973"/>
                </a:cubicBezTo>
                <a:close/>
                <a:moveTo>
                  <a:pt x="136435" y="68093"/>
                </a:moveTo>
                <a:lnTo>
                  <a:pt x="136435" y="68095"/>
                </a:lnTo>
                <a:cubicBezTo>
                  <a:pt x="136414" y="68104"/>
                  <a:pt x="136392" y="68110"/>
                  <a:pt x="136369" y="68119"/>
                </a:cubicBezTo>
                <a:cubicBezTo>
                  <a:pt x="136392" y="68108"/>
                  <a:pt x="136414" y="68102"/>
                  <a:pt x="136435" y="68093"/>
                </a:cubicBezTo>
                <a:close/>
                <a:moveTo>
                  <a:pt x="135906" y="68318"/>
                </a:moveTo>
                <a:lnTo>
                  <a:pt x="135906" y="68319"/>
                </a:lnTo>
                <a:cubicBezTo>
                  <a:pt x="135879" y="68330"/>
                  <a:pt x="135855" y="68339"/>
                  <a:pt x="135830" y="68352"/>
                </a:cubicBezTo>
                <a:cubicBezTo>
                  <a:pt x="135856" y="68338"/>
                  <a:pt x="135881" y="68329"/>
                  <a:pt x="135906" y="68318"/>
                </a:cubicBezTo>
                <a:close/>
                <a:moveTo>
                  <a:pt x="135376" y="68572"/>
                </a:moveTo>
                <a:lnTo>
                  <a:pt x="135376" y="68573"/>
                </a:lnTo>
                <a:cubicBezTo>
                  <a:pt x="135345" y="68590"/>
                  <a:pt x="135314" y="68603"/>
                  <a:pt x="135284" y="68620"/>
                </a:cubicBezTo>
                <a:cubicBezTo>
                  <a:pt x="135314" y="68601"/>
                  <a:pt x="135345" y="68589"/>
                  <a:pt x="135376" y="68572"/>
                </a:cubicBezTo>
                <a:close/>
                <a:moveTo>
                  <a:pt x="91423" y="70993"/>
                </a:moveTo>
                <a:cubicBezTo>
                  <a:pt x="91474" y="71056"/>
                  <a:pt x="91524" y="71120"/>
                  <a:pt x="91576" y="71179"/>
                </a:cubicBezTo>
                <a:lnTo>
                  <a:pt x="91576" y="71179"/>
                </a:lnTo>
                <a:cubicBezTo>
                  <a:pt x="91524" y="71120"/>
                  <a:pt x="91474" y="71056"/>
                  <a:pt x="91423" y="70995"/>
                </a:cubicBezTo>
                <a:lnTo>
                  <a:pt x="91423" y="70993"/>
                </a:lnTo>
                <a:close/>
                <a:moveTo>
                  <a:pt x="91852" y="71468"/>
                </a:moveTo>
                <a:cubicBezTo>
                  <a:pt x="91858" y="71475"/>
                  <a:pt x="91865" y="71481"/>
                  <a:pt x="91871" y="71487"/>
                </a:cubicBezTo>
                <a:cubicBezTo>
                  <a:pt x="91865" y="71481"/>
                  <a:pt x="91858" y="71475"/>
                  <a:pt x="91852" y="71468"/>
                </a:cubicBezTo>
                <a:close/>
                <a:moveTo>
                  <a:pt x="92409" y="71934"/>
                </a:moveTo>
                <a:cubicBezTo>
                  <a:pt x="92444" y="71960"/>
                  <a:pt x="92478" y="71989"/>
                  <a:pt x="92515" y="72014"/>
                </a:cubicBezTo>
                <a:cubicBezTo>
                  <a:pt x="92478" y="71989"/>
                  <a:pt x="92444" y="71962"/>
                  <a:pt x="92409" y="71935"/>
                </a:cubicBezTo>
                <a:lnTo>
                  <a:pt x="92409" y="71934"/>
                </a:lnTo>
                <a:close/>
                <a:moveTo>
                  <a:pt x="92835" y="72220"/>
                </a:moveTo>
                <a:cubicBezTo>
                  <a:pt x="92841" y="72224"/>
                  <a:pt x="92847" y="72227"/>
                  <a:pt x="92854" y="72231"/>
                </a:cubicBezTo>
                <a:lnTo>
                  <a:pt x="92835" y="72220"/>
                </a:lnTo>
                <a:close/>
                <a:moveTo>
                  <a:pt x="101536" y="78660"/>
                </a:moveTo>
                <a:cubicBezTo>
                  <a:pt x="101537" y="78954"/>
                  <a:pt x="101543" y="79245"/>
                  <a:pt x="101557" y="79529"/>
                </a:cubicBezTo>
                <a:cubicBezTo>
                  <a:pt x="101543" y="79245"/>
                  <a:pt x="101537" y="78956"/>
                  <a:pt x="101536" y="78660"/>
                </a:cubicBezTo>
                <a:close/>
                <a:moveTo>
                  <a:pt x="101665" y="80757"/>
                </a:moveTo>
                <a:lnTo>
                  <a:pt x="101665" y="80757"/>
                </a:lnTo>
                <a:cubicBezTo>
                  <a:pt x="101681" y="80895"/>
                  <a:pt x="101694" y="81034"/>
                  <a:pt x="101714" y="81169"/>
                </a:cubicBezTo>
                <a:cubicBezTo>
                  <a:pt x="101694" y="81036"/>
                  <a:pt x="101681" y="80895"/>
                  <a:pt x="101665" y="80757"/>
                </a:cubicBezTo>
                <a:close/>
                <a:moveTo>
                  <a:pt x="101935" y="82320"/>
                </a:moveTo>
                <a:cubicBezTo>
                  <a:pt x="101962" y="82437"/>
                  <a:pt x="101987" y="82556"/>
                  <a:pt x="102016" y="82671"/>
                </a:cubicBezTo>
                <a:cubicBezTo>
                  <a:pt x="101987" y="82558"/>
                  <a:pt x="101962" y="82437"/>
                  <a:pt x="101935" y="82320"/>
                </a:cubicBezTo>
                <a:close/>
                <a:moveTo>
                  <a:pt x="102125" y="83047"/>
                </a:moveTo>
                <a:cubicBezTo>
                  <a:pt x="102156" y="83153"/>
                  <a:pt x="102185" y="83261"/>
                  <a:pt x="102218" y="83365"/>
                </a:cubicBezTo>
                <a:lnTo>
                  <a:pt x="102218" y="83365"/>
                </a:lnTo>
                <a:cubicBezTo>
                  <a:pt x="102185" y="83261"/>
                  <a:pt x="102156" y="83153"/>
                  <a:pt x="102125" y="83048"/>
                </a:cubicBezTo>
                <a:lnTo>
                  <a:pt x="102125" y="83047"/>
                </a:lnTo>
                <a:close/>
                <a:moveTo>
                  <a:pt x="102345" y="83725"/>
                </a:moveTo>
                <a:cubicBezTo>
                  <a:pt x="102382" y="83826"/>
                  <a:pt x="102415" y="83929"/>
                  <a:pt x="102453" y="84027"/>
                </a:cubicBezTo>
                <a:lnTo>
                  <a:pt x="102453" y="84027"/>
                </a:lnTo>
                <a:cubicBezTo>
                  <a:pt x="102415" y="83929"/>
                  <a:pt x="102382" y="83826"/>
                  <a:pt x="102345" y="83727"/>
                </a:cubicBezTo>
                <a:lnTo>
                  <a:pt x="102345" y="83725"/>
                </a:lnTo>
                <a:close/>
                <a:moveTo>
                  <a:pt x="102599" y="84366"/>
                </a:moveTo>
                <a:cubicBezTo>
                  <a:pt x="102641" y="84463"/>
                  <a:pt x="102679" y="84561"/>
                  <a:pt x="102724" y="84655"/>
                </a:cubicBezTo>
                <a:cubicBezTo>
                  <a:pt x="102679" y="84561"/>
                  <a:pt x="102639" y="84463"/>
                  <a:pt x="102598" y="84367"/>
                </a:cubicBezTo>
                <a:lnTo>
                  <a:pt x="102599" y="84366"/>
                </a:lnTo>
                <a:close/>
                <a:moveTo>
                  <a:pt x="102886" y="84974"/>
                </a:moveTo>
                <a:cubicBezTo>
                  <a:pt x="102932" y="85063"/>
                  <a:pt x="102975" y="85156"/>
                  <a:pt x="103023" y="85243"/>
                </a:cubicBezTo>
                <a:cubicBezTo>
                  <a:pt x="102975" y="85157"/>
                  <a:pt x="102932" y="85065"/>
                  <a:pt x="102886" y="84975"/>
                </a:cubicBezTo>
                <a:lnTo>
                  <a:pt x="102886" y="84974"/>
                </a:lnTo>
                <a:close/>
                <a:moveTo>
                  <a:pt x="103200" y="85539"/>
                </a:moveTo>
                <a:cubicBezTo>
                  <a:pt x="103252" y="85624"/>
                  <a:pt x="103301" y="85713"/>
                  <a:pt x="103354" y="85793"/>
                </a:cubicBezTo>
                <a:cubicBezTo>
                  <a:pt x="103300" y="85711"/>
                  <a:pt x="103251" y="85624"/>
                  <a:pt x="103200" y="85539"/>
                </a:cubicBezTo>
                <a:close/>
                <a:moveTo>
                  <a:pt x="103541" y="86062"/>
                </a:moveTo>
                <a:cubicBezTo>
                  <a:pt x="103600" y="86142"/>
                  <a:pt x="103655" y="86227"/>
                  <a:pt x="103715" y="86305"/>
                </a:cubicBezTo>
                <a:cubicBezTo>
                  <a:pt x="103654" y="86227"/>
                  <a:pt x="103598" y="86144"/>
                  <a:pt x="103541" y="86062"/>
                </a:cubicBezTo>
                <a:close/>
                <a:moveTo>
                  <a:pt x="103911" y="86544"/>
                </a:moveTo>
                <a:cubicBezTo>
                  <a:pt x="103974" y="86623"/>
                  <a:pt x="104037" y="86704"/>
                  <a:pt x="104105" y="86780"/>
                </a:cubicBezTo>
                <a:cubicBezTo>
                  <a:pt x="104037" y="86704"/>
                  <a:pt x="103974" y="86624"/>
                  <a:pt x="103909" y="86546"/>
                </a:cubicBezTo>
                <a:lnTo>
                  <a:pt x="103911" y="86544"/>
                </a:lnTo>
                <a:close/>
                <a:moveTo>
                  <a:pt x="104722" y="87392"/>
                </a:moveTo>
                <a:cubicBezTo>
                  <a:pt x="104804" y="87465"/>
                  <a:pt x="104884" y="87540"/>
                  <a:pt x="104967" y="87609"/>
                </a:cubicBezTo>
                <a:cubicBezTo>
                  <a:pt x="104882" y="87540"/>
                  <a:pt x="104802" y="87466"/>
                  <a:pt x="104721" y="87392"/>
                </a:cubicBezTo>
                <a:close/>
                <a:moveTo>
                  <a:pt x="105159" y="87754"/>
                </a:moveTo>
                <a:cubicBezTo>
                  <a:pt x="105252" y="87825"/>
                  <a:pt x="105344" y="87897"/>
                  <a:pt x="105440" y="87963"/>
                </a:cubicBezTo>
                <a:cubicBezTo>
                  <a:pt x="105344" y="87899"/>
                  <a:pt x="105252" y="87826"/>
                  <a:pt x="105159" y="87756"/>
                </a:cubicBezTo>
                <a:lnTo>
                  <a:pt x="105159" y="87754"/>
                </a:lnTo>
                <a:close/>
                <a:moveTo>
                  <a:pt x="125311" y="92446"/>
                </a:moveTo>
                <a:lnTo>
                  <a:pt x="125311" y="92446"/>
                </a:lnTo>
                <a:cubicBezTo>
                  <a:pt x="125316" y="92454"/>
                  <a:pt x="125321" y="92462"/>
                  <a:pt x="125326" y="92470"/>
                </a:cubicBezTo>
                <a:lnTo>
                  <a:pt x="125326" y="92470"/>
                </a:lnTo>
                <a:cubicBezTo>
                  <a:pt x="125321" y="92462"/>
                  <a:pt x="125316" y="92454"/>
                  <a:pt x="125311" y="92446"/>
                </a:cubicBezTo>
                <a:close/>
                <a:moveTo>
                  <a:pt x="125558" y="92805"/>
                </a:moveTo>
                <a:cubicBezTo>
                  <a:pt x="125575" y="92828"/>
                  <a:pt x="125590" y="92854"/>
                  <a:pt x="125607" y="92876"/>
                </a:cubicBezTo>
                <a:cubicBezTo>
                  <a:pt x="125590" y="92854"/>
                  <a:pt x="125573" y="92829"/>
                  <a:pt x="125556" y="92806"/>
                </a:cubicBezTo>
                <a:lnTo>
                  <a:pt x="125558" y="92805"/>
                </a:lnTo>
                <a:close/>
                <a:moveTo>
                  <a:pt x="125827" y="93145"/>
                </a:moveTo>
                <a:cubicBezTo>
                  <a:pt x="125846" y="93168"/>
                  <a:pt x="125866" y="93193"/>
                  <a:pt x="125884" y="93214"/>
                </a:cubicBezTo>
                <a:cubicBezTo>
                  <a:pt x="125864" y="93193"/>
                  <a:pt x="125846" y="93168"/>
                  <a:pt x="125827" y="93145"/>
                </a:cubicBezTo>
                <a:close/>
                <a:moveTo>
                  <a:pt x="126114" y="93455"/>
                </a:moveTo>
                <a:lnTo>
                  <a:pt x="126114" y="93455"/>
                </a:lnTo>
                <a:cubicBezTo>
                  <a:pt x="126137" y="93478"/>
                  <a:pt x="126158" y="93502"/>
                  <a:pt x="126183" y="93525"/>
                </a:cubicBezTo>
                <a:cubicBezTo>
                  <a:pt x="126158" y="93504"/>
                  <a:pt x="126137" y="93478"/>
                  <a:pt x="126114" y="93455"/>
                </a:cubicBezTo>
                <a:close/>
                <a:moveTo>
                  <a:pt x="126423" y="93739"/>
                </a:moveTo>
                <a:cubicBezTo>
                  <a:pt x="126448" y="93762"/>
                  <a:pt x="126472" y="93785"/>
                  <a:pt x="126500" y="93807"/>
                </a:cubicBezTo>
                <a:cubicBezTo>
                  <a:pt x="126472" y="93785"/>
                  <a:pt x="126448" y="93762"/>
                  <a:pt x="126421" y="93739"/>
                </a:cubicBezTo>
                <a:close/>
                <a:moveTo>
                  <a:pt x="127169" y="94273"/>
                </a:moveTo>
                <a:cubicBezTo>
                  <a:pt x="127171" y="94275"/>
                  <a:pt x="127174" y="94276"/>
                  <a:pt x="127177" y="94278"/>
                </a:cubicBezTo>
                <a:lnTo>
                  <a:pt x="127169" y="94273"/>
                </a:lnTo>
                <a:close/>
                <a:moveTo>
                  <a:pt x="518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3"/>
                  <a:pt x="1" y="440"/>
                  <a:pt x="1" y="665"/>
                </a:cubicBezTo>
                <a:cubicBezTo>
                  <a:pt x="1" y="779"/>
                  <a:pt x="39" y="857"/>
                  <a:pt x="104" y="894"/>
                </a:cubicBezTo>
                <a:lnTo>
                  <a:pt x="26058" y="15977"/>
                </a:lnTo>
                <a:cubicBezTo>
                  <a:pt x="25418" y="17101"/>
                  <a:pt x="25025" y="18360"/>
                  <a:pt x="25028" y="19498"/>
                </a:cubicBezTo>
                <a:cubicBezTo>
                  <a:pt x="25030" y="20645"/>
                  <a:pt x="25436" y="21450"/>
                  <a:pt x="26089" y="21832"/>
                </a:cubicBezTo>
                <a:lnTo>
                  <a:pt x="28355" y="23148"/>
                </a:lnTo>
                <a:cubicBezTo>
                  <a:pt x="27744" y="25047"/>
                  <a:pt x="27403" y="26961"/>
                  <a:pt x="27408" y="28768"/>
                </a:cubicBezTo>
                <a:cubicBezTo>
                  <a:pt x="27419" y="32119"/>
                  <a:pt x="28601" y="34474"/>
                  <a:pt x="30507" y="35583"/>
                </a:cubicBezTo>
                <a:lnTo>
                  <a:pt x="92835" y="72220"/>
                </a:lnTo>
                <a:lnTo>
                  <a:pt x="92835" y="72220"/>
                </a:lnTo>
                <a:cubicBezTo>
                  <a:pt x="92816" y="72208"/>
                  <a:pt x="92798" y="72196"/>
                  <a:pt x="92780" y="72184"/>
                </a:cubicBezTo>
                <a:lnTo>
                  <a:pt x="92780" y="72184"/>
                </a:lnTo>
                <a:cubicBezTo>
                  <a:pt x="93608" y="72685"/>
                  <a:pt x="94576" y="72946"/>
                  <a:pt x="95646" y="72946"/>
                </a:cubicBezTo>
                <a:cubicBezTo>
                  <a:pt x="96958" y="72946"/>
                  <a:pt x="98423" y="72554"/>
                  <a:pt x="99973" y="71731"/>
                </a:cubicBezTo>
                <a:lnTo>
                  <a:pt x="99973" y="71731"/>
                </a:lnTo>
                <a:cubicBezTo>
                  <a:pt x="99522" y="73638"/>
                  <a:pt x="99280" y="75533"/>
                  <a:pt x="99285" y="77351"/>
                </a:cubicBezTo>
                <a:cubicBezTo>
                  <a:pt x="99299" y="82071"/>
                  <a:pt x="100965" y="85390"/>
                  <a:pt x="103651" y="86949"/>
                </a:cubicBezTo>
                <a:lnTo>
                  <a:pt x="105900" y="88257"/>
                </a:lnTo>
                <a:cubicBezTo>
                  <a:pt x="105806" y="88202"/>
                  <a:pt x="105714" y="88140"/>
                  <a:pt x="105620" y="88079"/>
                </a:cubicBezTo>
                <a:lnTo>
                  <a:pt x="105620" y="88079"/>
                </a:lnTo>
                <a:cubicBezTo>
                  <a:pt x="106827" y="88858"/>
                  <a:pt x="108256" y="89265"/>
                  <a:pt x="109844" y="89265"/>
                </a:cubicBezTo>
                <a:cubicBezTo>
                  <a:pt x="111864" y="89265"/>
                  <a:pt x="114142" y="88606"/>
                  <a:pt x="116552" y="87214"/>
                </a:cubicBezTo>
                <a:cubicBezTo>
                  <a:pt x="118918" y="85847"/>
                  <a:pt x="121155" y="83921"/>
                  <a:pt x="123143" y="81647"/>
                </a:cubicBezTo>
                <a:lnTo>
                  <a:pt x="123143" y="81647"/>
                </a:lnTo>
                <a:cubicBezTo>
                  <a:pt x="122687" y="83284"/>
                  <a:pt x="122437" y="84917"/>
                  <a:pt x="122442" y="86473"/>
                </a:cubicBezTo>
                <a:cubicBezTo>
                  <a:pt x="122453" y="89851"/>
                  <a:pt x="123644" y="92227"/>
                  <a:pt x="125567" y="93344"/>
                </a:cubicBezTo>
                <a:lnTo>
                  <a:pt x="127169" y="94273"/>
                </a:lnTo>
                <a:lnTo>
                  <a:pt x="127169" y="94273"/>
                </a:lnTo>
                <a:cubicBezTo>
                  <a:pt x="127147" y="94260"/>
                  <a:pt x="127127" y="94245"/>
                  <a:pt x="127105" y="94232"/>
                </a:cubicBezTo>
                <a:lnTo>
                  <a:pt x="127105" y="94232"/>
                </a:lnTo>
                <a:cubicBezTo>
                  <a:pt x="127940" y="94736"/>
                  <a:pt x="128917" y="94999"/>
                  <a:pt x="129997" y="94999"/>
                </a:cubicBezTo>
                <a:cubicBezTo>
                  <a:pt x="131442" y="94999"/>
                  <a:pt x="133073" y="94528"/>
                  <a:pt x="134799" y="93533"/>
                </a:cubicBezTo>
                <a:cubicBezTo>
                  <a:pt x="140712" y="90119"/>
                  <a:pt x="145491" y="81840"/>
                  <a:pt x="145473" y="75043"/>
                </a:cubicBezTo>
                <a:cubicBezTo>
                  <a:pt x="145465" y="71658"/>
                  <a:pt x="144264" y="69278"/>
                  <a:pt x="142332" y="68167"/>
                </a:cubicBezTo>
                <a:lnTo>
                  <a:pt x="142332" y="68167"/>
                </a:lnTo>
                <a:cubicBezTo>
                  <a:pt x="142339" y="68170"/>
                  <a:pt x="142345" y="68173"/>
                  <a:pt x="142351" y="68176"/>
                </a:cubicBezTo>
                <a:lnTo>
                  <a:pt x="140739" y="67242"/>
                </a:lnTo>
                <a:cubicBezTo>
                  <a:pt x="139921" y="66766"/>
                  <a:pt x="138970" y="66518"/>
                  <a:pt x="137922" y="66518"/>
                </a:cubicBezTo>
                <a:cubicBezTo>
                  <a:pt x="136476" y="66518"/>
                  <a:pt x="134845" y="66990"/>
                  <a:pt x="133119" y="67987"/>
                </a:cubicBezTo>
                <a:cubicBezTo>
                  <a:pt x="131920" y="68680"/>
                  <a:pt x="130769" y="69575"/>
                  <a:pt x="129691" y="70615"/>
                </a:cubicBezTo>
                <a:cubicBezTo>
                  <a:pt x="130835" y="67514"/>
                  <a:pt x="131481" y="64345"/>
                  <a:pt x="131474" y="61378"/>
                </a:cubicBezTo>
                <a:cubicBezTo>
                  <a:pt x="131460" y="56654"/>
                  <a:pt x="129788" y="53335"/>
                  <a:pt x="127096" y="51774"/>
                </a:cubicBezTo>
                <a:lnTo>
                  <a:pt x="127096" y="51774"/>
                </a:lnTo>
                <a:cubicBezTo>
                  <a:pt x="127096" y="51774"/>
                  <a:pt x="127096" y="51775"/>
                  <a:pt x="127096" y="51775"/>
                </a:cubicBezTo>
                <a:lnTo>
                  <a:pt x="127096" y="51775"/>
                </a:lnTo>
                <a:lnTo>
                  <a:pt x="127083" y="51766"/>
                </a:lnTo>
                <a:cubicBezTo>
                  <a:pt x="127066" y="51757"/>
                  <a:pt x="127051" y="51748"/>
                  <a:pt x="127034" y="51739"/>
                </a:cubicBezTo>
                <a:lnTo>
                  <a:pt x="124856" y="50469"/>
                </a:lnTo>
                <a:cubicBezTo>
                  <a:pt x="123713" y="49805"/>
                  <a:pt x="122386" y="49459"/>
                  <a:pt x="120923" y="49459"/>
                </a:cubicBezTo>
                <a:cubicBezTo>
                  <a:pt x="118900" y="49459"/>
                  <a:pt x="116619" y="50119"/>
                  <a:pt x="114206" y="51511"/>
                </a:cubicBezTo>
                <a:cubicBezTo>
                  <a:pt x="113100" y="52150"/>
                  <a:pt x="112022" y="52915"/>
                  <a:pt x="110984" y="53777"/>
                </a:cubicBezTo>
                <a:lnTo>
                  <a:pt x="110984" y="53777"/>
                </a:lnTo>
                <a:cubicBezTo>
                  <a:pt x="110992" y="53569"/>
                  <a:pt x="110997" y="53361"/>
                  <a:pt x="110995" y="53155"/>
                </a:cubicBezTo>
                <a:cubicBezTo>
                  <a:pt x="110986" y="49797"/>
                  <a:pt x="109797" y="47438"/>
                  <a:pt x="107880" y="46334"/>
                </a:cubicBezTo>
                <a:lnTo>
                  <a:pt x="107880" y="46334"/>
                </a:lnTo>
                <a:cubicBezTo>
                  <a:pt x="107883" y="46335"/>
                  <a:pt x="107887" y="46337"/>
                  <a:pt x="107890" y="46338"/>
                </a:cubicBezTo>
                <a:lnTo>
                  <a:pt x="107890" y="46338"/>
                </a:lnTo>
                <a:lnTo>
                  <a:pt x="45551" y="9694"/>
                </a:lnTo>
                <a:cubicBezTo>
                  <a:pt x="44740" y="9222"/>
                  <a:pt x="43799" y="8976"/>
                  <a:pt x="42761" y="8976"/>
                </a:cubicBezTo>
                <a:cubicBezTo>
                  <a:pt x="41326" y="8976"/>
                  <a:pt x="39708" y="9445"/>
                  <a:pt x="37994" y="10434"/>
                </a:cubicBezTo>
                <a:cubicBezTo>
                  <a:pt x="36363" y="11376"/>
                  <a:pt x="34819" y="12694"/>
                  <a:pt x="33438" y="14247"/>
                </a:cubicBezTo>
                <a:lnTo>
                  <a:pt x="31238" y="12969"/>
                </a:lnTo>
                <a:cubicBezTo>
                  <a:pt x="30960" y="12808"/>
                  <a:pt x="30637" y="12723"/>
                  <a:pt x="30281" y="12723"/>
                </a:cubicBezTo>
                <a:cubicBezTo>
                  <a:pt x="29790" y="12723"/>
                  <a:pt x="29237" y="12884"/>
                  <a:pt x="28650" y="13222"/>
                </a:cubicBezTo>
                <a:cubicBezTo>
                  <a:pt x="27891" y="13660"/>
                  <a:pt x="27186" y="14338"/>
                  <a:pt x="26605" y="15132"/>
                </a:cubicBezTo>
                <a:lnTo>
                  <a:pt x="610" y="25"/>
                </a:lnTo>
                <a:cubicBezTo>
                  <a:pt x="584" y="9"/>
                  <a:pt x="552" y="0"/>
                  <a:pt x="518" y="0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7"/>
          <p:cNvSpPr/>
          <p:nvPr/>
        </p:nvSpPr>
        <p:spPr>
          <a:xfrm>
            <a:off x="8673434" y="4179795"/>
            <a:ext cx="76502" cy="97841"/>
          </a:xfrm>
          <a:custGeom>
            <a:avLst/>
            <a:gdLst/>
            <a:ahLst/>
            <a:cxnLst/>
            <a:rect l="l" t="t" r="r" b="b"/>
            <a:pathLst>
              <a:path w="3725" h="4764" extrusionOk="0">
                <a:moveTo>
                  <a:pt x="2474" y="0"/>
                </a:moveTo>
                <a:cubicBezTo>
                  <a:pt x="2463" y="0"/>
                  <a:pt x="2453" y="6"/>
                  <a:pt x="2447" y="16"/>
                </a:cubicBezTo>
                <a:lnTo>
                  <a:pt x="11" y="3966"/>
                </a:lnTo>
                <a:cubicBezTo>
                  <a:pt x="1" y="3981"/>
                  <a:pt x="7" y="4001"/>
                  <a:pt x="22" y="4012"/>
                </a:cubicBezTo>
                <a:lnTo>
                  <a:pt x="1234" y="4759"/>
                </a:lnTo>
                <a:cubicBezTo>
                  <a:pt x="1239" y="4762"/>
                  <a:pt x="1245" y="4763"/>
                  <a:pt x="1251" y="4763"/>
                </a:cubicBezTo>
                <a:cubicBezTo>
                  <a:pt x="1263" y="4763"/>
                  <a:pt x="1274" y="4758"/>
                  <a:pt x="1280" y="4748"/>
                </a:cubicBezTo>
                <a:lnTo>
                  <a:pt x="3715" y="798"/>
                </a:lnTo>
                <a:cubicBezTo>
                  <a:pt x="3724" y="782"/>
                  <a:pt x="3720" y="762"/>
                  <a:pt x="3704" y="752"/>
                </a:cubicBezTo>
                <a:lnTo>
                  <a:pt x="2491" y="5"/>
                </a:lnTo>
                <a:cubicBezTo>
                  <a:pt x="2486" y="2"/>
                  <a:pt x="2480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7"/>
          <p:cNvSpPr/>
          <p:nvPr/>
        </p:nvSpPr>
        <p:spPr>
          <a:xfrm>
            <a:off x="8804237" y="4260404"/>
            <a:ext cx="76523" cy="97882"/>
          </a:xfrm>
          <a:custGeom>
            <a:avLst/>
            <a:gdLst/>
            <a:ahLst/>
            <a:cxnLst/>
            <a:rect l="l" t="t" r="r" b="b"/>
            <a:pathLst>
              <a:path w="3726" h="4766" extrusionOk="0">
                <a:moveTo>
                  <a:pt x="2474" y="1"/>
                </a:moveTo>
                <a:cubicBezTo>
                  <a:pt x="2463" y="1"/>
                  <a:pt x="2452" y="6"/>
                  <a:pt x="2446" y="16"/>
                </a:cubicBezTo>
                <a:lnTo>
                  <a:pt x="9" y="3968"/>
                </a:lnTo>
                <a:cubicBezTo>
                  <a:pt x="0" y="3983"/>
                  <a:pt x="5" y="4003"/>
                  <a:pt x="20" y="4012"/>
                </a:cubicBezTo>
                <a:lnTo>
                  <a:pt x="1235" y="4761"/>
                </a:lnTo>
                <a:cubicBezTo>
                  <a:pt x="1240" y="4764"/>
                  <a:pt x="1246" y="4765"/>
                  <a:pt x="1252" y="4765"/>
                </a:cubicBezTo>
                <a:cubicBezTo>
                  <a:pt x="1263" y="4765"/>
                  <a:pt x="1273" y="4760"/>
                  <a:pt x="1279" y="4750"/>
                </a:cubicBezTo>
                <a:lnTo>
                  <a:pt x="3716" y="798"/>
                </a:lnTo>
                <a:cubicBezTo>
                  <a:pt x="3725" y="783"/>
                  <a:pt x="3721" y="763"/>
                  <a:pt x="3705" y="754"/>
                </a:cubicBezTo>
                <a:lnTo>
                  <a:pt x="2491" y="5"/>
                </a:lnTo>
                <a:cubicBezTo>
                  <a:pt x="2486" y="2"/>
                  <a:pt x="2480" y="1"/>
                  <a:pt x="2474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7"/>
          <p:cNvSpPr/>
          <p:nvPr/>
        </p:nvSpPr>
        <p:spPr>
          <a:xfrm>
            <a:off x="8972665" y="4253216"/>
            <a:ext cx="437079" cy="561167"/>
          </a:xfrm>
          <a:custGeom>
            <a:avLst/>
            <a:gdLst/>
            <a:ahLst/>
            <a:cxnLst/>
            <a:rect l="l" t="t" r="r" b="b"/>
            <a:pathLst>
              <a:path w="21282" h="27324" extrusionOk="0">
                <a:moveTo>
                  <a:pt x="15372" y="1"/>
                </a:moveTo>
                <a:cubicBezTo>
                  <a:pt x="13937" y="1"/>
                  <a:pt x="12318" y="469"/>
                  <a:pt x="10606" y="1458"/>
                </a:cubicBezTo>
                <a:cubicBezTo>
                  <a:pt x="4741" y="4844"/>
                  <a:pt x="1" y="13054"/>
                  <a:pt x="21" y="19792"/>
                </a:cubicBezTo>
                <a:cubicBezTo>
                  <a:pt x="35" y="24565"/>
                  <a:pt x="2430" y="27323"/>
                  <a:pt x="5910" y="27323"/>
                </a:cubicBezTo>
                <a:cubicBezTo>
                  <a:pt x="7344" y="27323"/>
                  <a:pt x="8963" y="26855"/>
                  <a:pt x="10675" y="25866"/>
                </a:cubicBezTo>
                <a:cubicBezTo>
                  <a:pt x="16542" y="22478"/>
                  <a:pt x="21281" y="14268"/>
                  <a:pt x="21261" y="7529"/>
                </a:cubicBezTo>
                <a:cubicBezTo>
                  <a:pt x="21246" y="2757"/>
                  <a:pt x="18851" y="1"/>
                  <a:pt x="153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57"/>
          <p:cNvSpPr/>
          <p:nvPr/>
        </p:nvSpPr>
        <p:spPr>
          <a:xfrm>
            <a:off x="9138629" y="4464280"/>
            <a:ext cx="410380" cy="364458"/>
          </a:xfrm>
          <a:custGeom>
            <a:avLst/>
            <a:gdLst/>
            <a:ahLst/>
            <a:cxnLst/>
            <a:rect l="l" t="t" r="r" b="b"/>
            <a:pathLst>
              <a:path w="19982" h="17746" extrusionOk="0">
                <a:moveTo>
                  <a:pt x="5874" y="0"/>
                </a:moveTo>
                <a:cubicBezTo>
                  <a:pt x="5326" y="0"/>
                  <a:pt x="4708" y="179"/>
                  <a:pt x="4053" y="555"/>
                </a:cubicBezTo>
                <a:cubicBezTo>
                  <a:pt x="1811" y="1850"/>
                  <a:pt x="0" y="4987"/>
                  <a:pt x="6" y="7561"/>
                </a:cubicBezTo>
                <a:cubicBezTo>
                  <a:pt x="11" y="8842"/>
                  <a:pt x="462" y="9744"/>
                  <a:pt x="1192" y="10166"/>
                </a:cubicBezTo>
                <a:lnTo>
                  <a:pt x="14232" y="17746"/>
                </a:lnTo>
                <a:cubicBezTo>
                  <a:pt x="13504" y="17322"/>
                  <a:pt x="13051" y="16422"/>
                  <a:pt x="13048" y="15140"/>
                </a:cubicBezTo>
                <a:cubicBezTo>
                  <a:pt x="13040" y="12567"/>
                  <a:pt x="14852" y="9428"/>
                  <a:pt x="17092" y="8134"/>
                </a:cubicBezTo>
                <a:cubicBezTo>
                  <a:pt x="17747" y="7756"/>
                  <a:pt x="18365" y="7578"/>
                  <a:pt x="18913" y="7578"/>
                </a:cubicBezTo>
                <a:cubicBezTo>
                  <a:pt x="19310" y="7578"/>
                  <a:pt x="19671" y="7672"/>
                  <a:pt x="19981" y="7852"/>
                </a:cubicBezTo>
                <a:lnTo>
                  <a:pt x="6941" y="274"/>
                </a:lnTo>
                <a:cubicBezTo>
                  <a:pt x="6632" y="94"/>
                  <a:pt x="6271" y="0"/>
                  <a:pt x="58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57"/>
          <p:cNvSpPr/>
          <p:nvPr/>
        </p:nvSpPr>
        <p:spPr>
          <a:xfrm>
            <a:off x="9168285" y="4331936"/>
            <a:ext cx="571867" cy="796855"/>
          </a:xfrm>
          <a:custGeom>
            <a:avLst/>
            <a:gdLst/>
            <a:ahLst/>
            <a:cxnLst/>
            <a:rect l="l" t="t" r="r" b="b"/>
            <a:pathLst>
              <a:path w="27845" h="38800" extrusionOk="0">
                <a:moveTo>
                  <a:pt x="21663" y="1"/>
                </a:moveTo>
                <a:cubicBezTo>
                  <a:pt x="19641" y="1"/>
                  <a:pt x="17360" y="660"/>
                  <a:pt x="14948" y="2052"/>
                </a:cubicBezTo>
                <a:cubicBezTo>
                  <a:pt x="6680" y="6825"/>
                  <a:pt x="0" y="18397"/>
                  <a:pt x="26" y="27892"/>
                </a:cubicBezTo>
                <a:cubicBezTo>
                  <a:pt x="40" y="32612"/>
                  <a:pt x="1706" y="35931"/>
                  <a:pt x="4392" y="37490"/>
                </a:cubicBezTo>
                <a:lnTo>
                  <a:pt x="6641" y="38800"/>
                </a:lnTo>
                <a:cubicBezTo>
                  <a:pt x="3955" y="37236"/>
                  <a:pt x="2289" y="33917"/>
                  <a:pt x="2275" y="29200"/>
                </a:cubicBezTo>
                <a:cubicBezTo>
                  <a:pt x="2249" y="19704"/>
                  <a:pt x="8930" y="8132"/>
                  <a:pt x="17195" y="3360"/>
                </a:cubicBezTo>
                <a:cubicBezTo>
                  <a:pt x="19608" y="1968"/>
                  <a:pt x="21888" y="1308"/>
                  <a:pt x="23908" y="1308"/>
                </a:cubicBezTo>
                <a:cubicBezTo>
                  <a:pt x="25373" y="1308"/>
                  <a:pt x="26701" y="1655"/>
                  <a:pt x="27845" y="2320"/>
                </a:cubicBezTo>
                <a:lnTo>
                  <a:pt x="25596" y="1010"/>
                </a:lnTo>
                <a:cubicBezTo>
                  <a:pt x="24453" y="346"/>
                  <a:pt x="23126" y="1"/>
                  <a:pt x="216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7"/>
          <p:cNvSpPr/>
          <p:nvPr/>
        </p:nvSpPr>
        <p:spPr>
          <a:xfrm>
            <a:off x="9214474" y="4358779"/>
            <a:ext cx="615899" cy="790755"/>
          </a:xfrm>
          <a:custGeom>
            <a:avLst/>
            <a:gdLst/>
            <a:ahLst/>
            <a:cxnLst/>
            <a:rect l="l" t="t" r="r" b="b"/>
            <a:pathLst>
              <a:path w="29989" h="38503" extrusionOk="0">
                <a:moveTo>
                  <a:pt x="21661" y="1"/>
                </a:moveTo>
                <a:cubicBezTo>
                  <a:pt x="19640" y="1"/>
                  <a:pt x="17359" y="661"/>
                  <a:pt x="14946" y="2053"/>
                </a:cubicBezTo>
                <a:cubicBezTo>
                  <a:pt x="6681" y="6825"/>
                  <a:pt x="0" y="18397"/>
                  <a:pt x="26" y="27893"/>
                </a:cubicBezTo>
                <a:cubicBezTo>
                  <a:pt x="45" y="34617"/>
                  <a:pt x="3422" y="38502"/>
                  <a:pt x="8327" y="38502"/>
                </a:cubicBezTo>
                <a:cubicBezTo>
                  <a:pt x="10349" y="38502"/>
                  <a:pt x="12631" y="37842"/>
                  <a:pt x="15045" y="36448"/>
                </a:cubicBezTo>
                <a:cubicBezTo>
                  <a:pt x="23310" y="31677"/>
                  <a:pt x="29989" y="20109"/>
                  <a:pt x="29964" y="10609"/>
                </a:cubicBezTo>
                <a:cubicBezTo>
                  <a:pt x="29944" y="3885"/>
                  <a:pt x="26566" y="1"/>
                  <a:pt x="216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7"/>
          <p:cNvSpPr/>
          <p:nvPr/>
        </p:nvSpPr>
        <p:spPr>
          <a:xfrm>
            <a:off x="9487089" y="4665671"/>
            <a:ext cx="410339" cy="364458"/>
          </a:xfrm>
          <a:custGeom>
            <a:avLst/>
            <a:gdLst/>
            <a:ahLst/>
            <a:cxnLst/>
            <a:rect l="l" t="t" r="r" b="b"/>
            <a:pathLst>
              <a:path w="19980" h="17746" extrusionOk="0">
                <a:moveTo>
                  <a:pt x="19976" y="7851"/>
                </a:moveTo>
                <a:lnTo>
                  <a:pt x="19980" y="7854"/>
                </a:lnTo>
                <a:cubicBezTo>
                  <a:pt x="19979" y="7853"/>
                  <a:pt x="19978" y="7852"/>
                  <a:pt x="19976" y="7851"/>
                </a:cubicBezTo>
                <a:close/>
                <a:moveTo>
                  <a:pt x="5871" y="1"/>
                </a:moveTo>
                <a:cubicBezTo>
                  <a:pt x="5323" y="1"/>
                  <a:pt x="4705" y="180"/>
                  <a:pt x="4052" y="558"/>
                </a:cubicBezTo>
                <a:cubicBezTo>
                  <a:pt x="1811" y="1853"/>
                  <a:pt x="0" y="4989"/>
                  <a:pt x="8" y="7564"/>
                </a:cubicBezTo>
                <a:cubicBezTo>
                  <a:pt x="10" y="8845"/>
                  <a:pt x="464" y="9745"/>
                  <a:pt x="1192" y="10169"/>
                </a:cubicBezTo>
                <a:lnTo>
                  <a:pt x="14232" y="17746"/>
                </a:lnTo>
                <a:cubicBezTo>
                  <a:pt x="13504" y="17322"/>
                  <a:pt x="13050" y="16423"/>
                  <a:pt x="13048" y="15142"/>
                </a:cubicBezTo>
                <a:cubicBezTo>
                  <a:pt x="13039" y="12567"/>
                  <a:pt x="14851" y="9430"/>
                  <a:pt x="17092" y="8135"/>
                </a:cubicBezTo>
                <a:cubicBezTo>
                  <a:pt x="17746" y="7758"/>
                  <a:pt x="18365" y="7579"/>
                  <a:pt x="18912" y="7579"/>
                </a:cubicBezTo>
                <a:cubicBezTo>
                  <a:pt x="19308" y="7579"/>
                  <a:pt x="19667" y="7672"/>
                  <a:pt x="19976" y="7851"/>
                </a:cubicBezTo>
                <a:lnTo>
                  <a:pt x="19976" y="7851"/>
                </a:lnTo>
                <a:lnTo>
                  <a:pt x="6940" y="277"/>
                </a:lnTo>
                <a:cubicBezTo>
                  <a:pt x="6630" y="95"/>
                  <a:pt x="6269" y="1"/>
                  <a:pt x="58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7"/>
          <p:cNvSpPr/>
          <p:nvPr/>
        </p:nvSpPr>
        <p:spPr>
          <a:xfrm>
            <a:off x="9643995" y="4682265"/>
            <a:ext cx="409251" cy="570183"/>
          </a:xfrm>
          <a:custGeom>
            <a:avLst/>
            <a:gdLst/>
            <a:ahLst/>
            <a:cxnLst/>
            <a:rect l="l" t="t" r="r" b="b"/>
            <a:pathLst>
              <a:path w="19927" h="27763" extrusionOk="0">
                <a:moveTo>
                  <a:pt x="19917" y="1652"/>
                </a:moveTo>
                <a:lnTo>
                  <a:pt x="19926" y="1658"/>
                </a:lnTo>
                <a:cubicBezTo>
                  <a:pt x="19923" y="1656"/>
                  <a:pt x="19920" y="1654"/>
                  <a:pt x="19917" y="1652"/>
                </a:cubicBezTo>
                <a:close/>
                <a:moveTo>
                  <a:pt x="15499" y="0"/>
                </a:moveTo>
                <a:cubicBezTo>
                  <a:pt x="14053" y="0"/>
                  <a:pt x="12421" y="473"/>
                  <a:pt x="10696" y="1470"/>
                </a:cubicBezTo>
                <a:cubicBezTo>
                  <a:pt x="4782" y="4883"/>
                  <a:pt x="0" y="13165"/>
                  <a:pt x="19" y="19956"/>
                </a:cubicBezTo>
                <a:cubicBezTo>
                  <a:pt x="30" y="23335"/>
                  <a:pt x="1221" y="25711"/>
                  <a:pt x="3144" y="26828"/>
                </a:cubicBezTo>
                <a:lnTo>
                  <a:pt x="4754" y="27763"/>
                </a:lnTo>
                <a:cubicBezTo>
                  <a:pt x="2831" y="26646"/>
                  <a:pt x="1638" y="24271"/>
                  <a:pt x="1627" y="20894"/>
                </a:cubicBezTo>
                <a:cubicBezTo>
                  <a:pt x="1610" y="14099"/>
                  <a:pt x="6389" y="5819"/>
                  <a:pt x="12306" y="2404"/>
                </a:cubicBezTo>
                <a:cubicBezTo>
                  <a:pt x="14032" y="1407"/>
                  <a:pt x="15664" y="935"/>
                  <a:pt x="17110" y="935"/>
                </a:cubicBezTo>
                <a:cubicBezTo>
                  <a:pt x="18154" y="935"/>
                  <a:pt x="19101" y="1181"/>
                  <a:pt x="19917" y="1652"/>
                </a:cubicBezTo>
                <a:lnTo>
                  <a:pt x="19917" y="1652"/>
                </a:lnTo>
                <a:lnTo>
                  <a:pt x="18314" y="725"/>
                </a:lnTo>
                <a:cubicBezTo>
                  <a:pt x="17497" y="248"/>
                  <a:pt x="16547" y="0"/>
                  <a:pt x="154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7"/>
          <p:cNvSpPr/>
          <p:nvPr/>
        </p:nvSpPr>
        <p:spPr>
          <a:xfrm>
            <a:off x="9677102" y="4701447"/>
            <a:ext cx="440694" cy="565849"/>
          </a:xfrm>
          <a:custGeom>
            <a:avLst/>
            <a:gdLst/>
            <a:ahLst/>
            <a:cxnLst/>
            <a:rect l="l" t="t" r="r" b="b"/>
            <a:pathLst>
              <a:path w="21458" h="27552" extrusionOk="0">
                <a:moveTo>
                  <a:pt x="15499" y="0"/>
                </a:moveTo>
                <a:cubicBezTo>
                  <a:pt x="14053" y="0"/>
                  <a:pt x="12420" y="473"/>
                  <a:pt x="10694" y="1470"/>
                </a:cubicBezTo>
                <a:cubicBezTo>
                  <a:pt x="4778" y="4885"/>
                  <a:pt x="0" y="13165"/>
                  <a:pt x="17" y="19960"/>
                </a:cubicBezTo>
                <a:cubicBezTo>
                  <a:pt x="31" y="24773"/>
                  <a:pt x="2448" y="27551"/>
                  <a:pt x="5957" y="27551"/>
                </a:cubicBezTo>
                <a:cubicBezTo>
                  <a:pt x="7405" y="27551"/>
                  <a:pt x="9038" y="27079"/>
                  <a:pt x="10765" y="26082"/>
                </a:cubicBezTo>
                <a:cubicBezTo>
                  <a:pt x="16678" y="22669"/>
                  <a:pt x="21458" y="14390"/>
                  <a:pt x="21439" y="7594"/>
                </a:cubicBezTo>
                <a:cubicBezTo>
                  <a:pt x="21426" y="2781"/>
                  <a:pt x="19009" y="0"/>
                  <a:pt x="1549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7"/>
          <p:cNvSpPr/>
          <p:nvPr/>
        </p:nvSpPr>
        <p:spPr>
          <a:xfrm>
            <a:off x="7929319" y="3746351"/>
            <a:ext cx="105255" cy="144748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7" y="1"/>
                </a:moveTo>
                <a:cubicBezTo>
                  <a:pt x="4027" y="1"/>
                  <a:pt x="3782" y="126"/>
                  <a:pt x="3641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7" y="6938"/>
                </a:cubicBezTo>
                <a:cubicBezTo>
                  <a:pt x="579" y="7013"/>
                  <a:pt x="714" y="7048"/>
                  <a:pt x="847" y="7048"/>
                </a:cubicBezTo>
                <a:cubicBezTo>
                  <a:pt x="1097" y="7048"/>
                  <a:pt x="1342" y="6922"/>
                  <a:pt x="1484" y="6695"/>
                </a:cubicBezTo>
                <a:lnTo>
                  <a:pt x="4911" y="1137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7"/>
          <p:cNvSpPr/>
          <p:nvPr/>
        </p:nvSpPr>
        <p:spPr>
          <a:xfrm>
            <a:off x="8060102" y="3827001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1"/>
                </a:moveTo>
                <a:cubicBezTo>
                  <a:pt x="4028" y="1"/>
                  <a:pt x="3783" y="126"/>
                  <a:pt x="3643" y="354"/>
                </a:cubicBezTo>
                <a:lnTo>
                  <a:pt x="215" y="5912"/>
                </a:lnTo>
                <a:cubicBezTo>
                  <a:pt x="1" y="6263"/>
                  <a:pt x="110" y="6721"/>
                  <a:pt x="459" y="6938"/>
                </a:cubicBezTo>
                <a:cubicBezTo>
                  <a:pt x="580" y="7013"/>
                  <a:pt x="715" y="7048"/>
                  <a:pt x="847" y="7048"/>
                </a:cubicBezTo>
                <a:cubicBezTo>
                  <a:pt x="1098" y="7048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57"/>
          <p:cNvSpPr/>
          <p:nvPr/>
        </p:nvSpPr>
        <p:spPr>
          <a:xfrm>
            <a:off x="8190906" y="3907632"/>
            <a:ext cx="105296" cy="144769"/>
          </a:xfrm>
          <a:custGeom>
            <a:avLst/>
            <a:gdLst/>
            <a:ahLst/>
            <a:cxnLst/>
            <a:rect l="l" t="t" r="r" b="b"/>
            <a:pathLst>
              <a:path w="5127" h="7049" extrusionOk="0">
                <a:moveTo>
                  <a:pt x="4278" y="1"/>
                </a:moveTo>
                <a:cubicBezTo>
                  <a:pt x="4028" y="1"/>
                  <a:pt x="3784" y="126"/>
                  <a:pt x="3642" y="354"/>
                </a:cubicBezTo>
                <a:lnTo>
                  <a:pt x="216" y="5913"/>
                </a:lnTo>
                <a:cubicBezTo>
                  <a:pt x="0" y="6264"/>
                  <a:pt x="109" y="6721"/>
                  <a:pt x="459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8" y="7048"/>
                  <a:pt x="1342" y="6923"/>
                  <a:pt x="1484" y="6695"/>
                </a:cubicBezTo>
                <a:lnTo>
                  <a:pt x="4911" y="1137"/>
                </a:lnTo>
                <a:cubicBezTo>
                  <a:pt x="5126" y="786"/>
                  <a:pt x="5017" y="328"/>
                  <a:pt x="4667" y="111"/>
                </a:cubicBezTo>
                <a:cubicBezTo>
                  <a:pt x="4545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57"/>
          <p:cNvSpPr/>
          <p:nvPr/>
        </p:nvSpPr>
        <p:spPr>
          <a:xfrm>
            <a:off x="8321688" y="3988303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8" y="1"/>
                </a:moveTo>
                <a:cubicBezTo>
                  <a:pt x="4028" y="1"/>
                  <a:pt x="3784" y="126"/>
                  <a:pt x="3643" y="354"/>
                </a:cubicBezTo>
                <a:lnTo>
                  <a:pt x="214" y="5912"/>
                </a:lnTo>
                <a:cubicBezTo>
                  <a:pt x="0" y="6261"/>
                  <a:pt x="110" y="6720"/>
                  <a:pt x="459" y="6937"/>
                </a:cubicBezTo>
                <a:cubicBezTo>
                  <a:pt x="581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7" y="785"/>
                  <a:pt x="5017" y="327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7"/>
          <p:cNvSpPr/>
          <p:nvPr/>
        </p:nvSpPr>
        <p:spPr>
          <a:xfrm>
            <a:off x="8452471" y="4068933"/>
            <a:ext cx="105316" cy="144748"/>
          </a:xfrm>
          <a:custGeom>
            <a:avLst/>
            <a:gdLst/>
            <a:ahLst/>
            <a:cxnLst/>
            <a:rect l="l" t="t" r="r" b="b"/>
            <a:pathLst>
              <a:path w="5128" h="7048" extrusionOk="0">
                <a:moveTo>
                  <a:pt x="4279" y="1"/>
                </a:moveTo>
                <a:cubicBezTo>
                  <a:pt x="4029" y="1"/>
                  <a:pt x="3785" y="126"/>
                  <a:pt x="3643" y="354"/>
                </a:cubicBezTo>
                <a:lnTo>
                  <a:pt x="216" y="5911"/>
                </a:lnTo>
                <a:cubicBezTo>
                  <a:pt x="1" y="6262"/>
                  <a:pt x="110" y="6721"/>
                  <a:pt x="460" y="6938"/>
                </a:cubicBezTo>
                <a:cubicBezTo>
                  <a:pt x="582" y="7012"/>
                  <a:pt x="716" y="7048"/>
                  <a:pt x="850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7" y="786"/>
                  <a:pt x="5018" y="328"/>
                  <a:pt x="4668" y="111"/>
                </a:cubicBezTo>
                <a:cubicBezTo>
                  <a:pt x="4547" y="36"/>
                  <a:pt x="4412" y="1"/>
                  <a:pt x="4279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7"/>
          <p:cNvSpPr/>
          <p:nvPr/>
        </p:nvSpPr>
        <p:spPr>
          <a:xfrm>
            <a:off x="8549059" y="4019664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9" y="0"/>
                </a:moveTo>
                <a:cubicBezTo>
                  <a:pt x="4029" y="0"/>
                  <a:pt x="3784" y="126"/>
                  <a:pt x="3643" y="354"/>
                </a:cubicBezTo>
                <a:lnTo>
                  <a:pt x="216" y="5912"/>
                </a:lnTo>
                <a:cubicBezTo>
                  <a:pt x="1" y="6263"/>
                  <a:pt x="110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5" y="6694"/>
                </a:cubicBezTo>
                <a:lnTo>
                  <a:pt x="4911" y="1136"/>
                </a:lnTo>
                <a:cubicBezTo>
                  <a:pt x="5125" y="785"/>
                  <a:pt x="5018" y="327"/>
                  <a:pt x="4668" y="110"/>
                </a:cubicBezTo>
                <a:cubicBezTo>
                  <a:pt x="4547" y="36"/>
                  <a:pt x="4412" y="0"/>
                  <a:pt x="42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7"/>
          <p:cNvSpPr/>
          <p:nvPr/>
        </p:nvSpPr>
        <p:spPr>
          <a:xfrm>
            <a:off x="8679862" y="4100314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7" y="1"/>
                </a:moveTo>
                <a:cubicBezTo>
                  <a:pt x="4028" y="1"/>
                  <a:pt x="3784" y="126"/>
                  <a:pt x="3642" y="353"/>
                </a:cubicBezTo>
                <a:lnTo>
                  <a:pt x="216" y="5912"/>
                </a:lnTo>
                <a:cubicBezTo>
                  <a:pt x="0" y="6263"/>
                  <a:pt x="109" y="6720"/>
                  <a:pt x="459" y="6937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099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6" y="785"/>
                  <a:pt x="5017" y="327"/>
                  <a:pt x="4668" y="111"/>
                </a:cubicBezTo>
                <a:cubicBezTo>
                  <a:pt x="4546" y="36"/>
                  <a:pt x="4411" y="1"/>
                  <a:pt x="42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7"/>
          <p:cNvSpPr/>
          <p:nvPr/>
        </p:nvSpPr>
        <p:spPr>
          <a:xfrm>
            <a:off x="8019479" y="3776602"/>
            <a:ext cx="76461" cy="97758"/>
          </a:xfrm>
          <a:custGeom>
            <a:avLst/>
            <a:gdLst/>
            <a:ahLst/>
            <a:cxnLst/>
            <a:rect l="l" t="t" r="r" b="b"/>
            <a:pathLst>
              <a:path w="3723" h="4760" extrusionOk="0">
                <a:moveTo>
                  <a:pt x="2475" y="0"/>
                </a:moveTo>
                <a:cubicBezTo>
                  <a:pt x="2462" y="0"/>
                  <a:pt x="2449" y="7"/>
                  <a:pt x="2442" y="19"/>
                </a:cubicBezTo>
                <a:lnTo>
                  <a:pt x="13" y="3960"/>
                </a:lnTo>
                <a:cubicBezTo>
                  <a:pt x="0" y="3978"/>
                  <a:pt x="7" y="4003"/>
                  <a:pt x="25" y="4014"/>
                </a:cubicBezTo>
                <a:lnTo>
                  <a:pt x="1227" y="4754"/>
                </a:lnTo>
                <a:cubicBezTo>
                  <a:pt x="1234" y="4758"/>
                  <a:pt x="1241" y="4760"/>
                  <a:pt x="1249" y="4760"/>
                </a:cubicBezTo>
                <a:cubicBezTo>
                  <a:pt x="1262" y="4760"/>
                  <a:pt x="1274" y="4754"/>
                  <a:pt x="1281" y="4742"/>
                </a:cubicBezTo>
                <a:lnTo>
                  <a:pt x="3712" y="803"/>
                </a:lnTo>
                <a:cubicBezTo>
                  <a:pt x="3723" y="784"/>
                  <a:pt x="3717" y="760"/>
                  <a:pt x="3698" y="749"/>
                </a:cubicBezTo>
                <a:lnTo>
                  <a:pt x="2496" y="7"/>
                </a:lnTo>
                <a:cubicBezTo>
                  <a:pt x="2489" y="2"/>
                  <a:pt x="2482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7"/>
          <p:cNvSpPr/>
          <p:nvPr/>
        </p:nvSpPr>
        <p:spPr>
          <a:xfrm>
            <a:off x="8150303" y="3857233"/>
            <a:ext cx="76441" cy="97779"/>
          </a:xfrm>
          <a:custGeom>
            <a:avLst/>
            <a:gdLst/>
            <a:ahLst/>
            <a:cxnLst/>
            <a:rect l="l" t="t" r="r" b="b"/>
            <a:pathLst>
              <a:path w="3722" h="4761" extrusionOk="0">
                <a:moveTo>
                  <a:pt x="2474" y="0"/>
                </a:moveTo>
                <a:cubicBezTo>
                  <a:pt x="2461" y="0"/>
                  <a:pt x="2449" y="7"/>
                  <a:pt x="2442" y="19"/>
                </a:cubicBezTo>
                <a:lnTo>
                  <a:pt x="11" y="3961"/>
                </a:lnTo>
                <a:cubicBezTo>
                  <a:pt x="0" y="3978"/>
                  <a:pt x="5" y="4002"/>
                  <a:pt x="24" y="4013"/>
                </a:cubicBezTo>
                <a:lnTo>
                  <a:pt x="1227" y="4755"/>
                </a:lnTo>
                <a:cubicBezTo>
                  <a:pt x="1234" y="4759"/>
                  <a:pt x="1240" y="4761"/>
                  <a:pt x="1247" y="4761"/>
                </a:cubicBezTo>
                <a:cubicBezTo>
                  <a:pt x="1260" y="4761"/>
                  <a:pt x="1273" y="4754"/>
                  <a:pt x="1280" y="4743"/>
                </a:cubicBezTo>
                <a:lnTo>
                  <a:pt x="3710" y="801"/>
                </a:lnTo>
                <a:cubicBezTo>
                  <a:pt x="3721" y="784"/>
                  <a:pt x="3715" y="761"/>
                  <a:pt x="3698" y="748"/>
                </a:cubicBezTo>
                <a:lnTo>
                  <a:pt x="2494" y="6"/>
                </a:lnTo>
                <a:cubicBezTo>
                  <a:pt x="2488" y="2"/>
                  <a:pt x="2481" y="0"/>
                  <a:pt x="24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7"/>
          <p:cNvSpPr/>
          <p:nvPr/>
        </p:nvSpPr>
        <p:spPr>
          <a:xfrm>
            <a:off x="8281086" y="3937863"/>
            <a:ext cx="76441" cy="97800"/>
          </a:xfrm>
          <a:custGeom>
            <a:avLst/>
            <a:gdLst/>
            <a:ahLst/>
            <a:cxnLst/>
            <a:rect l="l" t="t" r="r" b="b"/>
            <a:pathLst>
              <a:path w="3722" h="4762" extrusionOk="0">
                <a:moveTo>
                  <a:pt x="2475" y="0"/>
                </a:moveTo>
                <a:cubicBezTo>
                  <a:pt x="2462" y="0"/>
                  <a:pt x="2450" y="7"/>
                  <a:pt x="2442" y="18"/>
                </a:cubicBezTo>
                <a:lnTo>
                  <a:pt x="10" y="3962"/>
                </a:lnTo>
                <a:cubicBezTo>
                  <a:pt x="1" y="3980"/>
                  <a:pt x="6" y="4002"/>
                  <a:pt x="22" y="4013"/>
                </a:cubicBezTo>
                <a:lnTo>
                  <a:pt x="1229" y="4756"/>
                </a:lnTo>
                <a:cubicBezTo>
                  <a:pt x="1235" y="4760"/>
                  <a:pt x="1242" y="4762"/>
                  <a:pt x="1249" y="4762"/>
                </a:cubicBezTo>
                <a:cubicBezTo>
                  <a:pt x="1261" y="4762"/>
                  <a:pt x="1273" y="4756"/>
                  <a:pt x="1280" y="4745"/>
                </a:cubicBezTo>
                <a:lnTo>
                  <a:pt x="3712" y="800"/>
                </a:lnTo>
                <a:cubicBezTo>
                  <a:pt x="3722" y="783"/>
                  <a:pt x="3717" y="760"/>
                  <a:pt x="3700" y="749"/>
                </a:cubicBezTo>
                <a:lnTo>
                  <a:pt x="2493" y="6"/>
                </a:lnTo>
                <a:cubicBezTo>
                  <a:pt x="2487" y="2"/>
                  <a:pt x="2481" y="0"/>
                  <a:pt x="2475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7"/>
          <p:cNvSpPr/>
          <p:nvPr/>
        </p:nvSpPr>
        <p:spPr>
          <a:xfrm>
            <a:off x="8411848" y="4018514"/>
            <a:ext cx="76502" cy="97820"/>
          </a:xfrm>
          <a:custGeom>
            <a:avLst/>
            <a:gdLst/>
            <a:ahLst/>
            <a:cxnLst/>
            <a:rect l="l" t="t" r="r" b="b"/>
            <a:pathLst>
              <a:path w="3725" h="4763" extrusionOk="0">
                <a:moveTo>
                  <a:pt x="2476" y="1"/>
                </a:moveTo>
                <a:cubicBezTo>
                  <a:pt x="2464" y="1"/>
                  <a:pt x="2451" y="7"/>
                  <a:pt x="2445" y="18"/>
                </a:cubicBezTo>
                <a:lnTo>
                  <a:pt x="12" y="3963"/>
                </a:lnTo>
                <a:cubicBezTo>
                  <a:pt x="1" y="3980"/>
                  <a:pt x="7" y="4002"/>
                  <a:pt x="24" y="4013"/>
                </a:cubicBezTo>
                <a:lnTo>
                  <a:pt x="1232" y="4758"/>
                </a:lnTo>
                <a:cubicBezTo>
                  <a:pt x="1238" y="4761"/>
                  <a:pt x="1244" y="4762"/>
                  <a:pt x="1250" y="4762"/>
                </a:cubicBezTo>
                <a:cubicBezTo>
                  <a:pt x="1262" y="4762"/>
                  <a:pt x="1275" y="4757"/>
                  <a:pt x="1282" y="4747"/>
                </a:cubicBezTo>
                <a:lnTo>
                  <a:pt x="3714" y="800"/>
                </a:lnTo>
                <a:cubicBezTo>
                  <a:pt x="3725" y="783"/>
                  <a:pt x="3718" y="761"/>
                  <a:pt x="3703" y="751"/>
                </a:cubicBezTo>
                <a:lnTo>
                  <a:pt x="2495" y="6"/>
                </a:lnTo>
                <a:cubicBezTo>
                  <a:pt x="2489" y="2"/>
                  <a:pt x="2482" y="1"/>
                  <a:pt x="2476" y="1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7"/>
          <p:cNvSpPr/>
          <p:nvPr/>
        </p:nvSpPr>
        <p:spPr>
          <a:xfrm>
            <a:off x="8511024" y="3973372"/>
            <a:ext cx="71286" cy="89543"/>
          </a:xfrm>
          <a:custGeom>
            <a:avLst/>
            <a:gdLst/>
            <a:ahLst/>
            <a:cxnLst/>
            <a:rect l="l" t="t" r="r" b="b"/>
            <a:pathLst>
              <a:path w="3471" h="4360" extrusionOk="0">
                <a:moveTo>
                  <a:pt x="2524" y="1"/>
                </a:moveTo>
                <a:cubicBezTo>
                  <a:pt x="2333" y="1"/>
                  <a:pt x="2146" y="97"/>
                  <a:pt x="2037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2" y="4332"/>
                  <a:pt x="845" y="4359"/>
                  <a:pt x="947" y="4359"/>
                </a:cubicBezTo>
                <a:cubicBezTo>
                  <a:pt x="1139" y="4359"/>
                  <a:pt x="1327" y="4263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57"/>
          <p:cNvSpPr/>
          <p:nvPr/>
        </p:nvSpPr>
        <p:spPr>
          <a:xfrm>
            <a:off x="8641847" y="4054023"/>
            <a:ext cx="71265" cy="89523"/>
          </a:xfrm>
          <a:custGeom>
            <a:avLst/>
            <a:gdLst/>
            <a:ahLst/>
            <a:cxnLst/>
            <a:rect l="l" t="t" r="r" b="b"/>
            <a:pathLst>
              <a:path w="3470" h="4359" extrusionOk="0">
                <a:moveTo>
                  <a:pt x="2523" y="1"/>
                </a:moveTo>
                <a:cubicBezTo>
                  <a:pt x="2331" y="1"/>
                  <a:pt x="2144" y="97"/>
                  <a:pt x="2036" y="272"/>
                </a:cubicBezTo>
                <a:lnTo>
                  <a:pt x="166" y="3306"/>
                </a:lnTo>
                <a:cubicBezTo>
                  <a:pt x="1" y="3574"/>
                  <a:pt x="84" y="3925"/>
                  <a:pt x="352" y="4091"/>
                </a:cubicBezTo>
                <a:lnTo>
                  <a:pt x="649" y="4274"/>
                </a:lnTo>
                <a:cubicBezTo>
                  <a:pt x="742" y="4331"/>
                  <a:pt x="845" y="4359"/>
                  <a:pt x="947" y="4359"/>
                </a:cubicBezTo>
                <a:cubicBezTo>
                  <a:pt x="1139" y="4359"/>
                  <a:pt x="1326" y="4262"/>
                  <a:pt x="1434" y="4088"/>
                </a:cubicBezTo>
                <a:lnTo>
                  <a:pt x="3306" y="1054"/>
                </a:lnTo>
                <a:cubicBezTo>
                  <a:pt x="3469" y="784"/>
                  <a:pt x="3386" y="433"/>
                  <a:pt x="3118" y="269"/>
                </a:cubicBezTo>
                <a:lnTo>
                  <a:pt x="2823" y="85"/>
                </a:lnTo>
                <a:cubicBezTo>
                  <a:pt x="2729" y="28"/>
                  <a:pt x="2625" y="1"/>
                  <a:pt x="25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7"/>
          <p:cNvSpPr/>
          <p:nvPr/>
        </p:nvSpPr>
        <p:spPr>
          <a:xfrm>
            <a:off x="8772651" y="4134674"/>
            <a:ext cx="71286" cy="89523"/>
          </a:xfrm>
          <a:custGeom>
            <a:avLst/>
            <a:gdLst/>
            <a:ahLst/>
            <a:cxnLst/>
            <a:rect l="l" t="t" r="r" b="b"/>
            <a:pathLst>
              <a:path w="3471" h="4359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1"/>
                </a:cubicBezTo>
                <a:lnTo>
                  <a:pt x="648" y="4274"/>
                </a:lnTo>
                <a:cubicBezTo>
                  <a:pt x="742" y="4331"/>
                  <a:pt x="846" y="4359"/>
                  <a:pt x="948" y="4359"/>
                </a:cubicBezTo>
                <a:cubicBezTo>
                  <a:pt x="1139" y="4359"/>
                  <a:pt x="1327" y="4262"/>
                  <a:pt x="1435" y="4088"/>
                </a:cubicBezTo>
                <a:lnTo>
                  <a:pt x="3305" y="1054"/>
                </a:lnTo>
                <a:cubicBezTo>
                  <a:pt x="3470" y="784"/>
                  <a:pt x="3387" y="433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57"/>
          <p:cNvGrpSpPr/>
          <p:nvPr/>
        </p:nvGrpSpPr>
        <p:grpSpPr>
          <a:xfrm>
            <a:off x="5741579" y="3053522"/>
            <a:ext cx="1129398" cy="634219"/>
            <a:chOff x="4652192" y="4157060"/>
            <a:chExt cx="1129398" cy="634219"/>
          </a:xfrm>
        </p:grpSpPr>
        <p:sp>
          <p:nvSpPr>
            <p:cNvPr id="621" name="Google Shape;621;p57"/>
            <p:cNvSpPr/>
            <p:nvPr/>
          </p:nvSpPr>
          <p:spPr>
            <a:xfrm>
              <a:off x="4688420" y="4247363"/>
              <a:ext cx="1093170" cy="543915"/>
            </a:xfrm>
            <a:custGeom>
              <a:avLst/>
              <a:gdLst/>
              <a:ahLst/>
              <a:cxnLst/>
              <a:rect l="l" t="t" r="r" b="b"/>
              <a:pathLst>
                <a:path w="53228" h="26484" extrusionOk="0">
                  <a:moveTo>
                    <a:pt x="26615" y="0"/>
                  </a:moveTo>
                  <a:cubicBezTo>
                    <a:pt x="19555" y="0"/>
                    <a:pt x="12786" y="1396"/>
                    <a:pt x="7796" y="3879"/>
                  </a:cubicBezTo>
                  <a:cubicBezTo>
                    <a:pt x="2804" y="6362"/>
                    <a:pt x="0" y="9731"/>
                    <a:pt x="0" y="13242"/>
                  </a:cubicBezTo>
                  <a:cubicBezTo>
                    <a:pt x="0" y="16755"/>
                    <a:pt x="2804" y="20121"/>
                    <a:pt x="7796" y="22606"/>
                  </a:cubicBezTo>
                  <a:cubicBezTo>
                    <a:pt x="12786" y="25089"/>
                    <a:pt x="19555" y="26484"/>
                    <a:pt x="26615" y="26484"/>
                  </a:cubicBezTo>
                  <a:cubicBezTo>
                    <a:pt x="33673" y="26484"/>
                    <a:pt x="40442" y="25089"/>
                    <a:pt x="45434" y="22606"/>
                  </a:cubicBezTo>
                  <a:cubicBezTo>
                    <a:pt x="50424" y="20121"/>
                    <a:pt x="53228" y="16755"/>
                    <a:pt x="53228" y="13242"/>
                  </a:cubicBezTo>
                  <a:cubicBezTo>
                    <a:pt x="53228" y="9731"/>
                    <a:pt x="50424" y="6362"/>
                    <a:pt x="45434" y="3879"/>
                  </a:cubicBezTo>
                  <a:cubicBezTo>
                    <a:pt x="40442" y="1396"/>
                    <a:pt x="33673" y="0"/>
                    <a:pt x="2661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7"/>
            <p:cNvSpPr/>
            <p:nvPr/>
          </p:nvSpPr>
          <p:spPr>
            <a:xfrm>
              <a:off x="4792935" y="4207767"/>
              <a:ext cx="536152" cy="349918"/>
            </a:xfrm>
            <a:custGeom>
              <a:avLst/>
              <a:gdLst/>
              <a:ahLst/>
              <a:cxnLst/>
              <a:rect l="l" t="t" r="r" b="b"/>
              <a:pathLst>
                <a:path w="26106" h="17038" extrusionOk="0">
                  <a:moveTo>
                    <a:pt x="26105" y="1"/>
                  </a:moveTo>
                  <a:lnTo>
                    <a:pt x="13" y="13326"/>
                  </a:lnTo>
                  <a:lnTo>
                    <a:pt x="1" y="17037"/>
                  </a:lnTo>
                  <a:lnTo>
                    <a:pt x="26093" y="3712"/>
                  </a:lnTo>
                  <a:lnTo>
                    <a:pt x="26105" y="1"/>
                  </a:lnTo>
                  <a:close/>
                </a:path>
              </a:pathLst>
            </a:custGeom>
            <a:solidFill>
              <a:srgbClr val="FC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7"/>
            <p:cNvSpPr/>
            <p:nvPr/>
          </p:nvSpPr>
          <p:spPr>
            <a:xfrm>
              <a:off x="4688013" y="4340987"/>
              <a:ext cx="105206" cy="286356"/>
            </a:xfrm>
            <a:custGeom>
              <a:avLst/>
              <a:gdLst/>
              <a:ahLst/>
              <a:cxnLst/>
              <a:rect l="l" t="t" r="r" b="b"/>
              <a:pathLst>
                <a:path w="5122" h="13573" extrusionOk="0">
                  <a:moveTo>
                    <a:pt x="20" y="0"/>
                  </a:moveTo>
                  <a:cubicBezTo>
                    <a:pt x="20" y="5"/>
                    <a:pt x="20" y="10"/>
                    <a:pt x="20" y="15"/>
                  </a:cubicBezTo>
                  <a:lnTo>
                    <a:pt x="20" y="15"/>
                  </a:lnTo>
                  <a:lnTo>
                    <a:pt x="20" y="0"/>
                  </a:lnTo>
                  <a:close/>
                  <a:moveTo>
                    <a:pt x="20" y="15"/>
                  </a:moveTo>
                  <a:lnTo>
                    <a:pt x="8" y="7104"/>
                  </a:lnTo>
                  <a:cubicBezTo>
                    <a:pt x="0" y="9430"/>
                    <a:pt x="1704" y="11760"/>
                    <a:pt x="5110" y="13573"/>
                  </a:cubicBezTo>
                  <a:lnTo>
                    <a:pt x="5122" y="6469"/>
                  </a:lnTo>
                  <a:cubicBezTo>
                    <a:pt x="1724" y="4659"/>
                    <a:pt x="20" y="2336"/>
                    <a:pt x="20" y="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7"/>
            <p:cNvSpPr/>
            <p:nvPr/>
          </p:nvSpPr>
          <p:spPr>
            <a:xfrm>
              <a:off x="4652192" y="4157060"/>
              <a:ext cx="676916" cy="324390"/>
            </a:xfrm>
            <a:custGeom>
              <a:avLst/>
              <a:gdLst/>
              <a:ahLst/>
              <a:cxnLst/>
              <a:rect l="l" t="t" r="r" b="b"/>
              <a:pathLst>
                <a:path w="32960" h="15795" extrusionOk="0">
                  <a:moveTo>
                    <a:pt x="20337" y="1"/>
                  </a:moveTo>
                  <a:cubicBezTo>
                    <a:pt x="15531" y="1"/>
                    <a:pt x="10734" y="930"/>
                    <a:pt x="7101" y="2785"/>
                  </a:cubicBezTo>
                  <a:cubicBezTo>
                    <a:pt x="51" y="6386"/>
                    <a:pt x="0" y="12139"/>
                    <a:pt x="6867" y="15795"/>
                  </a:cubicBezTo>
                  <a:lnTo>
                    <a:pt x="32960" y="2470"/>
                  </a:lnTo>
                  <a:cubicBezTo>
                    <a:pt x="29386" y="823"/>
                    <a:pt x="24858" y="1"/>
                    <a:pt x="20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7"/>
            <p:cNvSpPr/>
            <p:nvPr/>
          </p:nvSpPr>
          <p:spPr>
            <a:xfrm>
              <a:off x="4813041" y="4217727"/>
              <a:ext cx="536193" cy="349938"/>
            </a:xfrm>
            <a:custGeom>
              <a:avLst/>
              <a:gdLst/>
              <a:ahLst/>
              <a:cxnLst/>
              <a:rect l="l" t="t" r="r" b="b"/>
              <a:pathLst>
                <a:path w="26108" h="17039" extrusionOk="0">
                  <a:moveTo>
                    <a:pt x="26107" y="1"/>
                  </a:moveTo>
                  <a:lnTo>
                    <a:pt x="13" y="13327"/>
                  </a:lnTo>
                  <a:lnTo>
                    <a:pt x="1" y="17039"/>
                  </a:lnTo>
                  <a:lnTo>
                    <a:pt x="1" y="17039"/>
                  </a:lnTo>
                  <a:lnTo>
                    <a:pt x="26095" y="3712"/>
                  </a:lnTo>
                  <a:lnTo>
                    <a:pt x="261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7"/>
            <p:cNvSpPr/>
            <p:nvPr/>
          </p:nvSpPr>
          <p:spPr>
            <a:xfrm>
              <a:off x="4793182" y="4207767"/>
              <a:ext cx="556012" cy="283684"/>
            </a:xfrm>
            <a:custGeom>
              <a:avLst/>
              <a:gdLst/>
              <a:ahLst/>
              <a:cxnLst/>
              <a:rect l="l" t="t" r="r" b="b"/>
              <a:pathLst>
                <a:path w="27073" h="13813" extrusionOk="0">
                  <a:moveTo>
                    <a:pt x="26093" y="1"/>
                  </a:moveTo>
                  <a:lnTo>
                    <a:pt x="1" y="13326"/>
                  </a:lnTo>
                  <a:cubicBezTo>
                    <a:pt x="139" y="13401"/>
                    <a:pt x="281" y="13477"/>
                    <a:pt x="478" y="13575"/>
                  </a:cubicBezTo>
                  <a:cubicBezTo>
                    <a:pt x="643" y="13657"/>
                    <a:pt x="812" y="13734"/>
                    <a:pt x="978" y="13812"/>
                  </a:cubicBezTo>
                  <a:lnTo>
                    <a:pt x="27072" y="486"/>
                  </a:lnTo>
                  <a:cubicBezTo>
                    <a:pt x="26923" y="407"/>
                    <a:pt x="26775" y="327"/>
                    <a:pt x="26594" y="236"/>
                  </a:cubicBezTo>
                  <a:cubicBezTo>
                    <a:pt x="26431" y="156"/>
                    <a:pt x="26263" y="79"/>
                    <a:pt x="26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7"/>
            <p:cNvSpPr/>
            <p:nvPr/>
          </p:nvSpPr>
          <p:spPr>
            <a:xfrm>
              <a:off x="4792935" y="4481429"/>
              <a:ext cx="20373" cy="155921"/>
            </a:xfrm>
            <a:custGeom>
              <a:avLst/>
              <a:gdLst/>
              <a:ahLst/>
              <a:cxnLst/>
              <a:rect l="l" t="t" r="r" b="b"/>
              <a:pathLst>
                <a:path w="992" h="7592" extrusionOk="0">
                  <a:moveTo>
                    <a:pt x="13" y="1"/>
                  </a:moveTo>
                  <a:lnTo>
                    <a:pt x="1" y="7105"/>
                  </a:lnTo>
                  <a:cubicBezTo>
                    <a:pt x="141" y="7180"/>
                    <a:pt x="281" y="7256"/>
                    <a:pt x="479" y="7354"/>
                  </a:cubicBezTo>
                  <a:cubicBezTo>
                    <a:pt x="642" y="7436"/>
                    <a:pt x="812" y="7513"/>
                    <a:pt x="980" y="7591"/>
                  </a:cubicBezTo>
                  <a:lnTo>
                    <a:pt x="992" y="487"/>
                  </a:lnTo>
                  <a:cubicBezTo>
                    <a:pt x="824" y="410"/>
                    <a:pt x="655" y="333"/>
                    <a:pt x="492" y="250"/>
                  </a:cubicBezTo>
                  <a:cubicBezTo>
                    <a:pt x="293" y="152"/>
                    <a:pt x="153" y="76"/>
                    <a:pt x="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7"/>
            <p:cNvSpPr/>
            <p:nvPr/>
          </p:nvSpPr>
          <p:spPr>
            <a:xfrm>
              <a:off x="4806163" y="4350538"/>
              <a:ext cx="647779" cy="337411"/>
            </a:xfrm>
            <a:custGeom>
              <a:avLst/>
              <a:gdLst/>
              <a:ahLst/>
              <a:cxnLst/>
              <a:rect l="l" t="t" r="r" b="b"/>
              <a:pathLst>
                <a:path w="31207" h="16431" extrusionOk="0">
                  <a:moveTo>
                    <a:pt x="31207" y="1"/>
                  </a:moveTo>
                  <a:cubicBezTo>
                    <a:pt x="31201" y="2365"/>
                    <a:pt x="29424" y="4727"/>
                    <a:pt x="25871" y="6542"/>
                  </a:cubicBezTo>
                  <a:cubicBezTo>
                    <a:pt x="22239" y="8397"/>
                    <a:pt x="17441" y="9326"/>
                    <a:pt x="12636" y="9326"/>
                  </a:cubicBezTo>
                  <a:cubicBezTo>
                    <a:pt x="8115" y="9326"/>
                    <a:pt x="3587" y="8504"/>
                    <a:pt x="13" y="6857"/>
                  </a:cubicBezTo>
                  <a:lnTo>
                    <a:pt x="1" y="13961"/>
                  </a:lnTo>
                  <a:cubicBezTo>
                    <a:pt x="3575" y="15608"/>
                    <a:pt x="8103" y="16430"/>
                    <a:pt x="12623" y="16430"/>
                  </a:cubicBezTo>
                  <a:cubicBezTo>
                    <a:pt x="17429" y="16430"/>
                    <a:pt x="22226" y="15501"/>
                    <a:pt x="25859" y="13646"/>
                  </a:cubicBezTo>
                  <a:cubicBezTo>
                    <a:pt x="29412" y="11831"/>
                    <a:pt x="31187" y="9469"/>
                    <a:pt x="31195" y="7105"/>
                  </a:cubicBezTo>
                  <a:lnTo>
                    <a:pt x="312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7"/>
            <p:cNvSpPr/>
            <p:nvPr/>
          </p:nvSpPr>
          <p:spPr>
            <a:xfrm>
              <a:off x="4806163" y="4214313"/>
              <a:ext cx="691171" cy="329644"/>
            </a:xfrm>
            <a:custGeom>
              <a:avLst/>
              <a:gdLst/>
              <a:ahLst/>
              <a:cxnLst/>
              <a:rect l="l" t="t" r="r" b="b"/>
              <a:pathLst>
                <a:path w="32960" h="15797" extrusionOk="0">
                  <a:moveTo>
                    <a:pt x="26095" y="1"/>
                  </a:moveTo>
                  <a:lnTo>
                    <a:pt x="1" y="13327"/>
                  </a:lnTo>
                  <a:cubicBezTo>
                    <a:pt x="3575" y="14974"/>
                    <a:pt x="8103" y="15796"/>
                    <a:pt x="12624" y="15796"/>
                  </a:cubicBezTo>
                  <a:cubicBezTo>
                    <a:pt x="17429" y="15796"/>
                    <a:pt x="22227" y="14867"/>
                    <a:pt x="25859" y="13012"/>
                  </a:cubicBezTo>
                  <a:cubicBezTo>
                    <a:pt x="32908" y="9411"/>
                    <a:pt x="32959" y="3658"/>
                    <a:pt x="260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57"/>
          <p:cNvSpPr/>
          <p:nvPr/>
        </p:nvSpPr>
        <p:spPr>
          <a:xfrm>
            <a:off x="6273196" y="4123891"/>
            <a:ext cx="1093170" cy="543936"/>
          </a:xfrm>
          <a:custGeom>
            <a:avLst/>
            <a:gdLst/>
            <a:ahLst/>
            <a:cxnLst/>
            <a:rect l="l" t="t" r="r" b="b"/>
            <a:pathLst>
              <a:path w="53228" h="26485" extrusionOk="0">
                <a:moveTo>
                  <a:pt x="26613" y="1"/>
                </a:moveTo>
                <a:cubicBezTo>
                  <a:pt x="19555" y="1"/>
                  <a:pt x="12785" y="1397"/>
                  <a:pt x="7794" y="3880"/>
                </a:cubicBezTo>
                <a:cubicBezTo>
                  <a:pt x="2803" y="6363"/>
                  <a:pt x="0" y="9731"/>
                  <a:pt x="0" y="13243"/>
                </a:cubicBezTo>
                <a:cubicBezTo>
                  <a:pt x="0" y="16754"/>
                  <a:pt x="2803" y="20122"/>
                  <a:pt x="7794" y="22605"/>
                </a:cubicBezTo>
                <a:cubicBezTo>
                  <a:pt x="12785" y="25088"/>
                  <a:pt x="19555" y="26484"/>
                  <a:pt x="26613" y="26484"/>
                </a:cubicBezTo>
                <a:cubicBezTo>
                  <a:pt x="33671" y="26484"/>
                  <a:pt x="40441" y="25088"/>
                  <a:pt x="45432" y="22605"/>
                </a:cubicBezTo>
                <a:cubicBezTo>
                  <a:pt x="50423" y="20122"/>
                  <a:pt x="53227" y="16754"/>
                  <a:pt x="53227" y="13243"/>
                </a:cubicBezTo>
                <a:cubicBezTo>
                  <a:pt x="53227" y="9731"/>
                  <a:pt x="50423" y="6363"/>
                  <a:pt x="45432" y="3880"/>
                </a:cubicBezTo>
                <a:cubicBezTo>
                  <a:pt x="40441" y="1397"/>
                  <a:pt x="33671" y="1"/>
                  <a:pt x="26613" y="1"/>
                </a:cubicBezTo>
                <a:close/>
              </a:path>
            </a:pathLst>
          </a:custGeom>
          <a:solidFill>
            <a:schemeClr val="accent1">
              <a:alpha val="29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7"/>
          <p:cNvSpPr/>
          <p:nvPr/>
        </p:nvSpPr>
        <p:spPr>
          <a:xfrm>
            <a:off x="6377711" y="4084316"/>
            <a:ext cx="536111" cy="349897"/>
          </a:xfrm>
          <a:custGeom>
            <a:avLst/>
            <a:gdLst/>
            <a:ahLst/>
            <a:cxnLst/>
            <a:rect l="l" t="t" r="r" b="b"/>
            <a:pathLst>
              <a:path w="26104" h="17037" extrusionOk="0">
                <a:moveTo>
                  <a:pt x="26104" y="1"/>
                </a:moveTo>
                <a:lnTo>
                  <a:pt x="13" y="13325"/>
                </a:lnTo>
                <a:lnTo>
                  <a:pt x="0" y="17037"/>
                </a:lnTo>
                <a:lnTo>
                  <a:pt x="26091" y="3712"/>
                </a:lnTo>
                <a:lnTo>
                  <a:pt x="261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7"/>
          <p:cNvSpPr/>
          <p:nvPr/>
        </p:nvSpPr>
        <p:spPr>
          <a:xfrm>
            <a:off x="6272785" y="4225121"/>
            <a:ext cx="105193" cy="278776"/>
          </a:xfrm>
          <a:custGeom>
            <a:avLst/>
            <a:gdLst/>
            <a:ahLst/>
            <a:cxnLst/>
            <a:rect l="l" t="t" r="r" b="b"/>
            <a:pathLst>
              <a:path w="5122" h="13574" extrusionOk="0">
                <a:moveTo>
                  <a:pt x="19" y="1"/>
                </a:moveTo>
                <a:lnTo>
                  <a:pt x="19" y="1"/>
                </a:lnTo>
                <a:cubicBezTo>
                  <a:pt x="19" y="5"/>
                  <a:pt x="19" y="8"/>
                  <a:pt x="19" y="12"/>
                </a:cubicBezTo>
                <a:lnTo>
                  <a:pt x="19" y="12"/>
                </a:lnTo>
                <a:lnTo>
                  <a:pt x="19" y="1"/>
                </a:lnTo>
                <a:close/>
                <a:moveTo>
                  <a:pt x="19" y="12"/>
                </a:moveTo>
                <a:lnTo>
                  <a:pt x="8" y="7105"/>
                </a:lnTo>
                <a:cubicBezTo>
                  <a:pt x="0" y="9431"/>
                  <a:pt x="1703" y="11760"/>
                  <a:pt x="5109" y="13574"/>
                </a:cubicBezTo>
                <a:lnTo>
                  <a:pt x="5122" y="6469"/>
                </a:lnTo>
                <a:cubicBezTo>
                  <a:pt x="1720" y="4659"/>
                  <a:pt x="18" y="2334"/>
                  <a:pt x="19" y="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57"/>
          <p:cNvSpPr/>
          <p:nvPr/>
        </p:nvSpPr>
        <p:spPr>
          <a:xfrm>
            <a:off x="6236975" y="4033600"/>
            <a:ext cx="676916" cy="326483"/>
          </a:xfrm>
          <a:custGeom>
            <a:avLst/>
            <a:gdLst/>
            <a:ahLst/>
            <a:cxnLst/>
            <a:rect l="l" t="t" r="r" b="b"/>
            <a:pathLst>
              <a:path w="32960" h="15795" extrusionOk="0">
                <a:moveTo>
                  <a:pt x="20336" y="1"/>
                </a:moveTo>
                <a:cubicBezTo>
                  <a:pt x="15531" y="1"/>
                  <a:pt x="10734" y="930"/>
                  <a:pt x="7101" y="2785"/>
                </a:cubicBezTo>
                <a:cubicBezTo>
                  <a:pt x="50" y="6386"/>
                  <a:pt x="1" y="12138"/>
                  <a:pt x="6867" y="15794"/>
                </a:cubicBezTo>
                <a:lnTo>
                  <a:pt x="32959" y="2470"/>
                </a:lnTo>
                <a:cubicBezTo>
                  <a:pt x="29385" y="823"/>
                  <a:pt x="24857" y="1"/>
                  <a:pt x="203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57"/>
          <p:cNvSpPr/>
          <p:nvPr/>
        </p:nvSpPr>
        <p:spPr>
          <a:xfrm>
            <a:off x="6397817" y="4094276"/>
            <a:ext cx="536152" cy="349897"/>
          </a:xfrm>
          <a:custGeom>
            <a:avLst/>
            <a:gdLst/>
            <a:ahLst/>
            <a:cxnLst/>
            <a:rect l="l" t="t" r="r" b="b"/>
            <a:pathLst>
              <a:path w="26106" h="17037" extrusionOk="0">
                <a:moveTo>
                  <a:pt x="26105" y="0"/>
                </a:moveTo>
                <a:lnTo>
                  <a:pt x="13" y="13325"/>
                </a:lnTo>
                <a:lnTo>
                  <a:pt x="0" y="17037"/>
                </a:lnTo>
                <a:lnTo>
                  <a:pt x="26093" y="3712"/>
                </a:lnTo>
                <a:lnTo>
                  <a:pt x="261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7"/>
          <p:cNvSpPr/>
          <p:nvPr/>
        </p:nvSpPr>
        <p:spPr>
          <a:xfrm>
            <a:off x="6377937" y="4084316"/>
            <a:ext cx="555991" cy="283643"/>
          </a:xfrm>
          <a:custGeom>
            <a:avLst/>
            <a:gdLst/>
            <a:ahLst/>
            <a:cxnLst/>
            <a:rect l="l" t="t" r="r" b="b"/>
            <a:pathLst>
              <a:path w="27072" h="13811" extrusionOk="0">
                <a:moveTo>
                  <a:pt x="26093" y="1"/>
                </a:moveTo>
                <a:lnTo>
                  <a:pt x="0" y="13325"/>
                </a:lnTo>
                <a:cubicBezTo>
                  <a:pt x="140" y="13401"/>
                  <a:pt x="280" y="13475"/>
                  <a:pt x="479" y="13575"/>
                </a:cubicBezTo>
                <a:cubicBezTo>
                  <a:pt x="642" y="13656"/>
                  <a:pt x="811" y="13733"/>
                  <a:pt x="979" y="13810"/>
                </a:cubicBezTo>
                <a:lnTo>
                  <a:pt x="27072" y="485"/>
                </a:lnTo>
                <a:cubicBezTo>
                  <a:pt x="26924" y="407"/>
                  <a:pt x="26775" y="327"/>
                  <a:pt x="26593" y="236"/>
                </a:cubicBezTo>
                <a:cubicBezTo>
                  <a:pt x="26430" y="154"/>
                  <a:pt x="26262" y="77"/>
                  <a:pt x="260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57"/>
          <p:cNvSpPr/>
          <p:nvPr/>
        </p:nvSpPr>
        <p:spPr>
          <a:xfrm>
            <a:off x="6377711" y="4358640"/>
            <a:ext cx="20353" cy="155880"/>
          </a:xfrm>
          <a:custGeom>
            <a:avLst/>
            <a:gdLst/>
            <a:ahLst/>
            <a:cxnLst/>
            <a:rect l="l" t="t" r="r" b="b"/>
            <a:pathLst>
              <a:path w="991" h="7590" extrusionOk="0">
                <a:moveTo>
                  <a:pt x="13" y="0"/>
                </a:moveTo>
                <a:lnTo>
                  <a:pt x="0" y="7105"/>
                </a:lnTo>
                <a:cubicBezTo>
                  <a:pt x="139" y="7180"/>
                  <a:pt x="280" y="7254"/>
                  <a:pt x="478" y="7354"/>
                </a:cubicBezTo>
                <a:cubicBezTo>
                  <a:pt x="642" y="7436"/>
                  <a:pt x="812" y="7513"/>
                  <a:pt x="978" y="7590"/>
                </a:cubicBezTo>
                <a:lnTo>
                  <a:pt x="990" y="485"/>
                </a:lnTo>
                <a:cubicBezTo>
                  <a:pt x="822" y="408"/>
                  <a:pt x="653" y="331"/>
                  <a:pt x="490" y="250"/>
                </a:cubicBezTo>
                <a:cubicBezTo>
                  <a:pt x="291" y="150"/>
                  <a:pt x="151" y="76"/>
                  <a:pt x="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57"/>
          <p:cNvSpPr/>
          <p:nvPr/>
        </p:nvSpPr>
        <p:spPr>
          <a:xfrm>
            <a:off x="6397817" y="4227154"/>
            <a:ext cx="640914" cy="337431"/>
          </a:xfrm>
          <a:custGeom>
            <a:avLst/>
            <a:gdLst/>
            <a:ahLst/>
            <a:cxnLst/>
            <a:rect l="l" t="t" r="r" b="b"/>
            <a:pathLst>
              <a:path w="31207" h="16430" extrusionOk="0">
                <a:moveTo>
                  <a:pt x="31207" y="0"/>
                </a:moveTo>
                <a:cubicBezTo>
                  <a:pt x="31199" y="2363"/>
                  <a:pt x="29424" y="4726"/>
                  <a:pt x="25870" y="6540"/>
                </a:cubicBezTo>
                <a:cubicBezTo>
                  <a:pt x="22236" y="8395"/>
                  <a:pt x="17439" y="9325"/>
                  <a:pt x="12633" y="9325"/>
                </a:cubicBezTo>
                <a:cubicBezTo>
                  <a:pt x="8114" y="9325"/>
                  <a:pt x="3586" y="8503"/>
                  <a:pt x="13" y="6855"/>
                </a:cubicBezTo>
                <a:lnTo>
                  <a:pt x="0" y="13961"/>
                </a:lnTo>
                <a:cubicBezTo>
                  <a:pt x="3574" y="15607"/>
                  <a:pt x="8102" y="16429"/>
                  <a:pt x="12623" y="16429"/>
                </a:cubicBezTo>
                <a:cubicBezTo>
                  <a:pt x="17428" y="16429"/>
                  <a:pt x="22225" y="15501"/>
                  <a:pt x="25857" y="13646"/>
                </a:cubicBezTo>
                <a:cubicBezTo>
                  <a:pt x="29412" y="11831"/>
                  <a:pt x="31187" y="9469"/>
                  <a:pt x="31194" y="7105"/>
                </a:cubicBezTo>
                <a:lnTo>
                  <a:pt x="3120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57"/>
          <p:cNvSpPr/>
          <p:nvPr/>
        </p:nvSpPr>
        <p:spPr>
          <a:xfrm>
            <a:off x="6398000" y="4094275"/>
            <a:ext cx="676895" cy="326483"/>
          </a:xfrm>
          <a:custGeom>
            <a:avLst/>
            <a:gdLst/>
            <a:ahLst/>
            <a:cxnLst/>
            <a:rect l="l" t="t" r="r" b="b"/>
            <a:pathLst>
              <a:path w="32959" h="15795" extrusionOk="0">
                <a:moveTo>
                  <a:pt x="26093" y="0"/>
                </a:moveTo>
                <a:lnTo>
                  <a:pt x="1" y="13325"/>
                </a:lnTo>
                <a:cubicBezTo>
                  <a:pt x="3574" y="14973"/>
                  <a:pt x="8102" y="15795"/>
                  <a:pt x="12622" y="15795"/>
                </a:cubicBezTo>
                <a:cubicBezTo>
                  <a:pt x="17428" y="15795"/>
                  <a:pt x="22226" y="14865"/>
                  <a:pt x="25859" y="13010"/>
                </a:cubicBezTo>
                <a:cubicBezTo>
                  <a:pt x="32910" y="9409"/>
                  <a:pt x="32959" y="3656"/>
                  <a:pt x="26093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57"/>
          <p:cNvSpPr/>
          <p:nvPr/>
        </p:nvSpPr>
        <p:spPr>
          <a:xfrm>
            <a:off x="7129733" y="3316172"/>
            <a:ext cx="578110" cy="347084"/>
          </a:xfrm>
          <a:custGeom>
            <a:avLst/>
            <a:gdLst/>
            <a:ahLst/>
            <a:cxnLst/>
            <a:rect l="l" t="t" r="r" b="b"/>
            <a:pathLst>
              <a:path w="28149" h="16900" extrusionOk="0">
                <a:moveTo>
                  <a:pt x="28145" y="16029"/>
                </a:moveTo>
                <a:lnTo>
                  <a:pt x="28148" y="16031"/>
                </a:lnTo>
                <a:cubicBezTo>
                  <a:pt x="28147" y="16031"/>
                  <a:pt x="28146" y="16030"/>
                  <a:pt x="28145" y="16029"/>
                </a:cubicBezTo>
                <a:close/>
                <a:moveTo>
                  <a:pt x="517" y="0"/>
                </a:moveTo>
                <a:cubicBezTo>
                  <a:pt x="469" y="0"/>
                  <a:pt x="414" y="17"/>
                  <a:pt x="356" y="51"/>
                </a:cubicBezTo>
                <a:cubicBezTo>
                  <a:pt x="159" y="165"/>
                  <a:pt x="1" y="440"/>
                  <a:pt x="1" y="665"/>
                </a:cubicBezTo>
                <a:cubicBezTo>
                  <a:pt x="1" y="779"/>
                  <a:pt x="39" y="858"/>
                  <a:pt x="104" y="894"/>
                </a:cubicBezTo>
                <a:lnTo>
                  <a:pt x="27643" y="16899"/>
                </a:lnTo>
                <a:cubicBezTo>
                  <a:pt x="27579" y="16861"/>
                  <a:pt x="27540" y="16784"/>
                  <a:pt x="27539" y="16670"/>
                </a:cubicBezTo>
                <a:cubicBezTo>
                  <a:pt x="27539" y="16444"/>
                  <a:pt x="27699" y="16168"/>
                  <a:pt x="27894" y="16054"/>
                </a:cubicBezTo>
                <a:cubicBezTo>
                  <a:pt x="27952" y="16022"/>
                  <a:pt x="28005" y="16006"/>
                  <a:pt x="28053" y="16006"/>
                </a:cubicBezTo>
                <a:cubicBezTo>
                  <a:pt x="28087" y="16006"/>
                  <a:pt x="28118" y="16014"/>
                  <a:pt x="28145" y="16029"/>
                </a:cubicBezTo>
                <a:lnTo>
                  <a:pt x="28145" y="16029"/>
                </a:lnTo>
                <a:lnTo>
                  <a:pt x="610" y="25"/>
                </a:lnTo>
                <a:cubicBezTo>
                  <a:pt x="583" y="9"/>
                  <a:pt x="552" y="0"/>
                  <a:pt x="51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57"/>
          <p:cNvSpPr/>
          <p:nvPr/>
        </p:nvSpPr>
        <p:spPr>
          <a:xfrm>
            <a:off x="7643602" y="3577471"/>
            <a:ext cx="367580" cy="326505"/>
          </a:xfrm>
          <a:custGeom>
            <a:avLst/>
            <a:gdLst/>
            <a:ahLst/>
            <a:cxnLst/>
            <a:rect l="l" t="t" r="r" b="b"/>
            <a:pathLst>
              <a:path w="17898" h="15898" extrusionOk="0">
                <a:moveTo>
                  <a:pt x="5261" y="0"/>
                </a:moveTo>
                <a:cubicBezTo>
                  <a:pt x="4770" y="0"/>
                  <a:pt x="4216" y="161"/>
                  <a:pt x="3631" y="500"/>
                </a:cubicBezTo>
                <a:cubicBezTo>
                  <a:pt x="1622" y="1660"/>
                  <a:pt x="1" y="4470"/>
                  <a:pt x="7" y="6776"/>
                </a:cubicBezTo>
                <a:cubicBezTo>
                  <a:pt x="10" y="7923"/>
                  <a:pt x="415" y="8728"/>
                  <a:pt x="1068" y="9110"/>
                </a:cubicBezTo>
                <a:lnTo>
                  <a:pt x="12748" y="15897"/>
                </a:lnTo>
                <a:cubicBezTo>
                  <a:pt x="12096" y="15517"/>
                  <a:pt x="11691" y="14710"/>
                  <a:pt x="11688" y="13565"/>
                </a:cubicBezTo>
                <a:cubicBezTo>
                  <a:pt x="11680" y="11256"/>
                  <a:pt x="13303" y="8447"/>
                  <a:pt x="15310" y="7286"/>
                </a:cubicBezTo>
                <a:cubicBezTo>
                  <a:pt x="15897" y="6949"/>
                  <a:pt x="16451" y="6789"/>
                  <a:pt x="16942" y="6789"/>
                </a:cubicBezTo>
                <a:cubicBezTo>
                  <a:pt x="17297" y="6789"/>
                  <a:pt x="17619" y="6873"/>
                  <a:pt x="17898" y="7033"/>
                </a:cubicBezTo>
                <a:lnTo>
                  <a:pt x="6217" y="246"/>
                </a:lnTo>
                <a:cubicBezTo>
                  <a:pt x="5939" y="85"/>
                  <a:pt x="5617" y="0"/>
                  <a:pt x="526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7"/>
          <p:cNvSpPr/>
          <p:nvPr/>
        </p:nvSpPr>
        <p:spPr>
          <a:xfrm>
            <a:off x="7692234" y="3500517"/>
            <a:ext cx="1653433" cy="1299100"/>
          </a:xfrm>
          <a:custGeom>
            <a:avLst/>
            <a:gdLst/>
            <a:ahLst/>
            <a:cxnLst/>
            <a:rect l="l" t="t" r="r" b="b"/>
            <a:pathLst>
              <a:path w="80508" h="63255" extrusionOk="0">
                <a:moveTo>
                  <a:pt x="15372" y="0"/>
                </a:moveTo>
                <a:cubicBezTo>
                  <a:pt x="13937" y="0"/>
                  <a:pt x="12318" y="469"/>
                  <a:pt x="10605" y="1458"/>
                </a:cubicBezTo>
                <a:cubicBezTo>
                  <a:pt x="4740" y="4845"/>
                  <a:pt x="0" y="13056"/>
                  <a:pt x="20" y="19792"/>
                </a:cubicBezTo>
                <a:cubicBezTo>
                  <a:pt x="30" y="23143"/>
                  <a:pt x="1213" y="25499"/>
                  <a:pt x="3118" y="26607"/>
                </a:cubicBezTo>
                <a:lnTo>
                  <a:pt x="65422" y="63231"/>
                </a:lnTo>
                <a:lnTo>
                  <a:pt x="65422" y="63231"/>
                </a:lnTo>
                <a:cubicBezTo>
                  <a:pt x="63540" y="62113"/>
                  <a:pt x="62373" y="59768"/>
                  <a:pt x="62365" y="56442"/>
                </a:cubicBezTo>
                <a:cubicBezTo>
                  <a:pt x="62345" y="49704"/>
                  <a:pt x="67084" y="41494"/>
                  <a:pt x="72950" y="38108"/>
                </a:cubicBezTo>
                <a:cubicBezTo>
                  <a:pt x="74662" y="37119"/>
                  <a:pt x="76280" y="36651"/>
                  <a:pt x="77715" y="36651"/>
                </a:cubicBezTo>
                <a:cubicBezTo>
                  <a:pt x="78754" y="36651"/>
                  <a:pt x="79696" y="36897"/>
                  <a:pt x="80507" y="37367"/>
                </a:cubicBezTo>
                <a:lnTo>
                  <a:pt x="18162" y="718"/>
                </a:lnTo>
                <a:cubicBezTo>
                  <a:pt x="17351" y="246"/>
                  <a:pt x="16409" y="0"/>
                  <a:pt x="15372" y="0"/>
                </a:cubicBezTo>
                <a:close/>
                <a:moveTo>
                  <a:pt x="65422" y="63231"/>
                </a:moveTo>
                <a:cubicBezTo>
                  <a:pt x="65436" y="63239"/>
                  <a:pt x="65449" y="63247"/>
                  <a:pt x="65463" y="63255"/>
                </a:cubicBezTo>
                <a:lnTo>
                  <a:pt x="65422" y="6323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7"/>
          <p:cNvSpPr/>
          <p:nvPr/>
        </p:nvSpPr>
        <p:spPr>
          <a:xfrm>
            <a:off x="7721357" y="3529598"/>
            <a:ext cx="1296430" cy="1065732"/>
          </a:xfrm>
          <a:custGeom>
            <a:avLst/>
            <a:gdLst/>
            <a:ahLst/>
            <a:cxnLst/>
            <a:rect l="l" t="t" r="r" b="b"/>
            <a:pathLst>
              <a:path w="63125" h="51892" extrusionOk="0">
                <a:moveTo>
                  <a:pt x="13953" y="0"/>
                </a:moveTo>
                <a:cubicBezTo>
                  <a:pt x="12734" y="0"/>
                  <a:pt x="11332" y="439"/>
                  <a:pt x="9897" y="1267"/>
                </a:cubicBezTo>
                <a:cubicBezTo>
                  <a:pt x="4432" y="4422"/>
                  <a:pt x="0" y="12097"/>
                  <a:pt x="19" y="18373"/>
                </a:cubicBezTo>
                <a:cubicBezTo>
                  <a:pt x="25" y="21087"/>
                  <a:pt x="874" y="23074"/>
                  <a:pt x="2412" y="23967"/>
                </a:cubicBezTo>
                <a:lnTo>
                  <a:pt x="49745" y="51891"/>
                </a:lnTo>
                <a:cubicBezTo>
                  <a:pt x="49722" y="51559"/>
                  <a:pt x="49707" y="51220"/>
                  <a:pt x="49707" y="50869"/>
                </a:cubicBezTo>
                <a:cubicBezTo>
                  <a:pt x="49684" y="42704"/>
                  <a:pt x="55447" y="32723"/>
                  <a:pt x="62556" y="28619"/>
                </a:cubicBezTo>
                <a:cubicBezTo>
                  <a:pt x="62745" y="28510"/>
                  <a:pt x="62935" y="28410"/>
                  <a:pt x="63124" y="28310"/>
                </a:cubicBezTo>
                <a:lnTo>
                  <a:pt x="16033" y="525"/>
                </a:lnTo>
                <a:cubicBezTo>
                  <a:pt x="15432" y="177"/>
                  <a:pt x="14734" y="0"/>
                  <a:pt x="139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7"/>
          <p:cNvSpPr/>
          <p:nvPr/>
        </p:nvSpPr>
        <p:spPr>
          <a:xfrm>
            <a:off x="7895083" y="3616410"/>
            <a:ext cx="105296" cy="144789"/>
          </a:xfrm>
          <a:custGeom>
            <a:avLst/>
            <a:gdLst/>
            <a:ahLst/>
            <a:cxnLst/>
            <a:rect l="l" t="t" r="r" b="b"/>
            <a:pathLst>
              <a:path w="5127" h="7050" extrusionOk="0">
                <a:moveTo>
                  <a:pt x="4279" y="1"/>
                </a:moveTo>
                <a:cubicBezTo>
                  <a:pt x="4029" y="1"/>
                  <a:pt x="3784" y="127"/>
                  <a:pt x="3644" y="355"/>
                </a:cubicBezTo>
                <a:lnTo>
                  <a:pt x="216" y="5913"/>
                </a:lnTo>
                <a:cubicBezTo>
                  <a:pt x="0" y="6264"/>
                  <a:pt x="109" y="6722"/>
                  <a:pt x="459" y="6939"/>
                </a:cubicBezTo>
                <a:cubicBezTo>
                  <a:pt x="581" y="7013"/>
                  <a:pt x="716" y="7049"/>
                  <a:pt x="849" y="7049"/>
                </a:cubicBezTo>
                <a:cubicBezTo>
                  <a:pt x="1099" y="7049"/>
                  <a:pt x="1344" y="6923"/>
                  <a:pt x="1486" y="6695"/>
                </a:cubicBezTo>
                <a:lnTo>
                  <a:pt x="4912" y="1137"/>
                </a:lnTo>
                <a:cubicBezTo>
                  <a:pt x="5126" y="787"/>
                  <a:pt x="5018" y="328"/>
                  <a:pt x="4669" y="111"/>
                </a:cubicBezTo>
                <a:cubicBezTo>
                  <a:pt x="4547" y="37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7"/>
          <p:cNvSpPr/>
          <p:nvPr/>
        </p:nvSpPr>
        <p:spPr>
          <a:xfrm>
            <a:off x="8025866" y="3697081"/>
            <a:ext cx="105296" cy="144748"/>
          </a:xfrm>
          <a:custGeom>
            <a:avLst/>
            <a:gdLst/>
            <a:ahLst/>
            <a:cxnLst/>
            <a:rect l="l" t="t" r="r" b="b"/>
            <a:pathLst>
              <a:path w="5127" h="7048" extrusionOk="0">
                <a:moveTo>
                  <a:pt x="4279" y="1"/>
                </a:moveTo>
                <a:cubicBezTo>
                  <a:pt x="4029" y="1"/>
                  <a:pt x="3784" y="126"/>
                  <a:pt x="3643" y="354"/>
                </a:cubicBezTo>
                <a:lnTo>
                  <a:pt x="216" y="5912"/>
                </a:lnTo>
                <a:cubicBezTo>
                  <a:pt x="0" y="6262"/>
                  <a:pt x="110" y="6720"/>
                  <a:pt x="459" y="6938"/>
                </a:cubicBezTo>
                <a:cubicBezTo>
                  <a:pt x="581" y="7012"/>
                  <a:pt x="716" y="7047"/>
                  <a:pt x="849" y="7047"/>
                </a:cubicBezTo>
                <a:cubicBezTo>
                  <a:pt x="1100" y="7047"/>
                  <a:pt x="1344" y="6922"/>
                  <a:pt x="1484" y="6694"/>
                </a:cubicBezTo>
                <a:lnTo>
                  <a:pt x="4911" y="1137"/>
                </a:lnTo>
                <a:cubicBezTo>
                  <a:pt x="5127" y="786"/>
                  <a:pt x="5017" y="327"/>
                  <a:pt x="4668" y="110"/>
                </a:cubicBezTo>
                <a:cubicBezTo>
                  <a:pt x="4546" y="36"/>
                  <a:pt x="4412" y="1"/>
                  <a:pt x="427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57"/>
          <p:cNvSpPr/>
          <p:nvPr/>
        </p:nvSpPr>
        <p:spPr>
          <a:xfrm>
            <a:off x="8156690" y="3777732"/>
            <a:ext cx="105275" cy="144748"/>
          </a:xfrm>
          <a:custGeom>
            <a:avLst/>
            <a:gdLst/>
            <a:ahLst/>
            <a:cxnLst/>
            <a:rect l="l" t="t" r="r" b="b"/>
            <a:pathLst>
              <a:path w="5126" h="7048" extrusionOk="0">
                <a:moveTo>
                  <a:pt x="4278" y="0"/>
                </a:moveTo>
                <a:cubicBezTo>
                  <a:pt x="4027" y="0"/>
                  <a:pt x="3783" y="126"/>
                  <a:pt x="3641" y="354"/>
                </a:cubicBezTo>
                <a:lnTo>
                  <a:pt x="214" y="5912"/>
                </a:lnTo>
                <a:cubicBezTo>
                  <a:pt x="0" y="6262"/>
                  <a:pt x="108" y="6720"/>
                  <a:pt x="458" y="6937"/>
                </a:cubicBezTo>
                <a:cubicBezTo>
                  <a:pt x="580" y="7012"/>
                  <a:pt x="715" y="7047"/>
                  <a:pt x="848" y="7047"/>
                </a:cubicBezTo>
                <a:cubicBezTo>
                  <a:pt x="1098" y="7047"/>
                  <a:pt x="1343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6" y="327"/>
                  <a:pt x="4668" y="110"/>
                </a:cubicBezTo>
                <a:cubicBezTo>
                  <a:pt x="4546" y="36"/>
                  <a:pt x="4411" y="0"/>
                  <a:pt x="42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57"/>
          <p:cNvSpPr/>
          <p:nvPr/>
        </p:nvSpPr>
        <p:spPr>
          <a:xfrm>
            <a:off x="8287473" y="3858362"/>
            <a:ext cx="105275" cy="144769"/>
          </a:xfrm>
          <a:custGeom>
            <a:avLst/>
            <a:gdLst/>
            <a:ahLst/>
            <a:cxnLst/>
            <a:rect l="l" t="t" r="r" b="b"/>
            <a:pathLst>
              <a:path w="5126" h="7049" extrusionOk="0">
                <a:moveTo>
                  <a:pt x="4278" y="1"/>
                </a:moveTo>
                <a:cubicBezTo>
                  <a:pt x="4028" y="1"/>
                  <a:pt x="3784" y="127"/>
                  <a:pt x="3643" y="355"/>
                </a:cubicBezTo>
                <a:lnTo>
                  <a:pt x="215" y="5912"/>
                </a:lnTo>
                <a:cubicBezTo>
                  <a:pt x="1" y="6263"/>
                  <a:pt x="109" y="6721"/>
                  <a:pt x="458" y="6938"/>
                </a:cubicBezTo>
                <a:cubicBezTo>
                  <a:pt x="580" y="7013"/>
                  <a:pt x="715" y="7048"/>
                  <a:pt x="848" y="7048"/>
                </a:cubicBezTo>
                <a:cubicBezTo>
                  <a:pt x="1099" y="7048"/>
                  <a:pt x="1343" y="6923"/>
                  <a:pt x="1485" y="6695"/>
                </a:cubicBezTo>
                <a:lnTo>
                  <a:pt x="4912" y="1137"/>
                </a:lnTo>
                <a:cubicBezTo>
                  <a:pt x="5125" y="787"/>
                  <a:pt x="5018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57"/>
          <p:cNvSpPr/>
          <p:nvPr/>
        </p:nvSpPr>
        <p:spPr>
          <a:xfrm>
            <a:off x="8418276" y="3939013"/>
            <a:ext cx="105255" cy="144748"/>
          </a:xfrm>
          <a:custGeom>
            <a:avLst/>
            <a:gdLst/>
            <a:ahLst/>
            <a:cxnLst/>
            <a:rect l="l" t="t" r="r" b="b"/>
            <a:pathLst>
              <a:path w="5125" h="7048" extrusionOk="0">
                <a:moveTo>
                  <a:pt x="4278" y="1"/>
                </a:moveTo>
                <a:cubicBezTo>
                  <a:pt x="4027" y="1"/>
                  <a:pt x="3783" y="126"/>
                  <a:pt x="3642" y="354"/>
                </a:cubicBezTo>
                <a:lnTo>
                  <a:pt x="214" y="5912"/>
                </a:lnTo>
                <a:cubicBezTo>
                  <a:pt x="0" y="6263"/>
                  <a:pt x="108" y="6721"/>
                  <a:pt x="458" y="6938"/>
                </a:cubicBezTo>
                <a:cubicBezTo>
                  <a:pt x="579" y="7013"/>
                  <a:pt x="714" y="7048"/>
                  <a:pt x="846" y="7048"/>
                </a:cubicBezTo>
                <a:cubicBezTo>
                  <a:pt x="1097" y="7048"/>
                  <a:pt x="1342" y="6922"/>
                  <a:pt x="1484" y="6694"/>
                </a:cubicBezTo>
                <a:lnTo>
                  <a:pt x="4911" y="1136"/>
                </a:lnTo>
                <a:cubicBezTo>
                  <a:pt x="5125" y="786"/>
                  <a:pt x="5017" y="328"/>
                  <a:pt x="4668" y="111"/>
                </a:cubicBezTo>
                <a:cubicBezTo>
                  <a:pt x="4546" y="36"/>
                  <a:pt x="4411" y="1"/>
                  <a:pt x="42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57"/>
          <p:cNvSpPr/>
          <p:nvPr/>
        </p:nvSpPr>
        <p:spPr>
          <a:xfrm>
            <a:off x="7987872" y="3650790"/>
            <a:ext cx="71265" cy="89543"/>
          </a:xfrm>
          <a:custGeom>
            <a:avLst/>
            <a:gdLst/>
            <a:ahLst/>
            <a:cxnLst/>
            <a:rect l="l" t="t" r="r" b="b"/>
            <a:pathLst>
              <a:path w="3470" h="4360" extrusionOk="0">
                <a:moveTo>
                  <a:pt x="2524" y="0"/>
                </a:moveTo>
                <a:cubicBezTo>
                  <a:pt x="2332" y="0"/>
                  <a:pt x="2144" y="97"/>
                  <a:pt x="2035" y="272"/>
                </a:cubicBezTo>
                <a:lnTo>
                  <a:pt x="165" y="3306"/>
                </a:lnTo>
                <a:cubicBezTo>
                  <a:pt x="0" y="3574"/>
                  <a:pt x="83" y="3925"/>
                  <a:pt x="351" y="4092"/>
                </a:cubicBezTo>
                <a:lnTo>
                  <a:pt x="648" y="4275"/>
                </a:lnTo>
                <a:cubicBezTo>
                  <a:pt x="741" y="4332"/>
                  <a:pt x="845" y="4359"/>
                  <a:pt x="947" y="4359"/>
                </a:cubicBezTo>
                <a:cubicBezTo>
                  <a:pt x="1139" y="4359"/>
                  <a:pt x="1326" y="4263"/>
                  <a:pt x="1435" y="4088"/>
                </a:cubicBezTo>
                <a:lnTo>
                  <a:pt x="3305" y="1054"/>
                </a:lnTo>
                <a:cubicBezTo>
                  <a:pt x="3470" y="785"/>
                  <a:pt x="3387" y="434"/>
                  <a:pt x="3119" y="268"/>
                </a:cubicBezTo>
                <a:lnTo>
                  <a:pt x="2822" y="85"/>
                </a:lnTo>
                <a:cubicBezTo>
                  <a:pt x="2729" y="28"/>
                  <a:pt x="2626" y="0"/>
                  <a:pt x="25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57"/>
          <p:cNvSpPr/>
          <p:nvPr/>
        </p:nvSpPr>
        <p:spPr>
          <a:xfrm>
            <a:off x="8118655" y="3731420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2" y="1"/>
                  <a:pt x="2145" y="97"/>
                  <a:pt x="2037" y="272"/>
                </a:cubicBezTo>
                <a:lnTo>
                  <a:pt x="165" y="3307"/>
                </a:lnTo>
                <a:cubicBezTo>
                  <a:pt x="1" y="3575"/>
                  <a:pt x="84" y="3926"/>
                  <a:pt x="352" y="4093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6" y="1055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6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7"/>
          <p:cNvSpPr/>
          <p:nvPr/>
        </p:nvSpPr>
        <p:spPr>
          <a:xfrm>
            <a:off x="8249437" y="3812071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6" y="97"/>
                  <a:pt x="2038" y="272"/>
                </a:cubicBezTo>
                <a:lnTo>
                  <a:pt x="166" y="3306"/>
                </a:lnTo>
                <a:cubicBezTo>
                  <a:pt x="1" y="3575"/>
                  <a:pt x="84" y="3926"/>
                  <a:pt x="352" y="4092"/>
                </a:cubicBezTo>
                <a:lnTo>
                  <a:pt x="649" y="4276"/>
                </a:lnTo>
                <a:cubicBezTo>
                  <a:pt x="743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6" y="4089"/>
                </a:cubicBezTo>
                <a:lnTo>
                  <a:pt x="3306" y="1054"/>
                </a:lnTo>
                <a:cubicBezTo>
                  <a:pt x="3471" y="786"/>
                  <a:pt x="3388" y="435"/>
                  <a:pt x="3120" y="269"/>
                </a:cubicBezTo>
                <a:lnTo>
                  <a:pt x="2823" y="85"/>
                </a:lnTo>
                <a:cubicBezTo>
                  <a:pt x="2730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57"/>
          <p:cNvSpPr/>
          <p:nvPr/>
        </p:nvSpPr>
        <p:spPr>
          <a:xfrm>
            <a:off x="8380241" y="3892721"/>
            <a:ext cx="71286" cy="89564"/>
          </a:xfrm>
          <a:custGeom>
            <a:avLst/>
            <a:gdLst/>
            <a:ahLst/>
            <a:cxnLst/>
            <a:rect l="l" t="t" r="r" b="b"/>
            <a:pathLst>
              <a:path w="3471" h="4361" extrusionOk="0">
                <a:moveTo>
                  <a:pt x="2524" y="1"/>
                </a:moveTo>
                <a:cubicBezTo>
                  <a:pt x="2333" y="1"/>
                  <a:pt x="2145" y="97"/>
                  <a:pt x="2037" y="272"/>
                </a:cubicBezTo>
                <a:lnTo>
                  <a:pt x="165" y="3306"/>
                </a:lnTo>
                <a:cubicBezTo>
                  <a:pt x="0" y="3575"/>
                  <a:pt x="84" y="3926"/>
                  <a:pt x="351" y="4092"/>
                </a:cubicBezTo>
                <a:lnTo>
                  <a:pt x="649" y="4276"/>
                </a:lnTo>
                <a:cubicBezTo>
                  <a:pt x="742" y="4333"/>
                  <a:pt x="846" y="4360"/>
                  <a:pt x="948" y="4360"/>
                </a:cubicBezTo>
                <a:cubicBezTo>
                  <a:pt x="1140" y="4360"/>
                  <a:pt x="1327" y="4264"/>
                  <a:pt x="1435" y="4089"/>
                </a:cubicBezTo>
                <a:lnTo>
                  <a:pt x="3305" y="1054"/>
                </a:lnTo>
                <a:cubicBezTo>
                  <a:pt x="3470" y="786"/>
                  <a:pt x="3387" y="435"/>
                  <a:pt x="3119" y="269"/>
                </a:cubicBezTo>
                <a:lnTo>
                  <a:pt x="2822" y="85"/>
                </a:lnTo>
                <a:cubicBezTo>
                  <a:pt x="2729" y="28"/>
                  <a:pt x="2626" y="1"/>
                  <a:pt x="25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57"/>
          <p:cNvGrpSpPr/>
          <p:nvPr/>
        </p:nvGrpSpPr>
        <p:grpSpPr>
          <a:xfrm>
            <a:off x="8259375" y="2696974"/>
            <a:ext cx="1278423" cy="619206"/>
            <a:chOff x="5114075" y="3292349"/>
            <a:chExt cx="1278423" cy="619206"/>
          </a:xfrm>
        </p:grpSpPr>
        <p:sp>
          <p:nvSpPr>
            <p:cNvPr id="653" name="Google Shape;653;p57"/>
            <p:cNvSpPr/>
            <p:nvPr/>
          </p:nvSpPr>
          <p:spPr>
            <a:xfrm>
              <a:off x="5170702" y="3449173"/>
              <a:ext cx="1221796" cy="462381"/>
            </a:xfrm>
            <a:custGeom>
              <a:avLst/>
              <a:gdLst/>
              <a:ahLst/>
              <a:cxnLst/>
              <a:rect l="l" t="t" r="r" b="b"/>
              <a:pathLst>
                <a:path w="59491" h="22514" extrusionOk="0">
                  <a:moveTo>
                    <a:pt x="29745" y="0"/>
                  </a:moveTo>
                  <a:cubicBezTo>
                    <a:pt x="13318" y="0"/>
                    <a:pt x="1" y="5040"/>
                    <a:pt x="1" y="11258"/>
                  </a:cubicBezTo>
                  <a:cubicBezTo>
                    <a:pt x="1" y="17474"/>
                    <a:pt x="13318" y="22514"/>
                    <a:pt x="29745" y="22514"/>
                  </a:cubicBezTo>
                  <a:cubicBezTo>
                    <a:pt x="46173" y="22514"/>
                    <a:pt x="59490" y="17474"/>
                    <a:pt x="59490" y="11258"/>
                  </a:cubicBezTo>
                  <a:cubicBezTo>
                    <a:pt x="59490" y="5040"/>
                    <a:pt x="46173" y="0"/>
                    <a:pt x="29745" y="0"/>
                  </a:cubicBezTo>
                  <a:close/>
                </a:path>
              </a:pathLst>
            </a:custGeom>
            <a:solidFill>
              <a:schemeClr val="accent1">
                <a:alpha val="29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7"/>
            <p:cNvSpPr/>
            <p:nvPr/>
          </p:nvSpPr>
          <p:spPr>
            <a:xfrm>
              <a:off x="5116668" y="3292349"/>
              <a:ext cx="1007056" cy="531880"/>
            </a:xfrm>
            <a:custGeom>
              <a:avLst/>
              <a:gdLst/>
              <a:ahLst/>
              <a:cxnLst/>
              <a:rect l="l" t="t" r="r" b="b"/>
              <a:pathLst>
                <a:path w="49035" h="25898" extrusionOk="0">
                  <a:moveTo>
                    <a:pt x="37387" y="1"/>
                  </a:moveTo>
                  <a:cubicBezTo>
                    <a:pt x="36804" y="1"/>
                    <a:pt x="36212" y="48"/>
                    <a:pt x="35618" y="146"/>
                  </a:cubicBezTo>
                  <a:lnTo>
                    <a:pt x="9901" y="4376"/>
                  </a:lnTo>
                  <a:cubicBezTo>
                    <a:pt x="3999" y="5347"/>
                    <a:pt x="1" y="10920"/>
                    <a:pt x="972" y="16822"/>
                  </a:cubicBezTo>
                  <a:cubicBezTo>
                    <a:pt x="1844" y="22129"/>
                    <a:pt x="6437" y="25897"/>
                    <a:pt x="11645" y="25897"/>
                  </a:cubicBezTo>
                  <a:cubicBezTo>
                    <a:pt x="12230" y="25897"/>
                    <a:pt x="12821" y="25850"/>
                    <a:pt x="13417" y="25752"/>
                  </a:cubicBezTo>
                  <a:lnTo>
                    <a:pt x="39134" y="21522"/>
                  </a:lnTo>
                  <a:cubicBezTo>
                    <a:pt x="45037" y="20550"/>
                    <a:pt x="49035" y="14978"/>
                    <a:pt x="48064" y="9076"/>
                  </a:cubicBezTo>
                  <a:cubicBezTo>
                    <a:pt x="47190" y="3768"/>
                    <a:pt x="42597" y="1"/>
                    <a:pt x="37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7"/>
            <p:cNvSpPr/>
            <p:nvPr/>
          </p:nvSpPr>
          <p:spPr>
            <a:xfrm>
              <a:off x="5114075" y="3338575"/>
              <a:ext cx="542271" cy="487218"/>
            </a:xfrm>
            <a:custGeom>
              <a:avLst/>
              <a:gdLst/>
              <a:ahLst/>
              <a:cxnLst/>
              <a:rect l="l" t="t" r="r" b="b"/>
              <a:pathLst>
                <a:path w="26276" h="23637" extrusionOk="0">
                  <a:moveTo>
                    <a:pt x="22759" y="1"/>
                  </a:moveTo>
                  <a:lnTo>
                    <a:pt x="9901" y="2116"/>
                  </a:lnTo>
                  <a:cubicBezTo>
                    <a:pt x="3999" y="3087"/>
                    <a:pt x="1" y="8660"/>
                    <a:pt x="972" y="14562"/>
                  </a:cubicBezTo>
                  <a:cubicBezTo>
                    <a:pt x="1844" y="19869"/>
                    <a:pt x="6438" y="23637"/>
                    <a:pt x="11647" y="23637"/>
                  </a:cubicBezTo>
                  <a:cubicBezTo>
                    <a:pt x="12231" y="23637"/>
                    <a:pt x="12822" y="23589"/>
                    <a:pt x="13417" y="23492"/>
                  </a:cubicBezTo>
                  <a:lnTo>
                    <a:pt x="26275" y="21377"/>
                  </a:lnTo>
                  <a:lnTo>
                    <a:pt x="227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ctrTitle"/>
          </p:nvPr>
        </p:nvSpPr>
        <p:spPr>
          <a:xfrm>
            <a:off x="1056320" y="868381"/>
            <a:ext cx="1315944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bs-Latn-BA" sz="6600" dirty="0" smtClean="0"/>
              <a:t>05</a:t>
            </a:r>
            <a:endParaRPr sz="6600" dirty="0"/>
          </a:p>
        </p:txBody>
      </p:sp>
      <p:sp>
        <p:nvSpPr>
          <p:cNvPr id="202" name="Google Shape;579;p57"/>
          <p:cNvSpPr txBox="1">
            <a:spLocks/>
          </p:cNvSpPr>
          <p:nvPr/>
        </p:nvSpPr>
        <p:spPr>
          <a:xfrm>
            <a:off x="4463063" y="2141281"/>
            <a:ext cx="4051208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bs-Latn-BA" sz="4400" b="1" dirty="0" smtClean="0">
                <a:solidFill>
                  <a:srgbClr val="32186B"/>
                </a:solidFill>
                <a:latin typeface="Merriweather Black" panose="020B0604020202020204" charset="0"/>
                <a:ea typeface="Merriweather Black" panose="020B0604020202020204" charset="0"/>
                <a:cs typeface="Merriweather Black" panose="020B0604020202020204" charset="0"/>
              </a:rPr>
              <a:t>Zaključak</a:t>
            </a:r>
            <a:endParaRPr lang="bs-Latn-BA" sz="4400" b="1" dirty="0">
              <a:solidFill>
                <a:srgbClr val="32186B"/>
              </a:solidFill>
              <a:latin typeface="Merriweather Black" panose="020B0604020202020204" charset="0"/>
              <a:ea typeface="Merriweather Black" panose="020B0604020202020204" charset="0"/>
              <a:cs typeface="Merriweather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9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Osvrt na postignute rezultate</a:t>
            </a:r>
            <a:endParaRPr dirty="0"/>
          </a:p>
        </p:txBody>
      </p:sp>
      <p:sp>
        <p:nvSpPr>
          <p:cNvPr id="23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872846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>
              <a:lnSpc>
                <a:spcPct val="17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 err="1"/>
              <a:t>Implementirani</a:t>
            </a:r>
            <a:r>
              <a:rPr lang="en-GB" dirty="0"/>
              <a:t> model, </a:t>
            </a:r>
            <a:r>
              <a:rPr lang="en-GB" dirty="0" err="1"/>
              <a:t>zasnovan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ResNet50 </a:t>
            </a:r>
            <a:r>
              <a:rPr lang="en-GB" dirty="0" err="1"/>
              <a:t>arhitekturi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tehniku</a:t>
            </a:r>
            <a:r>
              <a:rPr lang="en-GB" dirty="0"/>
              <a:t> transfer </a:t>
            </a:r>
            <a:r>
              <a:rPr lang="en-GB" dirty="0" err="1"/>
              <a:t>učenja</a:t>
            </a:r>
            <a:r>
              <a:rPr lang="en-GB" dirty="0"/>
              <a:t>, </a:t>
            </a:r>
            <a:r>
              <a:rPr lang="en-GB" dirty="0" err="1"/>
              <a:t>postigao</a:t>
            </a:r>
            <a:r>
              <a:rPr lang="en-GB" dirty="0"/>
              <a:t> je </a:t>
            </a:r>
            <a:r>
              <a:rPr lang="en-GB" dirty="0" err="1"/>
              <a:t>veoma</a:t>
            </a:r>
            <a:r>
              <a:rPr lang="en-GB" dirty="0"/>
              <a:t> </a:t>
            </a:r>
            <a:r>
              <a:rPr lang="en-GB" dirty="0" err="1"/>
              <a:t>dobre</a:t>
            </a:r>
            <a:r>
              <a:rPr lang="en-GB" dirty="0"/>
              <a:t> </a:t>
            </a:r>
            <a:r>
              <a:rPr lang="en-GB" dirty="0" err="1"/>
              <a:t>performanse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testnom</a:t>
            </a:r>
            <a:r>
              <a:rPr lang="en-GB" dirty="0"/>
              <a:t> </a:t>
            </a:r>
            <a:r>
              <a:rPr lang="en-GB" dirty="0" err="1"/>
              <a:t>skupu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. </a:t>
            </a:r>
            <a:r>
              <a:rPr lang="en-GB" dirty="0" err="1"/>
              <a:t>Ključni</a:t>
            </a:r>
            <a:r>
              <a:rPr lang="en-GB" dirty="0"/>
              <a:t> </a:t>
            </a:r>
            <a:r>
              <a:rPr lang="en-GB" dirty="0" err="1"/>
              <a:t>pokazatelji</a:t>
            </a:r>
            <a:r>
              <a:rPr lang="en-GB" dirty="0"/>
              <a:t> </a:t>
            </a:r>
            <a:r>
              <a:rPr lang="en-GB" dirty="0" err="1"/>
              <a:t>uspjeha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visoka</a:t>
            </a:r>
            <a:r>
              <a:rPr lang="en-GB" dirty="0"/>
              <a:t> </a:t>
            </a:r>
            <a:r>
              <a:rPr lang="en-GB" dirty="0" err="1"/>
              <a:t>ukupna</a:t>
            </a:r>
            <a:r>
              <a:rPr lang="en-GB" dirty="0"/>
              <a:t> </a:t>
            </a:r>
            <a:r>
              <a:rPr lang="en-GB" dirty="0" err="1"/>
              <a:t>tačnost</a:t>
            </a:r>
            <a:r>
              <a:rPr lang="en-GB" dirty="0"/>
              <a:t> od 91.03%,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jako</a:t>
            </a:r>
            <a:r>
              <a:rPr lang="en-GB" dirty="0"/>
              <a:t> </a:t>
            </a:r>
            <a:r>
              <a:rPr lang="en-GB" dirty="0" err="1"/>
              <a:t>dobar</a:t>
            </a:r>
            <a:r>
              <a:rPr lang="en-GB" dirty="0"/>
              <a:t> </a:t>
            </a:r>
            <a:r>
              <a:rPr lang="en-GB" dirty="0" err="1"/>
              <a:t>balans</a:t>
            </a:r>
            <a:r>
              <a:rPr lang="en-GB" dirty="0"/>
              <a:t> </a:t>
            </a:r>
            <a:r>
              <a:rPr lang="en-GB" dirty="0" err="1"/>
              <a:t>između</a:t>
            </a:r>
            <a:r>
              <a:rPr lang="en-GB" dirty="0"/>
              <a:t> </a:t>
            </a:r>
            <a:r>
              <a:rPr lang="en-GB" dirty="0" err="1"/>
              <a:t>preciznosti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odziva</a:t>
            </a:r>
            <a:r>
              <a:rPr lang="en-GB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490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838340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7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dirty="0" err="1"/>
              <a:t>Postignuti</a:t>
            </a:r>
            <a:r>
              <a:rPr lang="en-GB" dirty="0"/>
              <a:t> </a:t>
            </a:r>
            <a:r>
              <a:rPr lang="en-GB" dirty="0" err="1"/>
              <a:t>rezultati</a:t>
            </a:r>
            <a:r>
              <a:rPr lang="en-GB" dirty="0"/>
              <a:t> </a:t>
            </a:r>
            <a:r>
              <a:rPr lang="en-GB" dirty="0" err="1"/>
              <a:t>našeg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visoko</a:t>
            </a:r>
            <a:r>
              <a:rPr lang="en-GB" dirty="0"/>
              <a:t> </a:t>
            </a:r>
            <a:r>
              <a:rPr lang="en-GB" dirty="0" err="1"/>
              <a:t>konkurentni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u </a:t>
            </a:r>
            <a:r>
              <a:rPr lang="en-GB" dirty="0" err="1"/>
              <a:t>potpunosti</a:t>
            </a:r>
            <a:r>
              <a:rPr lang="en-GB" dirty="0"/>
              <a:t> u </a:t>
            </a:r>
            <a:r>
              <a:rPr lang="en-GB" dirty="0" err="1"/>
              <a:t>skladu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modernim</a:t>
            </a:r>
            <a:r>
              <a:rPr lang="en-GB" dirty="0"/>
              <a:t> AI </a:t>
            </a:r>
            <a:r>
              <a:rPr lang="en-GB" dirty="0" err="1"/>
              <a:t>rješenjima</a:t>
            </a:r>
            <a:r>
              <a:rPr lang="en-GB" dirty="0"/>
              <a:t> </a:t>
            </a:r>
            <a:r>
              <a:rPr lang="en-GB" dirty="0" err="1"/>
              <a:t>opisanim</a:t>
            </a:r>
            <a:r>
              <a:rPr lang="en-GB" dirty="0"/>
              <a:t> u </a:t>
            </a:r>
            <a:r>
              <a:rPr lang="en-GB" dirty="0" err="1"/>
              <a:t>literaturi</a:t>
            </a:r>
            <a:r>
              <a:rPr lang="en-GB" dirty="0"/>
              <a:t>. </a:t>
            </a:r>
            <a:r>
              <a:rPr lang="en-GB" dirty="0" err="1"/>
              <a:t>Vrijednost</a:t>
            </a:r>
            <a:r>
              <a:rPr lang="en-GB" dirty="0"/>
              <a:t> ROC AUC </a:t>
            </a:r>
            <a:r>
              <a:rPr lang="en-GB" dirty="0" err="1"/>
              <a:t>metrike</a:t>
            </a:r>
            <a:r>
              <a:rPr lang="en-GB" dirty="0"/>
              <a:t> od 0.9317 </a:t>
            </a:r>
            <a:r>
              <a:rPr lang="en-GB" dirty="0" err="1"/>
              <a:t>ukazuje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visoku</a:t>
            </a:r>
            <a:r>
              <a:rPr lang="en-GB" dirty="0"/>
              <a:t> </a:t>
            </a:r>
            <a:r>
              <a:rPr lang="en-GB" dirty="0" err="1"/>
              <a:t>efikasnost</a:t>
            </a:r>
            <a:r>
              <a:rPr lang="en-GB" dirty="0"/>
              <a:t> </a:t>
            </a:r>
            <a:r>
              <a:rPr lang="en-GB" dirty="0" err="1"/>
              <a:t>razvijenog</a:t>
            </a:r>
            <a:r>
              <a:rPr lang="en-GB" dirty="0"/>
              <a:t> </a:t>
            </a:r>
            <a:r>
              <a:rPr lang="en-GB" dirty="0" err="1"/>
              <a:t>pristupa</a:t>
            </a:r>
            <a:r>
              <a:rPr lang="en-GB" dirty="0"/>
              <a:t> u </a:t>
            </a:r>
            <a:r>
              <a:rPr lang="en-GB" dirty="0" err="1"/>
              <a:t>kontekstu</a:t>
            </a:r>
            <a:r>
              <a:rPr lang="en-GB" dirty="0"/>
              <a:t> </a:t>
            </a:r>
            <a:r>
              <a:rPr lang="en-GB" dirty="0" err="1"/>
              <a:t>medicinske</a:t>
            </a:r>
            <a:r>
              <a:rPr lang="en-GB" dirty="0"/>
              <a:t> </a:t>
            </a:r>
            <a:r>
              <a:rPr lang="en-GB" dirty="0" err="1"/>
              <a:t>dijagnostike</a:t>
            </a:r>
            <a:r>
              <a:rPr lang="en-GB" dirty="0"/>
              <a:t>, </a:t>
            </a:r>
            <a:r>
              <a:rPr lang="en-GB" dirty="0" err="1"/>
              <a:t>gdje</a:t>
            </a:r>
            <a:r>
              <a:rPr lang="en-GB" dirty="0"/>
              <a:t> se </a:t>
            </a:r>
            <a:r>
              <a:rPr lang="en-GB" dirty="0" err="1"/>
              <a:t>vrijednosti</a:t>
            </a:r>
            <a:r>
              <a:rPr lang="en-GB" dirty="0"/>
              <a:t> </a:t>
            </a:r>
            <a:r>
              <a:rPr lang="en-GB" dirty="0" err="1"/>
              <a:t>iznad</a:t>
            </a:r>
            <a:r>
              <a:rPr lang="en-GB" dirty="0"/>
              <a:t> 0.90 </a:t>
            </a:r>
            <a:r>
              <a:rPr lang="en-GB" dirty="0" err="1"/>
              <a:t>generalno</a:t>
            </a:r>
            <a:r>
              <a:rPr lang="en-GB" dirty="0"/>
              <a:t> </a:t>
            </a:r>
            <a:r>
              <a:rPr lang="en-GB" dirty="0" err="1"/>
              <a:t>smatraju</a:t>
            </a:r>
            <a:r>
              <a:rPr lang="en-GB" dirty="0"/>
              <a:t> </a:t>
            </a:r>
            <a:r>
              <a:rPr lang="en-GB" dirty="0" err="1"/>
              <a:t>vrlo</a:t>
            </a:r>
            <a:r>
              <a:rPr lang="en-GB" dirty="0"/>
              <a:t> </a:t>
            </a:r>
            <a:r>
              <a:rPr lang="en-GB" dirty="0" err="1"/>
              <a:t>dobrim</a:t>
            </a:r>
            <a:r>
              <a:rPr lang="en-GB" dirty="0"/>
              <a:t> </a:t>
            </a:r>
            <a:r>
              <a:rPr lang="en-GB" dirty="0" err="1"/>
              <a:t>rezultatima</a:t>
            </a:r>
            <a:r>
              <a:rPr lang="en-GB" dirty="0"/>
              <a:t>.</a:t>
            </a:r>
            <a:endParaRPr lang="bs-Latn-BA" dirty="0" smtClean="0"/>
          </a:p>
        </p:txBody>
      </p:sp>
      <p:sp>
        <p:nvSpPr>
          <p:cNvPr id="3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Poređenje sa stanjem u oblasti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9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Potencijalna unapređenja</a:t>
            </a:r>
            <a:endParaRPr dirty="0"/>
          </a:p>
        </p:txBody>
      </p:sp>
      <p:sp>
        <p:nvSpPr>
          <p:cNvPr id="23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872846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7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Prilagođavanje funkcije gubitka, kako bi se smanjio broj lažno negativnih predikcija</a:t>
            </a:r>
          </a:p>
          <a:p>
            <a:pPr marL="285750" lvl="0" indent="-285750" algn="just">
              <a:lnSpc>
                <a:spcPct val="17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Promjena hiperparametara</a:t>
            </a:r>
          </a:p>
          <a:p>
            <a:pPr marL="285750" lvl="0" indent="-285750" algn="just">
              <a:lnSpc>
                <a:spcPct val="17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Primjena naprednijih metoda za augmentaciju</a:t>
            </a:r>
          </a:p>
          <a:p>
            <a:pPr marL="285750" lvl="0" indent="-285750" algn="just">
              <a:lnSpc>
                <a:spcPct val="17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Testiranje na većim i raznovrsnijim dataset-ovima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2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7"/>
          <p:cNvSpPr txBox="1">
            <a:spLocks noGrp="1"/>
          </p:cNvSpPr>
          <p:nvPr>
            <p:ph type="title"/>
          </p:nvPr>
        </p:nvSpPr>
        <p:spPr>
          <a:xfrm>
            <a:off x="1566638" y="1599666"/>
            <a:ext cx="4004100" cy="1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s-Latn-BA" dirty="0" smtClean="0"/>
              <a:t>Hvala na pažnji!</a:t>
            </a:r>
            <a:endParaRPr dirty="0"/>
          </a:p>
        </p:txBody>
      </p:sp>
      <p:grpSp>
        <p:nvGrpSpPr>
          <p:cNvPr id="5" name="Google Shape;4325;p119"/>
          <p:cNvGrpSpPr/>
          <p:nvPr/>
        </p:nvGrpSpPr>
        <p:grpSpPr>
          <a:xfrm>
            <a:off x="6487207" y="189781"/>
            <a:ext cx="2303112" cy="2963083"/>
            <a:chOff x="819650" y="1433250"/>
            <a:chExt cx="1887491" cy="2397767"/>
          </a:xfrm>
        </p:grpSpPr>
        <p:sp>
          <p:nvSpPr>
            <p:cNvPr id="6" name="Google Shape;4326;p119"/>
            <p:cNvSpPr/>
            <p:nvPr/>
          </p:nvSpPr>
          <p:spPr>
            <a:xfrm>
              <a:off x="1573925" y="1439640"/>
              <a:ext cx="739528" cy="384689"/>
            </a:xfrm>
            <a:custGeom>
              <a:avLst/>
              <a:gdLst/>
              <a:ahLst/>
              <a:cxnLst/>
              <a:rect l="l" t="t" r="r" b="b"/>
              <a:pathLst>
                <a:path w="17590" h="9150" extrusionOk="0">
                  <a:moveTo>
                    <a:pt x="456" y="8592"/>
                  </a:moveTo>
                  <a:cubicBezTo>
                    <a:pt x="456" y="8592"/>
                    <a:pt x="2418" y="5733"/>
                    <a:pt x="8441" y="5733"/>
                  </a:cubicBezTo>
                  <a:cubicBezTo>
                    <a:pt x="14464" y="5733"/>
                    <a:pt x="16666" y="9149"/>
                    <a:pt x="16666" y="9149"/>
                  </a:cubicBezTo>
                  <a:cubicBezTo>
                    <a:pt x="16666" y="9149"/>
                    <a:pt x="17590" y="7162"/>
                    <a:pt x="16071" y="3392"/>
                  </a:cubicBezTo>
                  <a:cubicBezTo>
                    <a:pt x="16071" y="3392"/>
                    <a:pt x="13654" y="0"/>
                    <a:pt x="8707" y="0"/>
                  </a:cubicBezTo>
                  <a:cubicBezTo>
                    <a:pt x="3759" y="0"/>
                    <a:pt x="950" y="3392"/>
                    <a:pt x="950" y="3392"/>
                  </a:cubicBezTo>
                  <a:cubicBezTo>
                    <a:pt x="659" y="4100"/>
                    <a:pt x="406" y="4809"/>
                    <a:pt x="203" y="5555"/>
                  </a:cubicBezTo>
                  <a:cubicBezTo>
                    <a:pt x="1" y="6416"/>
                    <a:pt x="456" y="8592"/>
                    <a:pt x="456" y="8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27;p119"/>
            <p:cNvSpPr/>
            <p:nvPr/>
          </p:nvSpPr>
          <p:spPr>
            <a:xfrm>
              <a:off x="1392514" y="1582205"/>
              <a:ext cx="1314627" cy="2248811"/>
            </a:xfrm>
            <a:custGeom>
              <a:avLst/>
              <a:gdLst/>
              <a:ahLst/>
              <a:cxnLst/>
              <a:rect l="l" t="t" r="r" b="b"/>
              <a:pathLst>
                <a:path w="31269" h="53489" extrusionOk="0">
                  <a:moveTo>
                    <a:pt x="5265" y="1"/>
                  </a:moveTo>
                  <a:cubicBezTo>
                    <a:pt x="5265" y="1"/>
                    <a:pt x="2557" y="6416"/>
                    <a:pt x="12781" y="21563"/>
                  </a:cubicBezTo>
                  <a:cubicBezTo>
                    <a:pt x="22993" y="36697"/>
                    <a:pt x="31269" y="47212"/>
                    <a:pt x="31269" y="47212"/>
                  </a:cubicBezTo>
                  <a:lnTo>
                    <a:pt x="25676" y="47895"/>
                  </a:lnTo>
                  <a:lnTo>
                    <a:pt x="24765" y="53488"/>
                  </a:lnTo>
                  <a:cubicBezTo>
                    <a:pt x="24765" y="53488"/>
                    <a:pt x="12427" y="38013"/>
                    <a:pt x="6214" y="25903"/>
                  </a:cubicBezTo>
                  <a:cubicBezTo>
                    <a:pt x="1" y="13793"/>
                    <a:pt x="1077" y="11262"/>
                    <a:pt x="1077" y="11262"/>
                  </a:cubicBezTo>
                  <a:cubicBezTo>
                    <a:pt x="1077" y="11262"/>
                    <a:pt x="1621" y="5024"/>
                    <a:pt x="5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28;p119"/>
            <p:cNvSpPr/>
            <p:nvPr/>
          </p:nvSpPr>
          <p:spPr>
            <a:xfrm>
              <a:off x="1392514" y="1582205"/>
              <a:ext cx="1079483" cy="2248811"/>
            </a:xfrm>
            <a:custGeom>
              <a:avLst/>
              <a:gdLst/>
              <a:ahLst/>
              <a:cxnLst/>
              <a:rect l="l" t="t" r="r" b="b"/>
              <a:pathLst>
                <a:path w="25676" h="53489" extrusionOk="0">
                  <a:moveTo>
                    <a:pt x="6214" y="25903"/>
                  </a:moveTo>
                  <a:cubicBezTo>
                    <a:pt x="12427" y="38013"/>
                    <a:pt x="24765" y="53488"/>
                    <a:pt x="24765" y="53488"/>
                  </a:cubicBezTo>
                  <a:lnTo>
                    <a:pt x="25676" y="47895"/>
                  </a:lnTo>
                  <a:cubicBezTo>
                    <a:pt x="25676" y="47895"/>
                    <a:pt x="11554" y="28598"/>
                    <a:pt x="5860" y="17109"/>
                  </a:cubicBezTo>
                  <a:cubicBezTo>
                    <a:pt x="381" y="6087"/>
                    <a:pt x="5265" y="1"/>
                    <a:pt x="5265" y="1"/>
                  </a:cubicBezTo>
                  <a:cubicBezTo>
                    <a:pt x="1633" y="5024"/>
                    <a:pt x="1077" y="11262"/>
                    <a:pt x="1077" y="11262"/>
                  </a:cubicBezTo>
                  <a:cubicBezTo>
                    <a:pt x="1077" y="11262"/>
                    <a:pt x="1" y="13793"/>
                    <a:pt x="6214" y="259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29;p119"/>
            <p:cNvSpPr/>
            <p:nvPr/>
          </p:nvSpPr>
          <p:spPr>
            <a:xfrm>
              <a:off x="1836225" y="2641921"/>
              <a:ext cx="372959" cy="603352"/>
            </a:xfrm>
            <a:custGeom>
              <a:avLst/>
              <a:gdLst/>
              <a:ahLst/>
              <a:cxnLst/>
              <a:rect l="l" t="t" r="r" b="b"/>
              <a:pathLst>
                <a:path w="8871" h="14351" extrusionOk="0">
                  <a:moveTo>
                    <a:pt x="4708" y="1"/>
                  </a:moveTo>
                  <a:lnTo>
                    <a:pt x="0" y="8264"/>
                  </a:lnTo>
                  <a:cubicBezTo>
                    <a:pt x="1291" y="10326"/>
                    <a:pt x="2645" y="12389"/>
                    <a:pt x="3986" y="14350"/>
                  </a:cubicBezTo>
                  <a:cubicBezTo>
                    <a:pt x="5505" y="11921"/>
                    <a:pt x="7580" y="8289"/>
                    <a:pt x="8871" y="5961"/>
                  </a:cubicBezTo>
                  <a:cubicBezTo>
                    <a:pt x="7555" y="4101"/>
                    <a:pt x="6163" y="2114"/>
                    <a:pt x="4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30;p119"/>
            <p:cNvSpPr/>
            <p:nvPr/>
          </p:nvSpPr>
          <p:spPr>
            <a:xfrm>
              <a:off x="875440" y="2104075"/>
              <a:ext cx="100061" cy="116584"/>
            </a:xfrm>
            <a:custGeom>
              <a:avLst/>
              <a:gdLst/>
              <a:ahLst/>
              <a:cxnLst/>
              <a:rect l="l" t="t" r="r" b="b"/>
              <a:pathLst>
                <a:path w="2380" h="2773" extrusionOk="0">
                  <a:moveTo>
                    <a:pt x="0" y="1"/>
                  </a:moveTo>
                  <a:lnTo>
                    <a:pt x="26" y="2696"/>
                  </a:lnTo>
                  <a:lnTo>
                    <a:pt x="2012" y="2772"/>
                  </a:lnTo>
                  <a:lnTo>
                    <a:pt x="2379" y="5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C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31;p119"/>
            <p:cNvSpPr/>
            <p:nvPr/>
          </p:nvSpPr>
          <p:spPr>
            <a:xfrm>
              <a:off x="1058448" y="1955204"/>
              <a:ext cx="742344" cy="1387403"/>
            </a:xfrm>
            <a:custGeom>
              <a:avLst/>
              <a:gdLst/>
              <a:ahLst/>
              <a:cxnLst/>
              <a:rect l="l" t="t" r="r" b="b"/>
              <a:pathLst>
                <a:path w="17657" h="33000" extrusionOk="0">
                  <a:moveTo>
                    <a:pt x="9322" y="1"/>
                  </a:moveTo>
                  <a:cubicBezTo>
                    <a:pt x="8629" y="1"/>
                    <a:pt x="7872" y="113"/>
                    <a:pt x="7049" y="379"/>
                  </a:cubicBezTo>
                  <a:cubicBezTo>
                    <a:pt x="1671" y="2125"/>
                    <a:pt x="0" y="8970"/>
                    <a:pt x="3569" y="13880"/>
                  </a:cubicBezTo>
                  <a:cubicBezTo>
                    <a:pt x="7150" y="18777"/>
                    <a:pt x="456" y="23472"/>
                    <a:pt x="2038" y="29381"/>
                  </a:cubicBezTo>
                  <a:cubicBezTo>
                    <a:pt x="2669" y="31739"/>
                    <a:pt x="5358" y="32999"/>
                    <a:pt x="8287" y="32999"/>
                  </a:cubicBezTo>
                  <a:cubicBezTo>
                    <a:pt x="12699" y="32999"/>
                    <a:pt x="17656" y="30142"/>
                    <a:pt x="16956" y="23877"/>
                  </a:cubicBezTo>
                  <a:cubicBezTo>
                    <a:pt x="15805" y="13450"/>
                    <a:pt x="12439" y="10793"/>
                    <a:pt x="13666" y="8338"/>
                  </a:cubicBezTo>
                  <a:cubicBezTo>
                    <a:pt x="14881" y="5883"/>
                    <a:pt x="16223" y="6338"/>
                    <a:pt x="15008" y="3441"/>
                  </a:cubicBezTo>
                  <a:cubicBezTo>
                    <a:pt x="15008" y="3441"/>
                    <a:pt x="13156" y="1"/>
                    <a:pt x="93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32;p119"/>
            <p:cNvSpPr/>
            <p:nvPr/>
          </p:nvSpPr>
          <p:spPr>
            <a:xfrm>
              <a:off x="1071187" y="1994513"/>
              <a:ext cx="729606" cy="1348093"/>
            </a:xfrm>
            <a:custGeom>
              <a:avLst/>
              <a:gdLst/>
              <a:ahLst/>
              <a:cxnLst/>
              <a:rect l="l" t="t" r="r" b="b"/>
              <a:pathLst>
                <a:path w="17354" h="32065" extrusionOk="0">
                  <a:moveTo>
                    <a:pt x="5455" y="0"/>
                  </a:moveTo>
                  <a:lnTo>
                    <a:pt x="5455" y="0"/>
                  </a:lnTo>
                  <a:cubicBezTo>
                    <a:pt x="1127" y="2341"/>
                    <a:pt x="1" y="8453"/>
                    <a:pt x="3266" y="12945"/>
                  </a:cubicBezTo>
                  <a:cubicBezTo>
                    <a:pt x="6847" y="17855"/>
                    <a:pt x="153" y="22537"/>
                    <a:pt x="1735" y="28446"/>
                  </a:cubicBezTo>
                  <a:cubicBezTo>
                    <a:pt x="2366" y="30804"/>
                    <a:pt x="5055" y="32064"/>
                    <a:pt x="7984" y="32064"/>
                  </a:cubicBezTo>
                  <a:cubicBezTo>
                    <a:pt x="12396" y="32064"/>
                    <a:pt x="17353" y="29207"/>
                    <a:pt x="16653" y="22942"/>
                  </a:cubicBezTo>
                  <a:cubicBezTo>
                    <a:pt x="15793" y="15160"/>
                    <a:pt x="13692" y="11705"/>
                    <a:pt x="13199" y="9427"/>
                  </a:cubicBezTo>
                  <a:cubicBezTo>
                    <a:pt x="9479" y="7820"/>
                    <a:pt x="5581" y="4923"/>
                    <a:pt x="5581" y="4923"/>
                  </a:cubicBezTo>
                  <a:cubicBezTo>
                    <a:pt x="3569" y="6985"/>
                    <a:pt x="4493" y="10085"/>
                    <a:pt x="4493" y="10085"/>
                  </a:cubicBezTo>
                  <a:cubicBezTo>
                    <a:pt x="4493" y="10085"/>
                    <a:pt x="1836" y="3796"/>
                    <a:pt x="54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33;p119"/>
            <p:cNvSpPr/>
            <p:nvPr/>
          </p:nvSpPr>
          <p:spPr>
            <a:xfrm>
              <a:off x="1234520" y="2899429"/>
              <a:ext cx="558661" cy="443212"/>
            </a:xfrm>
            <a:custGeom>
              <a:avLst/>
              <a:gdLst/>
              <a:ahLst/>
              <a:cxnLst/>
              <a:rect l="l" t="t" r="r" b="b"/>
              <a:pathLst>
                <a:path w="13288" h="10542" extrusionOk="0">
                  <a:moveTo>
                    <a:pt x="3076" y="317"/>
                  </a:moveTo>
                  <a:cubicBezTo>
                    <a:pt x="3076" y="317"/>
                    <a:pt x="1" y="5226"/>
                    <a:pt x="3974" y="10541"/>
                  </a:cubicBezTo>
                  <a:lnTo>
                    <a:pt x="11971" y="10541"/>
                  </a:lnTo>
                  <a:cubicBezTo>
                    <a:pt x="11971" y="10541"/>
                    <a:pt x="13287" y="4505"/>
                    <a:pt x="9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34;p119"/>
            <p:cNvSpPr/>
            <p:nvPr/>
          </p:nvSpPr>
          <p:spPr>
            <a:xfrm>
              <a:off x="1241962" y="2485019"/>
              <a:ext cx="508126" cy="518720"/>
            </a:xfrm>
            <a:custGeom>
              <a:avLst/>
              <a:gdLst/>
              <a:ahLst/>
              <a:cxnLst/>
              <a:rect l="l" t="t" r="r" b="b"/>
              <a:pathLst>
                <a:path w="12086" h="12338" extrusionOk="0">
                  <a:moveTo>
                    <a:pt x="6151" y="0"/>
                  </a:moveTo>
                  <a:cubicBezTo>
                    <a:pt x="2747" y="0"/>
                    <a:pt x="1" y="2910"/>
                    <a:pt x="988" y="6175"/>
                  </a:cubicBezTo>
                  <a:cubicBezTo>
                    <a:pt x="2152" y="9971"/>
                    <a:pt x="2747" y="12338"/>
                    <a:pt x="6151" y="12338"/>
                  </a:cubicBezTo>
                  <a:cubicBezTo>
                    <a:pt x="9555" y="12338"/>
                    <a:pt x="10099" y="10591"/>
                    <a:pt x="11238" y="6175"/>
                  </a:cubicBezTo>
                  <a:cubicBezTo>
                    <a:pt x="12085" y="2873"/>
                    <a:pt x="9555" y="0"/>
                    <a:pt x="6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35;p119"/>
            <p:cNvSpPr/>
            <p:nvPr/>
          </p:nvSpPr>
          <p:spPr>
            <a:xfrm>
              <a:off x="819650" y="2195054"/>
              <a:ext cx="534612" cy="586661"/>
            </a:xfrm>
            <a:custGeom>
              <a:avLst/>
              <a:gdLst/>
              <a:ahLst/>
              <a:cxnLst/>
              <a:rect l="l" t="t" r="r" b="b"/>
              <a:pathLst>
                <a:path w="12716" h="13954" extrusionOk="0">
                  <a:moveTo>
                    <a:pt x="1112" y="1"/>
                  </a:moveTo>
                  <a:lnTo>
                    <a:pt x="1112" y="1"/>
                  </a:lnTo>
                  <a:cubicBezTo>
                    <a:pt x="0" y="12951"/>
                    <a:pt x="8169" y="13954"/>
                    <a:pt x="10727" y="13954"/>
                  </a:cubicBezTo>
                  <a:cubicBezTo>
                    <a:pt x="11195" y="13954"/>
                    <a:pt x="11476" y="13920"/>
                    <a:pt x="11476" y="13920"/>
                  </a:cubicBezTo>
                  <a:lnTo>
                    <a:pt x="12716" y="8150"/>
                  </a:lnTo>
                  <a:lnTo>
                    <a:pt x="12716" y="8150"/>
                  </a:lnTo>
                  <a:cubicBezTo>
                    <a:pt x="11663" y="8408"/>
                    <a:pt x="10733" y="8523"/>
                    <a:pt x="9912" y="8523"/>
                  </a:cubicBezTo>
                  <a:cubicBezTo>
                    <a:pt x="2874" y="8523"/>
                    <a:pt x="3858" y="39"/>
                    <a:pt x="3858" y="39"/>
                  </a:cubicBezTo>
                  <a:lnTo>
                    <a:pt x="11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36;p119"/>
            <p:cNvSpPr/>
            <p:nvPr/>
          </p:nvSpPr>
          <p:spPr>
            <a:xfrm>
              <a:off x="1600538" y="2513734"/>
              <a:ext cx="419248" cy="534697"/>
            </a:xfrm>
            <a:custGeom>
              <a:avLst/>
              <a:gdLst/>
              <a:ahLst/>
              <a:cxnLst/>
              <a:rect l="l" t="t" r="r" b="b"/>
              <a:pathLst>
                <a:path w="9972" h="12718" extrusionOk="0">
                  <a:moveTo>
                    <a:pt x="1" y="0"/>
                  </a:moveTo>
                  <a:lnTo>
                    <a:pt x="1253" y="4594"/>
                  </a:lnTo>
                  <a:cubicBezTo>
                    <a:pt x="7922" y="5011"/>
                    <a:pt x="8390" y="12717"/>
                    <a:pt x="8390" y="12717"/>
                  </a:cubicBezTo>
                  <a:lnTo>
                    <a:pt x="9972" y="10452"/>
                  </a:lnTo>
                  <a:cubicBezTo>
                    <a:pt x="8226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37;p119"/>
            <p:cNvSpPr/>
            <p:nvPr/>
          </p:nvSpPr>
          <p:spPr>
            <a:xfrm>
              <a:off x="1367541" y="2331271"/>
              <a:ext cx="193143" cy="219083"/>
            </a:xfrm>
            <a:custGeom>
              <a:avLst/>
              <a:gdLst/>
              <a:ahLst/>
              <a:cxnLst/>
              <a:rect l="l" t="t" r="r" b="b"/>
              <a:pathLst>
                <a:path w="4594" h="5211" extrusionOk="0">
                  <a:moveTo>
                    <a:pt x="0" y="0"/>
                  </a:moveTo>
                  <a:cubicBezTo>
                    <a:pt x="0" y="0"/>
                    <a:pt x="26" y="2506"/>
                    <a:pt x="1291" y="4720"/>
                  </a:cubicBezTo>
                  <a:cubicBezTo>
                    <a:pt x="1291" y="4720"/>
                    <a:pt x="1733" y="5211"/>
                    <a:pt x="2804" y="5211"/>
                  </a:cubicBezTo>
                  <a:cubicBezTo>
                    <a:pt x="3077" y="5211"/>
                    <a:pt x="3389" y="5179"/>
                    <a:pt x="3746" y="5100"/>
                  </a:cubicBezTo>
                  <a:cubicBezTo>
                    <a:pt x="4315" y="4973"/>
                    <a:pt x="4594" y="4302"/>
                    <a:pt x="4277" y="3796"/>
                  </a:cubicBezTo>
                  <a:cubicBezTo>
                    <a:pt x="3974" y="3328"/>
                    <a:pt x="3670" y="2746"/>
                    <a:pt x="3645" y="22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6C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38;p119"/>
            <p:cNvSpPr/>
            <p:nvPr/>
          </p:nvSpPr>
          <p:spPr>
            <a:xfrm>
              <a:off x="1370736" y="2372767"/>
              <a:ext cx="178260" cy="127599"/>
            </a:xfrm>
            <a:custGeom>
              <a:avLst/>
              <a:gdLst/>
              <a:ahLst/>
              <a:cxnLst/>
              <a:rect l="l" t="t" r="r" b="b"/>
              <a:pathLst>
                <a:path w="4240" h="3035" extrusionOk="0">
                  <a:moveTo>
                    <a:pt x="0" y="0"/>
                  </a:moveTo>
                  <a:lnTo>
                    <a:pt x="0" y="0"/>
                  </a:lnTo>
                  <a:cubicBezTo>
                    <a:pt x="51" y="291"/>
                    <a:pt x="101" y="633"/>
                    <a:pt x="190" y="1000"/>
                  </a:cubicBezTo>
                  <a:cubicBezTo>
                    <a:pt x="1230" y="2618"/>
                    <a:pt x="2373" y="3035"/>
                    <a:pt x="3282" y="3035"/>
                  </a:cubicBezTo>
                  <a:cubicBezTo>
                    <a:pt x="3646" y="3035"/>
                    <a:pt x="3972" y="2968"/>
                    <a:pt x="4239" y="2885"/>
                  </a:cubicBezTo>
                  <a:cubicBezTo>
                    <a:pt x="4227" y="2860"/>
                    <a:pt x="4214" y="2835"/>
                    <a:pt x="4201" y="2822"/>
                  </a:cubicBezTo>
                  <a:cubicBezTo>
                    <a:pt x="3898" y="2341"/>
                    <a:pt x="3606" y="1759"/>
                    <a:pt x="3569" y="1291"/>
                  </a:cubicBezTo>
                  <a:lnTo>
                    <a:pt x="1848" y="2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AA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39;p119"/>
            <p:cNvSpPr/>
            <p:nvPr/>
          </p:nvSpPr>
          <p:spPr>
            <a:xfrm>
              <a:off x="1330292" y="2055685"/>
              <a:ext cx="369764" cy="414455"/>
            </a:xfrm>
            <a:custGeom>
              <a:avLst/>
              <a:gdLst/>
              <a:ahLst/>
              <a:cxnLst/>
              <a:rect l="l" t="t" r="r" b="b"/>
              <a:pathLst>
                <a:path w="8795" h="9858" extrusionOk="0">
                  <a:moveTo>
                    <a:pt x="4391" y="0"/>
                  </a:moveTo>
                  <a:cubicBezTo>
                    <a:pt x="1962" y="0"/>
                    <a:pt x="0" y="2202"/>
                    <a:pt x="0" y="4923"/>
                  </a:cubicBezTo>
                  <a:cubicBezTo>
                    <a:pt x="0" y="7643"/>
                    <a:pt x="1962" y="9858"/>
                    <a:pt x="4391" y="9858"/>
                  </a:cubicBezTo>
                  <a:cubicBezTo>
                    <a:pt x="6821" y="9858"/>
                    <a:pt x="8795" y="7643"/>
                    <a:pt x="8795" y="4923"/>
                  </a:cubicBezTo>
                  <a:cubicBezTo>
                    <a:pt x="8795" y="2202"/>
                    <a:pt x="6821" y="0"/>
                    <a:pt x="4391" y="0"/>
                  </a:cubicBezTo>
                  <a:close/>
                </a:path>
              </a:pathLst>
            </a:custGeom>
            <a:solidFill>
              <a:srgbClr val="FFD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40;p119"/>
            <p:cNvSpPr/>
            <p:nvPr/>
          </p:nvSpPr>
          <p:spPr>
            <a:xfrm>
              <a:off x="1330292" y="2055685"/>
              <a:ext cx="332010" cy="247084"/>
            </a:xfrm>
            <a:custGeom>
              <a:avLst/>
              <a:gdLst/>
              <a:ahLst/>
              <a:cxnLst/>
              <a:rect l="l" t="t" r="r" b="b"/>
              <a:pathLst>
                <a:path w="7897" h="5877" extrusionOk="0">
                  <a:moveTo>
                    <a:pt x="4404" y="0"/>
                  </a:moveTo>
                  <a:cubicBezTo>
                    <a:pt x="1974" y="0"/>
                    <a:pt x="0" y="2215"/>
                    <a:pt x="0" y="4923"/>
                  </a:cubicBezTo>
                  <a:cubicBezTo>
                    <a:pt x="0" y="5227"/>
                    <a:pt x="26" y="5530"/>
                    <a:pt x="76" y="5821"/>
                  </a:cubicBezTo>
                  <a:cubicBezTo>
                    <a:pt x="447" y="5859"/>
                    <a:pt x="802" y="5877"/>
                    <a:pt x="1142" y="5877"/>
                  </a:cubicBezTo>
                  <a:cubicBezTo>
                    <a:pt x="5124" y="5877"/>
                    <a:pt x="7069" y="3428"/>
                    <a:pt x="7896" y="1924"/>
                  </a:cubicBezTo>
                  <a:cubicBezTo>
                    <a:pt x="7087" y="747"/>
                    <a:pt x="5821" y="0"/>
                    <a:pt x="4404" y="0"/>
                  </a:cubicBezTo>
                  <a:close/>
                </a:path>
              </a:pathLst>
            </a:custGeom>
            <a:solidFill>
              <a:srgbClr val="F6C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41;p119"/>
            <p:cNvSpPr/>
            <p:nvPr/>
          </p:nvSpPr>
          <p:spPr>
            <a:xfrm>
              <a:off x="1264833" y="2244412"/>
              <a:ext cx="105401" cy="129575"/>
            </a:xfrm>
            <a:custGeom>
              <a:avLst/>
              <a:gdLst/>
              <a:ahLst/>
              <a:cxnLst/>
              <a:rect l="l" t="t" r="r" b="b"/>
              <a:pathLst>
                <a:path w="2507" h="3082" extrusionOk="0">
                  <a:moveTo>
                    <a:pt x="1200" y="1"/>
                  </a:moveTo>
                  <a:cubicBezTo>
                    <a:pt x="1176" y="1"/>
                    <a:pt x="1151" y="2"/>
                    <a:pt x="1127" y="4"/>
                  </a:cubicBezTo>
                  <a:cubicBezTo>
                    <a:pt x="482" y="67"/>
                    <a:pt x="1" y="788"/>
                    <a:pt x="64" y="1636"/>
                  </a:cubicBezTo>
                  <a:cubicBezTo>
                    <a:pt x="137" y="2452"/>
                    <a:pt x="680" y="3081"/>
                    <a:pt x="1308" y="3081"/>
                  </a:cubicBezTo>
                  <a:cubicBezTo>
                    <a:pt x="1332" y="3081"/>
                    <a:pt x="1356" y="3080"/>
                    <a:pt x="1380" y="3078"/>
                  </a:cubicBezTo>
                  <a:cubicBezTo>
                    <a:pt x="2038" y="3028"/>
                    <a:pt x="2506" y="2294"/>
                    <a:pt x="2443" y="1446"/>
                  </a:cubicBezTo>
                  <a:cubicBezTo>
                    <a:pt x="2370" y="630"/>
                    <a:pt x="1827" y="1"/>
                    <a:pt x="1200" y="1"/>
                  </a:cubicBezTo>
                  <a:close/>
                </a:path>
              </a:pathLst>
            </a:custGeom>
            <a:solidFill>
              <a:srgbClr val="FFD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42;p119"/>
            <p:cNvSpPr/>
            <p:nvPr/>
          </p:nvSpPr>
          <p:spPr>
            <a:xfrm>
              <a:off x="1285055" y="2262574"/>
              <a:ext cx="56968" cy="69917"/>
            </a:xfrm>
            <a:custGeom>
              <a:avLst/>
              <a:gdLst/>
              <a:ahLst/>
              <a:cxnLst/>
              <a:rect l="l" t="t" r="r" b="b"/>
              <a:pathLst>
                <a:path w="1355" h="1663" extrusionOk="0">
                  <a:moveTo>
                    <a:pt x="644" y="1"/>
                  </a:moveTo>
                  <a:cubicBezTo>
                    <a:pt x="632" y="1"/>
                    <a:pt x="620" y="1"/>
                    <a:pt x="608" y="2"/>
                  </a:cubicBezTo>
                  <a:cubicBezTo>
                    <a:pt x="254" y="40"/>
                    <a:pt x="1" y="432"/>
                    <a:pt x="39" y="888"/>
                  </a:cubicBezTo>
                  <a:cubicBezTo>
                    <a:pt x="75" y="1321"/>
                    <a:pt x="363" y="1662"/>
                    <a:pt x="695" y="1662"/>
                  </a:cubicBezTo>
                  <a:cubicBezTo>
                    <a:pt x="713" y="1662"/>
                    <a:pt x="730" y="1661"/>
                    <a:pt x="747" y="1659"/>
                  </a:cubicBezTo>
                  <a:cubicBezTo>
                    <a:pt x="1102" y="1634"/>
                    <a:pt x="1355" y="1242"/>
                    <a:pt x="1317" y="786"/>
                  </a:cubicBezTo>
                  <a:cubicBezTo>
                    <a:pt x="1280" y="346"/>
                    <a:pt x="984" y="1"/>
                    <a:pt x="644" y="1"/>
                  </a:cubicBezTo>
                  <a:close/>
                </a:path>
              </a:pathLst>
            </a:custGeom>
            <a:solidFill>
              <a:srgbClr val="F6C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43;p119"/>
            <p:cNvSpPr/>
            <p:nvPr/>
          </p:nvSpPr>
          <p:spPr>
            <a:xfrm>
              <a:off x="1283457" y="2020748"/>
              <a:ext cx="389482" cy="228375"/>
            </a:xfrm>
            <a:custGeom>
              <a:avLst/>
              <a:gdLst/>
              <a:ahLst/>
              <a:cxnLst/>
              <a:rect l="l" t="t" r="r" b="b"/>
              <a:pathLst>
                <a:path w="9264" h="5432" extrusionOk="0">
                  <a:moveTo>
                    <a:pt x="4841" y="0"/>
                  </a:moveTo>
                  <a:cubicBezTo>
                    <a:pt x="1338" y="0"/>
                    <a:pt x="1" y="4881"/>
                    <a:pt x="1" y="4881"/>
                  </a:cubicBezTo>
                  <a:cubicBezTo>
                    <a:pt x="1200" y="5271"/>
                    <a:pt x="2269" y="5432"/>
                    <a:pt x="3214" y="5432"/>
                  </a:cubicBezTo>
                  <a:cubicBezTo>
                    <a:pt x="7505" y="5432"/>
                    <a:pt x="9264" y="2135"/>
                    <a:pt x="9264" y="2135"/>
                  </a:cubicBezTo>
                  <a:cubicBezTo>
                    <a:pt x="7510" y="579"/>
                    <a:pt x="6047" y="0"/>
                    <a:pt x="4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44;p119"/>
            <p:cNvSpPr/>
            <p:nvPr/>
          </p:nvSpPr>
          <p:spPr>
            <a:xfrm>
              <a:off x="824359" y="1981943"/>
              <a:ext cx="221354" cy="168422"/>
            </a:xfrm>
            <a:custGeom>
              <a:avLst/>
              <a:gdLst/>
              <a:ahLst/>
              <a:cxnLst/>
              <a:rect l="l" t="t" r="r" b="b"/>
              <a:pathLst>
                <a:path w="5265" h="4006" extrusionOk="0">
                  <a:moveTo>
                    <a:pt x="2067" y="0"/>
                  </a:moveTo>
                  <a:cubicBezTo>
                    <a:pt x="1131" y="0"/>
                    <a:pt x="314" y="661"/>
                    <a:pt x="165" y="1603"/>
                  </a:cubicBezTo>
                  <a:cubicBezTo>
                    <a:pt x="1" y="2653"/>
                    <a:pt x="709" y="3627"/>
                    <a:pt x="1747" y="3792"/>
                  </a:cubicBezTo>
                  <a:lnTo>
                    <a:pt x="2911" y="3982"/>
                  </a:lnTo>
                  <a:cubicBezTo>
                    <a:pt x="3013" y="3998"/>
                    <a:pt x="3114" y="4005"/>
                    <a:pt x="3214" y="4005"/>
                  </a:cubicBezTo>
                  <a:cubicBezTo>
                    <a:pt x="4143" y="4005"/>
                    <a:pt x="4952" y="3337"/>
                    <a:pt x="5100" y="2400"/>
                  </a:cubicBezTo>
                  <a:cubicBezTo>
                    <a:pt x="5265" y="1362"/>
                    <a:pt x="4556" y="375"/>
                    <a:pt x="3518" y="211"/>
                  </a:cubicBezTo>
                  <a:lnTo>
                    <a:pt x="2354" y="21"/>
                  </a:lnTo>
                  <a:cubicBezTo>
                    <a:pt x="2257" y="7"/>
                    <a:pt x="2161" y="0"/>
                    <a:pt x="2067" y="0"/>
                  </a:cubicBezTo>
                  <a:close/>
                </a:path>
              </a:pathLst>
            </a:custGeom>
            <a:solidFill>
              <a:srgbClr val="FFDB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45;p119"/>
            <p:cNvSpPr/>
            <p:nvPr/>
          </p:nvSpPr>
          <p:spPr>
            <a:xfrm>
              <a:off x="824947" y="1981816"/>
              <a:ext cx="214921" cy="107292"/>
            </a:xfrm>
            <a:custGeom>
              <a:avLst/>
              <a:gdLst/>
              <a:ahLst/>
              <a:cxnLst/>
              <a:rect l="l" t="t" r="r" b="b"/>
              <a:pathLst>
                <a:path w="5112" h="2552" extrusionOk="0">
                  <a:moveTo>
                    <a:pt x="2038" y="0"/>
                  </a:moveTo>
                  <a:cubicBezTo>
                    <a:pt x="1338" y="0"/>
                    <a:pt x="686" y="380"/>
                    <a:pt x="354" y="1011"/>
                  </a:cubicBezTo>
                  <a:cubicBezTo>
                    <a:pt x="1" y="1901"/>
                    <a:pt x="1912" y="2552"/>
                    <a:pt x="3436" y="2552"/>
                  </a:cubicBezTo>
                  <a:cubicBezTo>
                    <a:pt x="4209" y="2552"/>
                    <a:pt x="4882" y="2385"/>
                    <a:pt x="5111" y="1998"/>
                  </a:cubicBezTo>
                  <a:cubicBezTo>
                    <a:pt x="5061" y="1099"/>
                    <a:pt x="4390" y="353"/>
                    <a:pt x="3504" y="201"/>
                  </a:cubicBezTo>
                  <a:lnTo>
                    <a:pt x="2340" y="24"/>
                  </a:lnTo>
                  <a:cubicBezTo>
                    <a:pt x="2239" y="8"/>
                    <a:pt x="2138" y="0"/>
                    <a:pt x="2038" y="0"/>
                  </a:cubicBezTo>
                  <a:close/>
                </a:path>
              </a:pathLst>
            </a:custGeom>
            <a:solidFill>
              <a:srgbClr val="FFE9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46;p119"/>
            <p:cNvSpPr/>
            <p:nvPr/>
          </p:nvSpPr>
          <p:spPr>
            <a:xfrm>
              <a:off x="904154" y="2067919"/>
              <a:ext cx="142608" cy="67773"/>
            </a:xfrm>
            <a:custGeom>
              <a:avLst/>
              <a:gdLst/>
              <a:ahLst/>
              <a:cxnLst/>
              <a:rect l="l" t="t" r="r" b="b"/>
              <a:pathLst>
                <a:path w="3392" h="1612" extrusionOk="0">
                  <a:moveTo>
                    <a:pt x="3177" y="1"/>
                  </a:moveTo>
                  <a:lnTo>
                    <a:pt x="1" y="76"/>
                  </a:lnTo>
                  <a:cubicBezTo>
                    <a:pt x="1" y="76"/>
                    <a:pt x="160" y="1034"/>
                    <a:pt x="1010" y="1034"/>
                  </a:cubicBezTo>
                  <a:cubicBezTo>
                    <a:pt x="1055" y="1034"/>
                    <a:pt x="1103" y="1031"/>
                    <a:pt x="1152" y="1025"/>
                  </a:cubicBezTo>
                  <a:cubicBezTo>
                    <a:pt x="1152" y="1025"/>
                    <a:pt x="1267" y="1612"/>
                    <a:pt x="2012" y="1612"/>
                  </a:cubicBezTo>
                  <a:cubicBezTo>
                    <a:pt x="2049" y="1612"/>
                    <a:pt x="2087" y="1611"/>
                    <a:pt x="2127" y="1608"/>
                  </a:cubicBezTo>
                  <a:cubicBezTo>
                    <a:pt x="2898" y="1506"/>
                    <a:pt x="3392" y="734"/>
                    <a:pt x="3177" y="1"/>
                  </a:cubicBezTo>
                  <a:close/>
                </a:path>
              </a:pathLst>
            </a:custGeom>
            <a:solidFill>
              <a:srgbClr val="F6C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47;p119"/>
            <p:cNvSpPr/>
            <p:nvPr/>
          </p:nvSpPr>
          <p:spPr>
            <a:xfrm>
              <a:off x="1156322" y="1582205"/>
              <a:ext cx="1314627" cy="2248811"/>
            </a:xfrm>
            <a:custGeom>
              <a:avLst/>
              <a:gdLst/>
              <a:ahLst/>
              <a:cxnLst/>
              <a:rect l="l" t="t" r="r" b="b"/>
              <a:pathLst>
                <a:path w="31269" h="53489" extrusionOk="0">
                  <a:moveTo>
                    <a:pt x="26004" y="1"/>
                  </a:moveTo>
                  <a:cubicBezTo>
                    <a:pt x="26004" y="1"/>
                    <a:pt x="28700" y="6416"/>
                    <a:pt x="18488" y="21563"/>
                  </a:cubicBezTo>
                  <a:cubicBezTo>
                    <a:pt x="8276" y="36697"/>
                    <a:pt x="1" y="47212"/>
                    <a:pt x="1" y="47212"/>
                  </a:cubicBezTo>
                  <a:lnTo>
                    <a:pt x="5594" y="47895"/>
                  </a:lnTo>
                  <a:lnTo>
                    <a:pt x="6505" y="53488"/>
                  </a:lnTo>
                  <a:cubicBezTo>
                    <a:pt x="6505" y="53488"/>
                    <a:pt x="18842" y="38013"/>
                    <a:pt x="25055" y="25903"/>
                  </a:cubicBezTo>
                  <a:cubicBezTo>
                    <a:pt x="31268" y="13793"/>
                    <a:pt x="30193" y="11262"/>
                    <a:pt x="30193" y="11262"/>
                  </a:cubicBezTo>
                  <a:cubicBezTo>
                    <a:pt x="30193" y="11262"/>
                    <a:pt x="29649" y="5024"/>
                    <a:pt x="260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48;p119"/>
            <p:cNvSpPr/>
            <p:nvPr/>
          </p:nvSpPr>
          <p:spPr>
            <a:xfrm>
              <a:off x="1391463" y="1582205"/>
              <a:ext cx="1079483" cy="2248811"/>
            </a:xfrm>
            <a:custGeom>
              <a:avLst/>
              <a:gdLst/>
              <a:ahLst/>
              <a:cxnLst/>
              <a:rect l="l" t="t" r="r" b="b"/>
              <a:pathLst>
                <a:path w="25676" h="53489" extrusionOk="0">
                  <a:moveTo>
                    <a:pt x="19462" y="25903"/>
                  </a:moveTo>
                  <a:cubicBezTo>
                    <a:pt x="13262" y="38013"/>
                    <a:pt x="912" y="53488"/>
                    <a:pt x="912" y="53488"/>
                  </a:cubicBezTo>
                  <a:lnTo>
                    <a:pt x="1" y="47895"/>
                  </a:lnTo>
                  <a:cubicBezTo>
                    <a:pt x="1" y="47895"/>
                    <a:pt x="14122" y="28598"/>
                    <a:pt x="19817" y="17109"/>
                  </a:cubicBezTo>
                  <a:cubicBezTo>
                    <a:pt x="25296" y="6087"/>
                    <a:pt x="20411" y="1"/>
                    <a:pt x="20411" y="1"/>
                  </a:cubicBezTo>
                  <a:cubicBezTo>
                    <a:pt x="24056" y="5024"/>
                    <a:pt x="24600" y="11262"/>
                    <a:pt x="24600" y="11262"/>
                  </a:cubicBezTo>
                  <a:cubicBezTo>
                    <a:pt x="24600" y="11262"/>
                    <a:pt x="25675" y="13793"/>
                    <a:pt x="19462" y="2590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49;p119"/>
            <p:cNvSpPr/>
            <p:nvPr/>
          </p:nvSpPr>
          <p:spPr>
            <a:xfrm>
              <a:off x="1593096" y="1433250"/>
              <a:ext cx="674614" cy="985308"/>
            </a:xfrm>
            <a:custGeom>
              <a:avLst/>
              <a:gdLst/>
              <a:ahLst/>
              <a:cxnLst/>
              <a:rect l="l" t="t" r="r" b="b"/>
              <a:pathLst>
                <a:path w="16046" h="23436" extrusionOk="0">
                  <a:moveTo>
                    <a:pt x="8086" y="1"/>
                  </a:moveTo>
                  <a:cubicBezTo>
                    <a:pt x="7719" y="13"/>
                    <a:pt x="7365" y="38"/>
                    <a:pt x="6998" y="76"/>
                  </a:cubicBezTo>
                  <a:cubicBezTo>
                    <a:pt x="6821" y="102"/>
                    <a:pt x="6644" y="127"/>
                    <a:pt x="6467" y="152"/>
                  </a:cubicBezTo>
                  <a:lnTo>
                    <a:pt x="5935" y="266"/>
                  </a:lnTo>
                  <a:cubicBezTo>
                    <a:pt x="5847" y="292"/>
                    <a:pt x="5758" y="304"/>
                    <a:pt x="5669" y="330"/>
                  </a:cubicBezTo>
                  <a:lnTo>
                    <a:pt x="5416" y="405"/>
                  </a:lnTo>
                  <a:cubicBezTo>
                    <a:pt x="5239" y="456"/>
                    <a:pt x="5062" y="507"/>
                    <a:pt x="4897" y="557"/>
                  </a:cubicBezTo>
                  <a:cubicBezTo>
                    <a:pt x="4556" y="684"/>
                    <a:pt x="4214" y="798"/>
                    <a:pt x="3885" y="962"/>
                  </a:cubicBezTo>
                  <a:cubicBezTo>
                    <a:pt x="3721" y="1038"/>
                    <a:pt x="3556" y="1114"/>
                    <a:pt x="3404" y="1190"/>
                  </a:cubicBezTo>
                  <a:cubicBezTo>
                    <a:pt x="3240" y="1279"/>
                    <a:pt x="3088" y="1354"/>
                    <a:pt x="2923" y="1456"/>
                  </a:cubicBezTo>
                  <a:lnTo>
                    <a:pt x="2468" y="1734"/>
                  </a:lnTo>
                  <a:lnTo>
                    <a:pt x="2012" y="2038"/>
                  </a:lnTo>
                  <a:lnTo>
                    <a:pt x="1582" y="2354"/>
                  </a:lnTo>
                  <a:cubicBezTo>
                    <a:pt x="1443" y="2455"/>
                    <a:pt x="1304" y="2569"/>
                    <a:pt x="1165" y="2683"/>
                  </a:cubicBezTo>
                  <a:cubicBezTo>
                    <a:pt x="886" y="2924"/>
                    <a:pt x="620" y="3177"/>
                    <a:pt x="367" y="3442"/>
                  </a:cubicBezTo>
                  <a:lnTo>
                    <a:pt x="342" y="3468"/>
                  </a:lnTo>
                  <a:lnTo>
                    <a:pt x="342" y="3506"/>
                  </a:lnTo>
                  <a:lnTo>
                    <a:pt x="190" y="4176"/>
                  </a:lnTo>
                  <a:cubicBezTo>
                    <a:pt x="140" y="4391"/>
                    <a:pt x="127" y="4619"/>
                    <a:pt x="89" y="4847"/>
                  </a:cubicBezTo>
                  <a:cubicBezTo>
                    <a:pt x="51" y="5075"/>
                    <a:pt x="51" y="5290"/>
                    <a:pt x="26" y="5518"/>
                  </a:cubicBezTo>
                  <a:lnTo>
                    <a:pt x="0" y="5859"/>
                  </a:lnTo>
                  <a:lnTo>
                    <a:pt x="0" y="6201"/>
                  </a:lnTo>
                  <a:cubicBezTo>
                    <a:pt x="0" y="6656"/>
                    <a:pt x="26" y="7099"/>
                    <a:pt x="64" y="7555"/>
                  </a:cubicBezTo>
                  <a:lnTo>
                    <a:pt x="140" y="8238"/>
                  </a:lnTo>
                  <a:cubicBezTo>
                    <a:pt x="165" y="8453"/>
                    <a:pt x="216" y="8681"/>
                    <a:pt x="241" y="8896"/>
                  </a:cubicBezTo>
                  <a:cubicBezTo>
                    <a:pt x="279" y="9124"/>
                    <a:pt x="317" y="9339"/>
                    <a:pt x="367" y="9567"/>
                  </a:cubicBezTo>
                  <a:cubicBezTo>
                    <a:pt x="418" y="9782"/>
                    <a:pt x="456" y="10010"/>
                    <a:pt x="507" y="10225"/>
                  </a:cubicBezTo>
                  <a:lnTo>
                    <a:pt x="671" y="10883"/>
                  </a:lnTo>
                  <a:lnTo>
                    <a:pt x="848" y="11528"/>
                  </a:lnTo>
                  <a:cubicBezTo>
                    <a:pt x="912" y="11743"/>
                    <a:pt x="987" y="11958"/>
                    <a:pt x="1051" y="12173"/>
                  </a:cubicBezTo>
                  <a:cubicBezTo>
                    <a:pt x="1114" y="12376"/>
                    <a:pt x="1190" y="12591"/>
                    <a:pt x="1253" y="12806"/>
                  </a:cubicBezTo>
                  <a:cubicBezTo>
                    <a:pt x="1329" y="13009"/>
                    <a:pt x="1405" y="13224"/>
                    <a:pt x="1481" y="13439"/>
                  </a:cubicBezTo>
                  <a:lnTo>
                    <a:pt x="1721" y="14072"/>
                  </a:lnTo>
                  <a:cubicBezTo>
                    <a:pt x="1886" y="14489"/>
                    <a:pt x="2063" y="14894"/>
                    <a:pt x="2240" y="15312"/>
                  </a:cubicBezTo>
                  <a:cubicBezTo>
                    <a:pt x="2417" y="15729"/>
                    <a:pt x="2594" y="16134"/>
                    <a:pt x="2784" y="16539"/>
                  </a:cubicBezTo>
                  <a:cubicBezTo>
                    <a:pt x="2987" y="16944"/>
                    <a:pt x="3177" y="17336"/>
                    <a:pt x="3379" y="17741"/>
                  </a:cubicBezTo>
                  <a:cubicBezTo>
                    <a:pt x="3581" y="18146"/>
                    <a:pt x="3797" y="18538"/>
                    <a:pt x="3999" y="18931"/>
                  </a:cubicBezTo>
                  <a:cubicBezTo>
                    <a:pt x="4214" y="19323"/>
                    <a:pt x="4442" y="19715"/>
                    <a:pt x="4657" y="20107"/>
                  </a:cubicBezTo>
                  <a:cubicBezTo>
                    <a:pt x="4872" y="20487"/>
                    <a:pt x="5113" y="20879"/>
                    <a:pt x="5353" y="21259"/>
                  </a:cubicBezTo>
                  <a:cubicBezTo>
                    <a:pt x="5593" y="21626"/>
                    <a:pt x="5834" y="22005"/>
                    <a:pt x="6100" y="22372"/>
                  </a:cubicBezTo>
                  <a:cubicBezTo>
                    <a:pt x="6226" y="22550"/>
                    <a:pt x="6365" y="22739"/>
                    <a:pt x="6492" y="22917"/>
                  </a:cubicBezTo>
                  <a:cubicBezTo>
                    <a:pt x="6631" y="23094"/>
                    <a:pt x="6770" y="23271"/>
                    <a:pt x="6909" y="23435"/>
                  </a:cubicBezTo>
                  <a:lnTo>
                    <a:pt x="5581" y="21107"/>
                  </a:lnTo>
                  <a:cubicBezTo>
                    <a:pt x="5151" y="20335"/>
                    <a:pt x="4708" y="19563"/>
                    <a:pt x="4290" y="18779"/>
                  </a:cubicBezTo>
                  <a:cubicBezTo>
                    <a:pt x="4088" y="18374"/>
                    <a:pt x="3885" y="17982"/>
                    <a:pt x="3683" y="17589"/>
                  </a:cubicBezTo>
                  <a:cubicBezTo>
                    <a:pt x="3480" y="17184"/>
                    <a:pt x="3290" y="16792"/>
                    <a:pt x="3113" y="16387"/>
                  </a:cubicBezTo>
                  <a:cubicBezTo>
                    <a:pt x="2923" y="15982"/>
                    <a:pt x="2759" y="15577"/>
                    <a:pt x="2569" y="15160"/>
                  </a:cubicBezTo>
                  <a:cubicBezTo>
                    <a:pt x="2392" y="14755"/>
                    <a:pt x="2228" y="14337"/>
                    <a:pt x="2076" y="13932"/>
                  </a:cubicBezTo>
                  <a:cubicBezTo>
                    <a:pt x="1911" y="13515"/>
                    <a:pt x="1759" y="13097"/>
                    <a:pt x="1620" y="12680"/>
                  </a:cubicBezTo>
                  <a:cubicBezTo>
                    <a:pt x="1544" y="12465"/>
                    <a:pt x="1481" y="12249"/>
                    <a:pt x="1405" y="12047"/>
                  </a:cubicBezTo>
                  <a:cubicBezTo>
                    <a:pt x="1342" y="11832"/>
                    <a:pt x="1266" y="11629"/>
                    <a:pt x="1215" y="11414"/>
                  </a:cubicBezTo>
                  <a:lnTo>
                    <a:pt x="1038" y="10782"/>
                  </a:lnTo>
                  <a:lnTo>
                    <a:pt x="874" y="10136"/>
                  </a:lnTo>
                  <a:cubicBezTo>
                    <a:pt x="823" y="9921"/>
                    <a:pt x="785" y="9706"/>
                    <a:pt x="734" y="9491"/>
                  </a:cubicBezTo>
                  <a:cubicBezTo>
                    <a:pt x="684" y="9276"/>
                    <a:pt x="646" y="9048"/>
                    <a:pt x="608" y="8833"/>
                  </a:cubicBezTo>
                  <a:cubicBezTo>
                    <a:pt x="583" y="8618"/>
                    <a:pt x="532" y="8403"/>
                    <a:pt x="507" y="8175"/>
                  </a:cubicBezTo>
                  <a:lnTo>
                    <a:pt x="431" y="7530"/>
                  </a:lnTo>
                  <a:cubicBezTo>
                    <a:pt x="393" y="7087"/>
                    <a:pt x="367" y="6644"/>
                    <a:pt x="367" y="6201"/>
                  </a:cubicBezTo>
                  <a:lnTo>
                    <a:pt x="367" y="5872"/>
                  </a:lnTo>
                  <a:lnTo>
                    <a:pt x="380" y="5543"/>
                  </a:lnTo>
                  <a:cubicBezTo>
                    <a:pt x="393" y="5328"/>
                    <a:pt x="405" y="5100"/>
                    <a:pt x="431" y="4885"/>
                  </a:cubicBezTo>
                  <a:cubicBezTo>
                    <a:pt x="469" y="4670"/>
                    <a:pt x="481" y="4455"/>
                    <a:pt x="519" y="4240"/>
                  </a:cubicBezTo>
                  <a:lnTo>
                    <a:pt x="637" y="3639"/>
                  </a:lnTo>
                  <a:lnTo>
                    <a:pt x="637" y="3639"/>
                  </a:lnTo>
                  <a:cubicBezTo>
                    <a:pt x="860" y="3393"/>
                    <a:pt x="1108" y="3159"/>
                    <a:pt x="1367" y="2936"/>
                  </a:cubicBezTo>
                  <a:cubicBezTo>
                    <a:pt x="1506" y="2822"/>
                    <a:pt x="1645" y="2708"/>
                    <a:pt x="1772" y="2607"/>
                  </a:cubicBezTo>
                  <a:lnTo>
                    <a:pt x="2202" y="2291"/>
                  </a:lnTo>
                  <a:lnTo>
                    <a:pt x="2632" y="2000"/>
                  </a:lnTo>
                  <a:lnTo>
                    <a:pt x="3075" y="1721"/>
                  </a:lnTo>
                  <a:cubicBezTo>
                    <a:pt x="3227" y="1633"/>
                    <a:pt x="3379" y="1557"/>
                    <a:pt x="3544" y="1468"/>
                  </a:cubicBezTo>
                  <a:cubicBezTo>
                    <a:pt x="3695" y="1392"/>
                    <a:pt x="3860" y="1317"/>
                    <a:pt x="4012" y="1241"/>
                  </a:cubicBezTo>
                  <a:cubicBezTo>
                    <a:pt x="4328" y="1089"/>
                    <a:pt x="4657" y="975"/>
                    <a:pt x="4986" y="861"/>
                  </a:cubicBezTo>
                  <a:cubicBezTo>
                    <a:pt x="5151" y="798"/>
                    <a:pt x="5328" y="747"/>
                    <a:pt x="5492" y="696"/>
                  </a:cubicBezTo>
                  <a:lnTo>
                    <a:pt x="5745" y="621"/>
                  </a:lnTo>
                  <a:cubicBezTo>
                    <a:pt x="5834" y="595"/>
                    <a:pt x="5910" y="583"/>
                    <a:pt x="5998" y="570"/>
                  </a:cubicBezTo>
                  <a:lnTo>
                    <a:pt x="6517" y="456"/>
                  </a:lnTo>
                  <a:cubicBezTo>
                    <a:pt x="6682" y="431"/>
                    <a:pt x="6859" y="405"/>
                    <a:pt x="7036" y="393"/>
                  </a:cubicBezTo>
                  <a:cubicBezTo>
                    <a:pt x="7378" y="342"/>
                    <a:pt x="7732" y="317"/>
                    <a:pt x="8086" y="317"/>
                  </a:cubicBezTo>
                  <a:lnTo>
                    <a:pt x="8339" y="317"/>
                  </a:lnTo>
                  <a:lnTo>
                    <a:pt x="8605" y="330"/>
                  </a:lnTo>
                  <a:cubicBezTo>
                    <a:pt x="8782" y="330"/>
                    <a:pt x="8959" y="342"/>
                    <a:pt x="9137" y="355"/>
                  </a:cubicBezTo>
                  <a:lnTo>
                    <a:pt x="9655" y="418"/>
                  </a:lnTo>
                  <a:lnTo>
                    <a:pt x="9908" y="456"/>
                  </a:lnTo>
                  <a:lnTo>
                    <a:pt x="10162" y="507"/>
                  </a:lnTo>
                  <a:lnTo>
                    <a:pt x="10680" y="621"/>
                  </a:lnTo>
                  <a:lnTo>
                    <a:pt x="11174" y="785"/>
                  </a:lnTo>
                  <a:cubicBezTo>
                    <a:pt x="11351" y="823"/>
                    <a:pt x="11515" y="886"/>
                    <a:pt x="11667" y="950"/>
                  </a:cubicBezTo>
                  <a:cubicBezTo>
                    <a:pt x="11844" y="1025"/>
                    <a:pt x="11996" y="1076"/>
                    <a:pt x="12161" y="1152"/>
                  </a:cubicBezTo>
                  <a:lnTo>
                    <a:pt x="12629" y="1380"/>
                  </a:lnTo>
                  <a:lnTo>
                    <a:pt x="13085" y="1633"/>
                  </a:lnTo>
                  <a:cubicBezTo>
                    <a:pt x="13388" y="1823"/>
                    <a:pt x="13679" y="2012"/>
                    <a:pt x="13958" y="2215"/>
                  </a:cubicBezTo>
                  <a:cubicBezTo>
                    <a:pt x="14236" y="2430"/>
                    <a:pt x="14514" y="2645"/>
                    <a:pt x="14768" y="2886"/>
                  </a:cubicBezTo>
                  <a:cubicBezTo>
                    <a:pt x="15019" y="3125"/>
                    <a:pt x="15246" y="3376"/>
                    <a:pt x="15460" y="3653"/>
                  </a:cubicBezTo>
                  <a:lnTo>
                    <a:pt x="15460" y="3653"/>
                  </a:lnTo>
                  <a:cubicBezTo>
                    <a:pt x="15482" y="3736"/>
                    <a:pt x="15505" y="3834"/>
                    <a:pt x="15527" y="3923"/>
                  </a:cubicBezTo>
                  <a:lnTo>
                    <a:pt x="15577" y="4240"/>
                  </a:lnTo>
                  <a:cubicBezTo>
                    <a:pt x="15603" y="4455"/>
                    <a:pt x="15641" y="4670"/>
                    <a:pt x="15653" y="4885"/>
                  </a:cubicBezTo>
                  <a:cubicBezTo>
                    <a:pt x="15653" y="5100"/>
                    <a:pt x="15679" y="5315"/>
                    <a:pt x="15679" y="5543"/>
                  </a:cubicBezTo>
                  <a:lnTo>
                    <a:pt x="15679" y="6201"/>
                  </a:lnTo>
                  <a:cubicBezTo>
                    <a:pt x="15666" y="6416"/>
                    <a:pt x="15653" y="6631"/>
                    <a:pt x="15628" y="6859"/>
                  </a:cubicBezTo>
                  <a:lnTo>
                    <a:pt x="15615" y="7188"/>
                  </a:lnTo>
                  <a:cubicBezTo>
                    <a:pt x="15603" y="7289"/>
                    <a:pt x="15577" y="7403"/>
                    <a:pt x="15565" y="7517"/>
                  </a:cubicBezTo>
                  <a:cubicBezTo>
                    <a:pt x="15501" y="7947"/>
                    <a:pt x="15451" y="8390"/>
                    <a:pt x="15362" y="8820"/>
                  </a:cubicBezTo>
                  <a:cubicBezTo>
                    <a:pt x="15286" y="9250"/>
                    <a:pt x="15210" y="9693"/>
                    <a:pt x="15097" y="10111"/>
                  </a:cubicBezTo>
                  <a:lnTo>
                    <a:pt x="14932" y="10756"/>
                  </a:lnTo>
                  <a:lnTo>
                    <a:pt x="14856" y="11073"/>
                  </a:lnTo>
                  <a:cubicBezTo>
                    <a:pt x="14831" y="11174"/>
                    <a:pt x="14793" y="11288"/>
                    <a:pt x="14755" y="11389"/>
                  </a:cubicBezTo>
                  <a:lnTo>
                    <a:pt x="14363" y="12654"/>
                  </a:lnTo>
                  <a:cubicBezTo>
                    <a:pt x="14211" y="13072"/>
                    <a:pt x="14046" y="13477"/>
                    <a:pt x="13894" y="13894"/>
                  </a:cubicBezTo>
                  <a:lnTo>
                    <a:pt x="13667" y="14527"/>
                  </a:lnTo>
                  <a:lnTo>
                    <a:pt x="13414" y="15134"/>
                  </a:lnTo>
                  <a:lnTo>
                    <a:pt x="12882" y="16349"/>
                  </a:lnTo>
                  <a:cubicBezTo>
                    <a:pt x="12705" y="16767"/>
                    <a:pt x="12502" y="17146"/>
                    <a:pt x="12313" y="17551"/>
                  </a:cubicBezTo>
                  <a:cubicBezTo>
                    <a:pt x="12110" y="17956"/>
                    <a:pt x="11933" y="18349"/>
                    <a:pt x="11718" y="18741"/>
                  </a:cubicBezTo>
                  <a:lnTo>
                    <a:pt x="11085" y="19918"/>
                  </a:lnTo>
                  <a:lnTo>
                    <a:pt x="10769" y="20500"/>
                  </a:lnTo>
                  <a:cubicBezTo>
                    <a:pt x="10668" y="20702"/>
                    <a:pt x="10579" y="20892"/>
                    <a:pt x="10453" y="21082"/>
                  </a:cubicBezTo>
                  <a:cubicBezTo>
                    <a:pt x="10237" y="21474"/>
                    <a:pt x="10022" y="21854"/>
                    <a:pt x="9807" y="22246"/>
                  </a:cubicBezTo>
                  <a:cubicBezTo>
                    <a:pt x="9592" y="22638"/>
                    <a:pt x="9390" y="23030"/>
                    <a:pt x="9200" y="23435"/>
                  </a:cubicBezTo>
                  <a:cubicBezTo>
                    <a:pt x="9466" y="23081"/>
                    <a:pt x="9731" y="22714"/>
                    <a:pt x="9984" y="22347"/>
                  </a:cubicBezTo>
                  <a:cubicBezTo>
                    <a:pt x="10225" y="21980"/>
                    <a:pt x="10478" y="21613"/>
                    <a:pt x="10718" y="21234"/>
                  </a:cubicBezTo>
                  <a:cubicBezTo>
                    <a:pt x="10959" y="20854"/>
                    <a:pt x="11161" y="20462"/>
                    <a:pt x="11376" y="20069"/>
                  </a:cubicBezTo>
                  <a:lnTo>
                    <a:pt x="12034" y="18905"/>
                  </a:lnTo>
                  <a:cubicBezTo>
                    <a:pt x="12249" y="18513"/>
                    <a:pt x="12439" y="18108"/>
                    <a:pt x="12642" y="17703"/>
                  </a:cubicBezTo>
                  <a:cubicBezTo>
                    <a:pt x="12831" y="17311"/>
                    <a:pt x="13047" y="16919"/>
                    <a:pt x="13224" y="16501"/>
                  </a:cubicBezTo>
                  <a:lnTo>
                    <a:pt x="13768" y="15274"/>
                  </a:lnTo>
                  <a:lnTo>
                    <a:pt x="14034" y="14666"/>
                  </a:lnTo>
                  <a:lnTo>
                    <a:pt x="14274" y="14034"/>
                  </a:lnTo>
                  <a:cubicBezTo>
                    <a:pt x="14426" y="13616"/>
                    <a:pt x="14590" y="13198"/>
                    <a:pt x="14742" y="12781"/>
                  </a:cubicBezTo>
                  <a:lnTo>
                    <a:pt x="15134" y="11490"/>
                  </a:lnTo>
                  <a:cubicBezTo>
                    <a:pt x="15172" y="11389"/>
                    <a:pt x="15210" y="11288"/>
                    <a:pt x="15236" y="11174"/>
                  </a:cubicBezTo>
                  <a:lnTo>
                    <a:pt x="15324" y="10845"/>
                  </a:lnTo>
                  <a:lnTo>
                    <a:pt x="15476" y="10199"/>
                  </a:lnTo>
                  <a:cubicBezTo>
                    <a:pt x="15590" y="9769"/>
                    <a:pt x="15653" y="9314"/>
                    <a:pt x="15755" y="8884"/>
                  </a:cubicBezTo>
                  <a:cubicBezTo>
                    <a:pt x="15856" y="8441"/>
                    <a:pt x="15894" y="7998"/>
                    <a:pt x="15944" y="7555"/>
                  </a:cubicBezTo>
                  <a:cubicBezTo>
                    <a:pt x="15957" y="7441"/>
                    <a:pt x="15982" y="7327"/>
                    <a:pt x="15982" y="7213"/>
                  </a:cubicBezTo>
                  <a:lnTo>
                    <a:pt x="16008" y="6872"/>
                  </a:lnTo>
                  <a:cubicBezTo>
                    <a:pt x="16020" y="6656"/>
                    <a:pt x="16046" y="6429"/>
                    <a:pt x="16046" y="6201"/>
                  </a:cubicBezTo>
                  <a:lnTo>
                    <a:pt x="16046" y="5530"/>
                  </a:lnTo>
                  <a:cubicBezTo>
                    <a:pt x="16046" y="5302"/>
                    <a:pt x="16020" y="5075"/>
                    <a:pt x="16008" y="4847"/>
                  </a:cubicBezTo>
                  <a:cubicBezTo>
                    <a:pt x="15970" y="4391"/>
                    <a:pt x="15894" y="3936"/>
                    <a:pt x="15755" y="3493"/>
                  </a:cubicBezTo>
                  <a:lnTo>
                    <a:pt x="15755" y="3468"/>
                  </a:lnTo>
                  <a:lnTo>
                    <a:pt x="15742" y="3455"/>
                  </a:lnTo>
                  <a:cubicBezTo>
                    <a:pt x="15514" y="3177"/>
                    <a:pt x="15261" y="2911"/>
                    <a:pt x="14995" y="2658"/>
                  </a:cubicBezTo>
                  <a:cubicBezTo>
                    <a:pt x="14464" y="2164"/>
                    <a:pt x="13882" y="1734"/>
                    <a:pt x="13262" y="1367"/>
                  </a:cubicBezTo>
                  <a:lnTo>
                    <a:pt x="12781" y="1101"/>
                  </a:lnTo>
                  <a:lnTo>
                    <a:pt x="12287" y="874"/>
                  </a:lnTo>
                  <a:cubicBezTo>
                    <a:pt x="12136" y="785"/>
                    <a:pt x="11958" y="734"/>
                    <a:pt x="11794" y="659"/>
                  </a:cubicBezTo>
                  <a:cubicBezTo>
                    <a:pt x="11629" y="595"/>
                    <a:pt x="11452" y="532"/>
                    <a:pt x="11288" y="481"/>
                  </a:cubicBezTo>
                  <a:lnTo>
                    <a:pt x="10769" y="317"/>
                  </a:lnTo>
                  <a:lnTo>
                    <a:pt x="10237" y="203"/>
                  </a:lnTo>
                  <a:lnTo>
                    <a:pt x="9972" y="152"/>
                  </a:lnTo>
                  <a:lnTo>
                    <a:pt x="9693" y="114"/>
                  </a:lnTo>
                  <a:lnTo>
                    <a:pt x="9162" y="38"/>
                  </a:lnTo>
                  <a:cubicBezTo>
                    <a:pt x="8972" y="26"/>
                    <a:pt x="8795" y="26"/>
                    <a:pt x="8618" y="13"/>
                  </a:cubicBezTo>
                  <a:lnTo>
                    <a:pt x="83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ctrTitle"/>
          </p:nvPr>
        </p:nvSpPr>
        <p:spPr>
          <a:xfrm>
            <a:off x="1056320" y="868381"/>
            <a:ext cx="1315944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bs-Latn-BA" sz="6600" dirty="0" smtClean="0"/>
              <a:t>01</a:t>
            </a:r>
            <a:endParaRPr sz="6600" dirty="0"/>
          </a:p>
        </p:txBody>
      </p:sp>
      <p:sp>
        <p:nvSpPr>
          <p:cNvPr id="202" name="Google Shape;579;p57"/>
          <p:cNvSpPr txBox="1">
            <a:spLocks/>
          </p:cNvSpPr>
          <p:nvPr/>
        </p:nvSpPr>
        <p:spPr>
          <a:xfrm>
            <a:off x="4419931" y="1905781"/>
            <a:ext cx="4051208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bs-Latn-BA" sz="4400" b="1" dirty="0" smtClean="0">
                <a:solidFill>
                  <a:srgbClr val="32186B"/>
                </a:solidFill>
                <a:latin typeface="Merriweather Black" panose="020B0604020202020204" charset="0"/>
                <a:ea typeface="Merriweather Black" panose="020B0604020202020204" charset="0"/>
                <a:cs typeface="Merriweather Black" panose="020B0604020202020204" charset="0"/>
              </a:rPr>
              <a:t>Uvod i opis problema</a:t>
            </a:r>
            <a:endParaRPr lang="bs-Latn-BA" sz="4400" b="1" dirty="0">
              <a:solidFill>
                <a:srgbClr val="32186B"/>
              </a:solidFill>
              <a:latin typeface="Merriweather Black" panose="020B0604020202020204" charset="0"/>
              <a:ea typeface="Merriweather Black" panose="020B0604020202020204" charset="0"/>
              <a:cs typeface="Merriweather Black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Uvod u problem</a:t>
            </a:r>
            <a:endParaRPr dirty="0"/>
          </a:p>
        </p:txBody>
      </p:sp>
      <p:sp>
        <p:nvSpPr>
          <p:cNvPr id="27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846967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Rak dojke je najčešći karcinom koji pogađa žene širom svijeta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Klasične dijagnostičke metode nisu uvijek dovoljno pouzdane jer mogu dovesti do lažno pozitivnih ili lažno negativnih nalaza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Javlja se potreba za dodatnim alatima koji mogu pomoći doktorima, a to su sistemi zasnovani na vještačkoj inteligenciji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Cilj rada</a:t>
            </a:r>
            <a:endParaRPr dirty="0"/>
          </a:p>
        </p:txBody>
      </p:sp>
      <p:sp>
        <p:nvSpPr>
          <p:cNvPr id="23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846967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Istražiti kako konvolucione neuronske mreže, konkretno ResNet50, mogu pomoći u klasifikaciji ultrazvučnih slika dojke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Trenirati model na BreastMNIST dataset-u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Korist u kliničkoj praksi</a:t>
            </a:r>
            <a:endParaRPr dirty="0"/>
          </a:p>
        </p:txBody>
      </p:sp>
      <p:sp>
        <p:nvSpPr>
          <p:cNvPr id="27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846967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AI alati mogu smanjuju uticaj subjektivne procjene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Smanjenje opterećenja na radiologe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Doprinos većoj skalabilnosti i pristupačnosti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Ušteda vremena i drugih resursa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4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ctrTitle"/>
          </p:nvPr>
        </p:nvSpPr>
        <p:spPr>
          <a:xfrm>
            <a:off x="1056320" y="868381"/>
            <a:ext cx="1315944" cy="127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bs-Latn-BA" sz="6600" dirty="0" smtClean="0"/>
              <a:t>02</a:t>
            </a:r>
            <a:endParaRPr sz="6600" dirty="0"/>
          </a:p>
        </p:txBody>
      </p:sp>
      <p:sp>
        <p:nvSpPr>
          <p:cNvPr id="202" name="Google Shape;579;p57"/>
          <p:cNvSpPr txBox="1">
            <a:spLocks/>
          </p:cNvSpPr>
          <p:nvPr/>
        </p:nvSpPr>
        <p:spPr>
          <a:xfrm>
            <a:off x="4402678" y="1504831"/>
            <a:ext cx="4051208" cy="4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bs-Latn-BA" sz="4400" b="1" dirty="0" smtClean="0">
                <a:solidFill>
                  <a:srgbClr val="32186B"/>
                </a:solidFill>
                <a:latin typeface="Merriweather Black" panose="020B0604020202020204" charset="0"/>
                <a:ea typeface="Merriweather Black" panose="020B0604020202020204" charset="0"/>
                <a:cs typeface="Merriweather Black" panose="020B0604020202020204" charset="0"/>
              </a:rPr>
              <a:t>Pregled stanja u oblasti</a:t>
            </a:r>
            <a:endParaRPr lang="bs-Latn-BA" sz="4400" b="1" dirty="0">
              <a:solidFill>
                <a:srgbClr val="32186B"/>
              </a:solidFill>
              <a:latin typeface="Merriweather Black" panose="020B0604020202020204" charset="0"/>
              <a:ea typeface="Merriweather Black" panose="020B0604020202020204" charset="0"/>
              <a:cs typeface="Merriweather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4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105;p88"/>
          <p:cNvSpPr txBox="1">
            <a:spLocks noGrp="1"/>
          </p:cNvSpPr>
          <p:nvPr>
            <p:ph type="title"/>
          </p:nvPr>
        </p:nvSpPr>
        <p:spPr>
          <a:xfrm>
            <a:off x="1005750" y="511932"/>
            <a:ext cx="673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s-Latn-BA" dirty="0" smtClean="0"/>
              <a:t>Pregled stanja u oblasti</a:t>
            </a:r>
            <a:endParaRPr dirty="0"/>
          </a:p>
        </p:txBody>
      </p:sp>
      <p:sp>
        <p:nvSpPr>
          <p:cNvPr id="23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03900" y="1846967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U posljednjih nekoliko godina, AI, a posebno duboko učenje, postaje ključna tehnologija u medicinskoj dijagnostici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Konvolucione neuronske mreže pokazale su se kao izuzetno efikasne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297;p72"/>
          <p:cNvSpPr txBox="1">
            <a:spLocks noGrp="1"/>
          </p:cNvSpPr>
          <p:nvPr>
            <p:ph type="subTitle" idx="1"/>
          </p:nvPr>
        </p:nvSpPr>
        <p:spPr>
          <a:xfrm>
            <a:off x="1212526" y="1096469"/>
            <a:ext cx="6339900" cy="179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Studija objavljena u časopisu „Nature“ (2020) pokazuje da je upotreba AI u detekciji raka dojke smanjila lažno pozitivne nalaze za 5.7% a lažno negativne za 9.4%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Studija objavljena u časopisu „The Guardian“ (2025) pokazuje da je korištenjem AI alata otkriven dodatni slučaj raka na svakih 1.000 pregledanih žena</a:t>
            </a:r>
          </a:p>
          <a:p>
            <a:pPr marL="285750" lvl="0" indent="-28575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bs-Latn-BA" dirty="0" smtClean="0"/>
              <a:t>Neki modeli čak pokušavaju da predvide rizik od raka u narednih 5 godina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113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east Cancer Case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32186B"/>
      </a:accent1>
      <a:accent2>
        <a:srgbClr val="3E2289"/>
      </a:accent2>
      <a:accent3>
        <a:srgbClr val="9290FF"/>
      </a:accent3>
      <a:accent4>
        <a:srgbClr val="F9CAE3"/>
      </a:accent4>
      <a:accent5>
        <a:srgbClr val="F9AFD7"/>
      </a:accent5>
      <a:accent6>
        <a:srgbClr val="FF8FA3"/>
      </a:accent6>
      <a:hlink>
        <a:srgbClr val="3218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467</Words>
  <Application>Microsoft Office PowerPoint</Application>
  <PresentationFormat>On-screen Show (16:9)</PresentationFormat>
  <Paragraphs>71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Merriweather Black</vt:lpstr>
      <vt:lpstr>Lato Light</vt:lpstr>
      <vt:lpstr>Lato</vt:lpstr>
      <vt:lpstr>Breast Cancer Case XL by Slidesgo</vt:lpstr>
      <vt:lpstr>Klasifikacija medicinskih slika ResNet BreastMNIST</vt:lpstr>
      <vt:lpstr>Pregled stanja u oblasti </vt:lpstr>
      <vt:lpstr>01</vt:lpstr>
      <vt:lpstr>Uvod u problem</vt:lpstr>
      <vt:lpstr>Cilj rada</vt:lpstr>
      <vt:lpstr>Korist u kliničkoj praksi</vt:lpstr>
      <vt:lpstr>02</vt:lpstr>
      <vt:lpstr>Pregled stanja u oblasti</vt:lpstr>
      <vt:lpstr>PowerPoint Presentation</vt:lpstr>
      <vt:lpstr>03</vt:lpstr>
      <vt:lpstr>Pregled postojećih dataset-ova</vt:lpstr>
      <vt:lpstr>Izabrani dataset</vt:lpstr>
      <vt:lpstr>PowerPoint Presentation</vt:lpstr>
      <vt:lpstr>Pretprocesiranje podataka</vt:lpstr>
      <vt:lpstr>Rizici</vt:lpstr>
      <vt:lpstr>04</vt:lpstr>
      <vt:lpstr>Metod rješavanja problema i korištene tehnologije</vt:lpstr>
      <vt:lpstr>Analiza procesa učenja</vt:lpstr>
      <vt:lpstr>Diskusija rezultata - vizualizacija</vt:lpstr>
      <vt:lpstr>05</vt:lpstr>
      <vt:lpstr>Osvrt na postignute rezultate</vt:lpstr>
      <vt:lpstr>Poređenje sa stanjem u oblasti</vt:lpstr>
      <vt:lpstr>Potencijalna unapređenja</vt:lpstr>
      <vt:lpstr>Hvala na pažnji!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medicinskih slika ResNet BreastMNIST</dc:title>
  <dc:creator>Una Hodžić</dc:creator>
  <cp:lastModifiedBy>Una Hodžić</cp:lastModifiedBy>
  <cp:revision>19</cp:revision>
  <dcterms:modified xsi:type="dcterms:W3CDTF">2025-06-13T11:30:33Z</dcterms:modified>
</cp:coreProperties>
</file>