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58" r:id="rId3"/>
    <p:sldId id="259" r:id="rId4"/>
    <p:sldId id="309" r:id="rId5"/>
    <p:sldId id="310" r:id="rId6"/>
    <p:sldId id="302" r:id="rId7"/>
    <p:sldId id="311" r:id="rId8"/>
    <p:sldId id="312" r:id="rId9"/>
    <p:sldId id="307" r:id="rId10"/>
    <p:sldId id="262" r:id="rId11"/>
    <p:sldId id="313" r:id="rId12"/>
    <p:sldId id="314" r:id="rId13"/>
    <p:sldId id="317" r:id="rId14"/>
    <p:sldId id="308" r:id="rId15"/>
    <p:sldId id="315" r:id="rId16"/>
    <p:sldId id="316" r:id="rId17"/>
    <p:sldId id="305" r:id="rId18"/>
    <p:sldId id="304" r:id="rId19"/>
  </p:sldIdLst>
  <p:sldSz cx="9144000" cy="5143500" type="screen16x9"/>
  <p:notesSz cx="6858000" cy="9144000"/>
  <p:embeddedFontLst>
    <p:embeddedFont>
      <p:font typeface="Anton" pitchFamily="2" charset="0"/>
      <p:regular r:id="rId21"/>
    </p:embeddedFon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Oswald" panose="00000500000000000000" pitchFamily="2" charset="0"/>
      <p:regular r:id="rId27"/>
      <p:bold r:id="rId28"/>
    </p:embeddedFont>
    <p:embeddedFont>
      <p:font typeface="Roboto Condensed"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728C54-F28F-4465-B396-5F7AAE316C17}">
  <a:tblStyle styleId="{D3728C54-F28F-4465-B396-5F7AAE316C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95" autoAdjust="0"/>
  </p:normalViewPr>
  <p:slideViewPr>
    <p:cSldViewPr snapToGrid="0">
      <p:cViewPr varScale="1">
        <p:scale>
          <a:sx n="84" d="100"/>
          <a:sy n="84" d="100"/>
        </p:scale>
        <p:origin x="1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Hello, good afternoon, we are Unai and Jaume, and we are going to present our semantic textual similarity project.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dd335b6b9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dd335b6b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Next, after obtaining the aforementioned characteristics, we need to derive values indicating how similar these features are between two sentences. For this purpose, we defined the following metrics. On one hand, we have those already used in class, such as dice, cosine, overlap, and Jaccard—similarities based on sets. On the other hand, we have those that we considered interesting, such as intersection, the sum of the number of identical elements between two lists, and the maximum similarity between two sets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synsets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is calculated by evaluating, for each word, which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synset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all sets in the opposing sentence gives the maximum similarity value). </a:t>
            </a:r>
            <a:r>
              <a:rPr lang="en-US" sz="1800" kern="100">
                <a:effectLst/>
                <a:latin typeface="Calibri" panose="020F0502020204030204" pitchFamily="34" charset="0"/>
                <a:ea typeface="Calibri" panose="020F0502020204030204" pitchFamily="34" charset="0"/>
                <a:cs typeface="Times New Roman" panose="02020603050405020304" pitchFamily="18" charset="0"/>
              </a:rPr>
              <a:t>We also explored other metrics like the Longest Common Subsequence and the Longest Common Substring, but due to their high computational cost and minimal improvement in results, we decided not to include them.</a:t>
            </a: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Jaume will show you the models and results obtained.</a:t>
            </a:r>
            <a:endParaRPr dirty="0"/>
          </a:p>
        </p:txBody>
      </p:sp>
    </p:spTree>
    <p:extLst>
      <p:ext uri="{BB962C8B-B14F-4D97-AF65-F5344CB8AC3E}">
        <p14:creationId xmlns:p14="http://schemas.microsoft.com/office/powerpoint/2010/main" val="217868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254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5bd8789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5bd8789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88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5bd8789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5bd8789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46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98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68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577f9acb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577f9acb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989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5bd8789ea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a5bd8789ea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7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The contents we will cover are as follows: we will start with the introduction, then the text preprocessing we will perform, the variables we extract, then the models we generate, and finally the conclusions.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dd335b6b9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dd335b6b9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Starting with the context of the problem, it is based on the issue presented in the SemEval-2012 competition. The problem involved determining the similarity between two sentences. In our case, to solve this problem, we will follow the following outline, where we will input our preprocessed sentences, extract features from them, and then input these features into 4 models. Finally, we will combine the outputs to obtain a single result.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6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1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dd335b6b9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dd335b6b9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as we mentioned earlier, we begin by performing word preprocessing, a process we want to highlight as it has had a significant impact on the final results compared to our previous practices. What stands out in this preprocessing is primarily the removal of possible strange characters, the normalization of grammatical, numerical, and monetary abbreviations, and finally, the use of a spell checker library to correct possible misspelled words. This correction has been shown to work correctly and provides a significant improvement in our texts.</a:t>
            </a:r>
          </a:p>
          <a:p>
            <a:pPr marL="15875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5875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we also perform data augmentation of the existing data. This was done by translating the data into any language, in our case, Spanish, and then translating it back into English. This way, we have sentences that mean the same thing but are likely written differently, thus achieving an increase in data.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292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819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dd335b6b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dd335b6b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77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577f9acb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577f9acb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moving to the most important part of the project, the variables, we have generated a large number of variables, but in this presentation, we will only show those used in the final models.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one hand, we have those that we implemented in the labs, such as tokens, lemmas, senses, as well as their definitions, and finally, </a:t>
            </a:r>
            <a:r>
              <a:rPr lang="en-US" dirty="0" err="1"/>
              <a:t>synsets</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we have new variables that we implemented, which are based on the concept of n-gram, grouping sequential elements into groups of size 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Based on this concept, we created n-grams with words and characters. Here are some examples of bigrams. Additionally, we created n-grams with part-of-speech tags, as we found it useful after reading a paper on the topic.</a:t>
            </a:r>
            <a:endParaRPr dirty="0"/>
          </a:p>
        </p:txBody>
      </p:sp>
    </p:spTree>
    <p:extLst>
      <p:ext uri="{BB962C8B-B14F-4D97-AF65-F5344CB8AC3E}">
        <p14:creationId xmlns:p14="http://schemas.microsoft.com/office/powerpoint/2010/main" val="410321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301375" y="0"/>
            <a:ext cx="2842800" cy="516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824475" y="1185998"/>
            <a:ext cx="30378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93075" y="3672325"/>
            <a:ext cx="5269200" cy="7926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
        <p:cNvGrpSpPr/>
        <p:nvPr/>
      </p:nvGrpSpPr>
      <p:grpSpPr>
        <a:xfrm>
          <a:off x="0" y="0"/>
          <a:ext cx="0" cy="0"/>
          <a:chOff x="0" y="0"/>
          <a:chExt cx="0" cy="0"/>
        </a:xfrm>
      </p:grpSpPr>
      <p:sp>
        <p:nvSpPr>
          <p:cNvPr id="66" name="Google Shape;66;p14"/>
          <p:cNvSpPr/>
          <p:nvPr/>
        </p:nvSpPr>
        <p:spPr>
          <a:xfrm>
            <a:off x="-49850" y="2982600"/>
            <a:ext cx="9264300" cy="221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title"/>
          </p:nvPr>
        </p:nvSpPr>
        <p:spPr>
          <a:xfrm>
            <a:off x="1069850" y="521225"/>
            <a:ext cx="70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8" name="Google Shape;68;p14"/>
          <p:cNvSpPr txBox="1">
            <a:spLocks noGrp="1"/>
          </p:cNvSpPr>
          <p:nvPr>
            <p:ph type="subTitle" idx="1"/>
          </p:nvPr>
        </p:nvSpPr>
        <p:spPr>
          <a:xfrm>
            <a:off x="1569039" y="1643975"/>
            <a:ext cx="2137500" cy="386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Oswald"/>
              <a:buNone/>
              <a:defRPr sz="1800" b="1">
                <a:solidFill>
                  <a:schemeClr val="dk1"/>
                </a:solidFill>
                <a:latin typeface="Oswald"/>
                <a:ea typeface="Oswald"/>
                <a:cs typeface="Oswald"/>
                <a:sym typeface="Oswald"/>
              </a:defRPr>
            </a:lvl1pPr>
            <a:lvl2pPr lvl="1"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2pPr>
            <a:lvl3pPr lvl="2"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3pPr>
            <a:lvl4pPr lvl="3"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4pPr>
            <a:lvl5pPr lvl="4"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5pPr>
            <a:lvl6pPr lvl="5"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6pPr>
            <a:lvl7pPr lvl="6"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7pPr>
            <a:lvl8pPr lvl="7" algn="ctr">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8pPr>
            <a:lvl9pPr lvl="8" algn="ctr">
              <a:spcBef>
                <a:spcPts val="1600"/>
              </a:spcBef>
              <a:spcAft>
                <a:spcPts val="1600"/>
              </a:spcAft>
              <a:buClr>
                <a:schemeClr val="dk1"/>
              </a:buClr>
              <a:buSzPts val="1600"/>
              <a:buFont typeface="Oswald"/>
              <a:buNone/>
              <a:defRPr b="1">
                <a:solidFill>
                  <a:schemeClr val="dk1"/>
                </a:solidFill>
                <a:latin typeface="Oswald"/>
                <a:ea typeface="Oswald"/>
                <a:cs typeface="Oswald"/>
                <a:sym typeface="Oswald"/>
              </a:defRPr>
            </a:lvl9pPr>
          </a:lstStyle>
          <a:p>
            <a:endParaRPr/>
          </a:p>
        </p:txBody>
      </p:sp>
      <p:sp>
        <p:nvSpPr>
          <p:cNvPr id="69" name="Google Shape;69;p14"/>
          <p:cNvSpPr txBox="1">
            <a:spLocks noGrp="1"/>
          </p:cNvSpPr>
          <p:nvPr>
            <p:ph type="subTitle" idx="2"/>
          </p:nvPr>
        </p:nvSpPr>
        <p:spPr>
          <a:xfrm>
            <a:off x="1569039" y="2002275"/>
            <a:ext cx="2139600" cy="882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a:solidFill>
                  <a:schemeClr val="dk1"/>
                </a:solidFill>
              </a:defRPr>
            </a:lvl1pPr>
            <a:lvl2pPr lvl="1" algn="ctr">
              <a:spcBef>
                <a:spcPts val="1600"/>
              </a:spcBef>
              <a:spcAft>
                <a:spcPts val="0"/>
              </a:spcAft>
              <a:buClr>
                <a:schemeClr val="dk1"/>
              </a:buClr>
              <a:buSzPts val="1600"/>
              <a:buNone/>
              <a:defRPr>
                <a:solidFill>
                  <a:schemeClr val="dk1"/>
                </a:solidFill>
              </a:defRPr>
            </a:lvl2pPr>
            <a:lvl3pPr lvl="2" algn="ctr">
              <a:spcBef>
                <a:spcPts val="1600"/>
              </a:spcBef>
              <a:spcAft>
                <a:spcPts val="0"/>
              </a:spcAft>
              <a:buClr>
                <a:schemeClr val="dk1"/>
              </a:buClr>
              <a:buSzPts val="1600"/>
              <a:buNone/>
              <a:defRPr>
                <a:solidFill>
                  <a:schemeClr val="dk1"/>
                </a:solidFill>
              </a:defRPr>
            </a:lvl3pPr>
            <a:lvl4pPr lvl="3" algn="ctr">
              <a:spcBef>
                <a:spcPts val="1600"/>
              </a:spcBef>
              <a:spcAft>
                <a:spcPts val="0"/>
              </a:spcAft>
              <a:buClr>
                <a:schemeClr val="dk1"/>
              </a:buClr>
              <a:buSzPts val="1600"/>
              <a:buNone/>
              <a:defRPr>
                <a:solidFill>
                  <a:schemeClr val="dk1"/>
                </a:solidFill>
              </a:defRPr>
            </a:lvl4pPr>
            <a:lvl5pPr lvl="4" algn="ctr">
              <a:spcBef>
                <a:spcPts val="1600"/>
              </a:spcBef>
              <a:spcAft>
                <a:spcPts val="0"/>
              </a:spcAft>
              <a:buClr>
                <a:schemeClr val="dk1"/>
              </a:buClr>
              <a:buSzPts val="1600"/>
              <a:buNone/>
              <a:defRPr>
                <a:solidFill>
                  <a:schemeClr val="dk1"/>
                </a:solidFill>
              </a:defRPr>
            </a:lvl5pPr>
            <a:lvl6pPr lvl="5" algn="ctr">
              <a:spcBef>
                <a:spcPts val="1600"/>
              </a:spcBef>
              <a:spcAft>
                <a:spcPts val="0"/>
              </a:spcAft>
              <a:buClr>
                <a:schemeClr val="dk1"/>
              </a:buClr>
              <a:buSzPts val="1600"/>
              <a:buNone/>
              <a:defRPr>
                <a:solidFill>
                  <a:schemeClr val="dk1"/>
                </a:solidFill>
              </a:defRPr>
            </a:lvl6pPr>
            <a:lvl7pPr lvl="6" algn="ctr">
              <a:spcBef>
                <a:spcPts val="1600"/>
              </a:spcBef>
              <a:spcAft>
                <a:spcPts val="0"/>
              </a:spcAft>
              <a:buClr>
                <a:schemeClr val="dk1"/>
              </a:buClr>
              <a:buSzPts val="1600"/>
              <a:buNone/>
              <a:defRPr>
                <a:solidFill>
                  <a:schemeClr val="dk1"/>
                </a:solidFill>
              </a:defRPr>
            </a:lvl7pPr>
            <a:lvl8pPr lvl="7" algn="ctr">
              <a:spcBef>
                <a:spcPts val="1600"/>
              </a:spcBef>
              <a:spcAft>
                <a:spcPts val="0"/>
              </a:spcAft>
              <a:buClr>
                <a:schemeClr val="dk1"/>
              </a:buClr>
              <a:buSzPts val="1600"/>
              <a:buNone/>
              <a:defRPr>
                <a:solidFill>
                  <a:schemeClr val="dk1"/>
                </a:solidFill>
              </a:defRPr>
            </a:lvl8pPr>
            <a:lvl9pPr lvl="8" algn="ctr">
              <a:spcBef>
                <a:spcPts val="1600"/>
              </a:spcBef>
              <a:spcAft>
                <a:spcPts val="1600"/>
              </a:spcAft>
              <a:buClr>
                <a:schemeClr val="dk1"/>
              </a:buClr>
              <a:buSzPts val="1600"/>
              <a:buNone/>
              <a:defRPr>
                <a:solidFill>
                  <a:schemeClr val="dk1"/>
                </a:solidFill>
              </a:defRPr>
            </a:lvl9pPr>
          </a:lstStyle>
          <a:p>
            <a:endParaRPr/>
          </a:p>
        </p:txBody>
      </p:sp>
      <p:sp>
        <p:nvSpPr>
          <p:cNvPr id="70" name="Google Shape;70;p14"/>
          <p:cNvSpPr txBox="1">
            <a:spLocks noGrp="1"/>
          </p:cNvSpPr>
          <p:nvPr>
            <p:ph type="subTitle" idx="3"/>
          </p:nvPr>
        </p:nvSpPr>
        <p:spPr>
          <a:xfrm>
            <a:off x="3987904" y="1643975"/>
            <a:ext cx="21375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Oswald"/>
              <a:buNone/>
              <a:defRPr sz="1800" b="1">
                <a:solidFill>
                  <a:schemeClr val="dk1"/>
                </a:solidFill>
                <a:latin typeface="Oswald"/>
                <a:ea typeface="Oswald"/>
                <a:cs typeface="Oswald"/>
                <a:sym typeface="Oswald"/>
              </a:defRPr>
            </a:lvl1pPr>
            <a:lvl2pPr lvl="1"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2pPr>
            <a:lvl3pPr lvl="2"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3pPr>
            <a:lvl4pPr lvl="3"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4pPr>
            <a:lvl5pPr lvl="4"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5pPr>
            <a:lvl6pPr lvl="5"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6pPr>
            <a:lvl7pPr lvl="6"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7pPr>
            <a:lvl8pPr lvl="7"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8pPr>
            <a:lvl9pPr lvl="8" algn="ctr" rtl="0">
              <a:spcBef>
                <a:spcPts val="1600"/>
              </a:spcBef>
              <a:spcAft>
                <a:spcPts val="1600"/>
              </a:spcAft>
              <a:buClr>
                <a:schemeClr val="dk1"/>
              </a:buClr>
              <a:buSzPts val="1600"/>
              <a:buFont typeface="Oswald"/>
              <a:buNone/>
              <a:defRPr b="1">
                <a:solidFill>
                  <a:schemeClr val="dk1"/>
                </a:solidFill>
                <a:latin typeface="Oswald"/>
                <a:ea typeface="Oswald"/>
                <a:cs typeface="Oswald"/>
                <a:sym typeface="Oswald"/>
              </a:defRPr>
            </a:lvl9pPr>
          </a:lstStyle>
          <a:p>
            <a:endParaRPr/>
          </a:p>
        </p:txBody>
      </p:sp>
      <p:sp>
        <p:nvSpPr>
          <p:cNvPr id="71" name="Google Shape;71;p14"/>
          <p:cNvSpPr txBox="1">
            <a:spLocks noGrp="1"/>
          </p:cNvSpPr>
          <p:nvPr>
            <p:ph type="subTitle" idx="4"/>
          </p:nvPr>
        </p:nvSpPr>
        <p:spPr>
          <a:xfrm>
            <a:off x="3987904" y="2002275"/>
            <a:ext cx="2139600" cy="88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a:solidFill>
                  <a:schemeClr val="dk1"/>
                </a:solidFill>
              </a:defRPr>
            </a:lvl1pPr>
            <a:lvl2pPr lvl="1" algn="ctr" rtl="0">
              <a:spcBef>
                <a:spcPts val="1600"/>
              </a:spcBef>
              <a:spcAft>
                <a:spcPts val="0"/>
              </a:spcAft>
              <a:buClr>
                <a:schemeClr val="dk1"/>
              </a:buClr>
              <a:buSzPts val="1600"/>
              <a:buNone/>
              <a:defRPr>
                <a:solidFill>
                  <a:schemeClr val="dk1"/>
                </a:solidFill>
              </a:defRPr>
            </a:lvl2pPr>
            <a:lvl3pPr lvl="2" algn="ctr" rtl="0">
              <a:spcBef>
                <a:spcPts val="1600"/>
              </a:spcBef>
              <a:spcAft>
                <a:spcPts val="0"/>
              </a:spcAft>
              <a:buClr>
                <a:schemeClr val="dk1"/>
              </a:buClr>
              <a:buSzPts val="1600"/>
              <a:buNone/>
              <a:defRPr>
                <a:solidFill>
                  <a:schemeClr val="dk1"/>
                </a:solidFill>
              </a:defRPr>
            </a:lvl3pPr>
            <a:lvl4pPr lvl="3" algn="ctr" rtl="0">
              <a:spcBef>
                <a:spcPts val="1600"/>
              </a:spcBef>
              <a:spcAft>
                <a:spcPts val="0"/>
              </a:spcAft>
              <a:buClr>
                <a:schemeClr val="dk1"/>
              </a:buClr>
              <a:buSzPts val="1600"/>
              <a:buNone/>
              <a:defRPr>
                <a:solidFill>
                  <a:schemeClr val="dk1"/>
                </a:solidFill>
              </a:defRPr>
            </a:lvl4pPr>
            <a:lvl5pPr lvl="4" algn="ctr" rtl="0">
              <a:spcBef>
                <a:spcPts val="1600"/>
              </a:spcBef>
              <a:spcAft>
                <a:spcPts val="0"/>
              </a:spcAft>
              <a:buClr>
                <a:schemeClr val="dk1"/>
              </a:buClr>
              <a:buSzPts val="1600"/>
              <a:buNone/>
              <a:defRPr>
                <a:solidFill>
                  <a:schemeClr val="dk1"/>
                </a:solidFill>
              </a:defRPr>
            </a:lvl5pPr>
            <a:lvl6pPr lvl="5" algn="ctr" rtl="0">
              <a:spcBef>
                <a:spcPts val="1600"/>
              </a:spcBef>
              <a:spcAft>
                <a:spcPts val="0"/>
              </a:spcAft>
              <a:buClr>
                <a:schemeClr val="dk1"/>
              </a:buClr>
              <a:buSzPts val="1600"/>
              <a:buNone/>
              <a:defRPr>
                <a:solidFill>
                  <a:schemeClr val="dk1"/>
                </a:solidFill>
              </a:defRPr>
            </a:lvl6pPr>
            <a:lvl7pPr lvl="6" algn="ctr" rtl="0">
              <a:spcBef>
                <a:spcPts val="1600"/>
              </a:spcBef>
              <a:spcAft>
                <a:spcPts val="0"/>
              </a:spcAft>
              <a:buClr>
                <a:schemeClr val="dk1"/>
              </a:buClr>
              <a:buSzPts val="1600"/>
              <a:buNone/>
              <a:defRPr>
                <a:solidFill>
                  <a:schemeClr val="dk1"/>
                </a:solidFill>
              </a:defRPr>
            </a:lvl7pPr>
            <a:lvl8pPr lvl="7" algn="ctr" rtl="0">
              <a:spcBef>
                <a:spcPts val="1600"/>
              </a:spcBef>
              <a:spcAft>
                <a:spcPts val="0"/>
              </a:spcAft>
              <a:buClr>
                <a:schemeClr val="dk1"/>
              </a:buClr>
              <a:buSzPts val="1600"/>
              <a:buNone/>
              <a:defRPr>
                <a:solidFill>
                  <a:schemeClr val="dk1"/>
                </a:solidFill>
              </a:defRPr>
            </a:lvl8pPr>
            <a:lvl9pPr lvl="8" algn="ctr" rtl="0">
              <a:spcBef>
                <a:spcPts val="1600"/>
              </a:spcBef>
              <a:spcAft>
                <a:spcPts val="1600"/>
              </a:spcAft>
              <a:buClr>
                <a:schemeClr val="dk1"/>
              </a:buClr>
              <a:buSzPts val="1600"/>
              <a:buNone/>
              <a:defRPr>
                <a:solidFill>
                  <a:schemeClr val="dk1"/>
                </a:solidFill>
              </a:defRPr>
            </a:lvl9pPr>
          </a:lstStyle>
          <a:p>
            <a:endParaRPr/>
          </a:p>
        </p:txBody>
      </p:sp>
      <p:sp>
        <p:nvSpPr>
          <p:cNvPr id="72" name="Google Shape;72;p14"/>
          <p:cNvSpPr txBox="1">
            <a:spLocks noGrp="1"/>
          </p:cNvSpPr>
          <p:nvPr>
            <p:ph type="subTitle" idx="5"/>
          </p:nvPr>
        </p:nvSpPr>
        <p:spPr>
          <a:xfrm>
            <a:off x="6406770" y="1643975"/>
            <a:ext cx="21396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Oswald"/>
              <a:buNone/>
              <a:defRPr sz="1800" b="1">
                <a:solidFill>
                  <a:schemeClr val="dk1"/>
                </a:solidFill>
                <a:latin typeface="Oswald"/>
                <a:ea typeface="Oswald"/>
                <a:cs typeface="Oswald"/>
                <a:sym typeface="Oswald"/>
              </a:defRPr>
            </a:lvl1pPr>
            <a:lvl2pPr lvl="1"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2pPr>
            <a:lvl3pPr lvl="2"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3pPr>
            <a:lvl4pPr lvl="3"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4pPr>
            <a:lvl5pPr lvl="4"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5pPr>
            <a:lvl6pPr lvl="5"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6pPr>
            <a:lvl7pPr lvl="6"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7pPr>
            <a:lvl8pPr lvl="7" algn="ct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8pPr>
            <a:lvl9pPr lvl="8" algn="ctr" rtl="0">
              <a:spcBef>
                <a:spcPts val="1600"/>
              </a:spcBef>
              <a:spcAft>
                <a:spcPts val="1600"/>
              </a:spcAft>
              <a:buClr>
                <a:schemeClr val="dk1"/>
              </a:buClr>
              <a:buSzPts val="1600"/>
              <a:buFont typeface="Oswald"/>
              <a:buNone/>
              <a:defRPr b="1">
                <a:solidFill>
                  <a:schemeClr val="dk1"/>
                </a:solidFill>
                <a:latin typeface="Oswald"/>
                <a:ea typeface="Oswald"/>
                <a:cs typeface="Oswald"/>
                <a:sym typeface="Oswald"/>
              </a:defRPr>
            </a:lvl9pPr>
          </a:lstStyle>
          <a:p>
            <a:endParaRPr/>
          </a:p>
        </p:txBody>
      </p:sp>
      <p:sp>
        <p:nvSpPr>
          <p:cNvPr id="73" name="Google Shape;73;p14"/>
          <p:cNvSpPr txBox="1">
            <a:spLocks noGrp="1"/>
          </p:cNvSpPr>
          <p:nvPr>
            <p:ph type="subTitle" idx="6"/>
          </p:nvPr>
        </p:nvSpPr>
        <p:spPr>
          <a:xfrm>
            <a:off x="6406770" y="2002275"/>
            <a:ext cx="2139600" cy="88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a:solidFill>
                  <a:schemeClr val="dk1"/>
                </a:solidFill>
              </a:defRPr>
            </a:lvl1pPr>
            <a:lvl2pPr lvl="1" algn="ctr" rtl="0">
              <a:spcBef>
                <a:spcPts val="1600"/>
              </a:spcBef>
              <a:spcAft>
                <a:spcPts val="0"/>
              </a:spcAft>
              <a:buClr>
                <a:schemeClr val="dk1"/>
              </a:buClr>
              <a:buSzPts val="1600"/>
              <a:buNone/>
              <a:defRPr>
                <a:solidFill>
                  <a:schemeClr val="dk1"/>
                </a:solidFill>
              </a:defRPr>
            </a:lvl2pPr>
            <a:lvl3pPr lvl="2" algn="ctr" rtl="0">
              <a:spcBef>
                <a:spcPts val="1600"/>
              </a:spcBef>
              <a:spcAft>
                <a:spcPts val="0"/>
              </a:spcAft>
              <a:buClr>
                <a:schemeClr val="dk1"/>
              </a:buClr>
              <a:buSzPts val="1600"/>
              <a:buNone/>
              <a:defRPr>
                <a:solidFill>
                  <a:schemeClr val="dk1"/>
                </a:solidFill>
              </a:defRPr>
            </a:lvl3pPr>
            <a:lvl4pPr lvl="3" algn="ctr" rtl="0">
              <a:spcBef>
                <a:spcPts val="1600"/>
              </a:spcBef>
              <a:spcAft>
                <a:spcPts val="0"/>
              </a:spcAft>
              <a:buClr>
                <a:schemeClr val="dk1"/>
              </a:buClr>
              <a:buSzPts val="1600"/>
              <a:buNone/>
              <a:defRPr>
                <a:solidFill>
                  <a:schemeClr val="dk1"/>
                </a:solidFill>
              </a:defRPr>
            </a:lvl4pPr>
            <a:lvl5pPr lvl="4" algn="ctr" rtl="0">
              <a:spcBef>
                <a:spcPts val="1600"/>
              </a:spcBef>
              <a:spcAft>
                <a:spcPts val="0"/>
              </a:spcAft>
              <a:buClr>
                <a:schemeClr val="dk1"/>
              </a:buClr>
              <a:buSzPts val="1600"/>
              <a:buNone/>
              <a:defRPr>
                <a:solidFill>
                  <a:schemeClr val="dk1"/>
                </a:solidFill>
              </a:defRPr>
            </a:lvl5pPr>
            <a:lvl6pPr lvl="5" algn="ctr" rtl="0">
              <a:spcBef>
                <a:spcPts val="1600"/>
              </a:spcBef>
              <a:spcAft>
                <a:spcPts val="0"/>
              </a:spcAft>
              <a:buClr>
                <a:schemeClr val="dk1"/>
              </a:buClr>
              <a:buSzPts val="1600"/>
              <a:buNone/>
              <a:defRPr>
                <a:solidFill>
                  <a:schemeClr val="dk1"/>
                </a:solidFill>
              </a:defRPr>
            </a:lvl6pPr>
            <a:lvl7pPr lvl="6" algn="ctr" rtl="0">
              <a:spcBef>
                <a:spcPts val="1600"/>
              </a:spcBef>
              <a:spcAft>
                <a:spcPts val="0"/>
              </a:spcAft>
              <a:buClr>
                <a:schemeClr val="dk1"/>
              </a:buClr>
              <a:buSzPts val="1600"/>
              <a:buNone/>
              <a:defRPr>
                <a:solidFill>
                  <a:schemeClr val="dk1"/>
                </a:solidFill>
              </a:defRPr>
            </a:lvl7pPr>
            <a:lvl8pPr lvl="7" algn="ctr" rtl="0">
              <a:spcBef>
                <a:spcPts val="1600"/>
              </a:spcBef>
              <a:spcAft>
                <a:spcPts val="0"/>
              </a:spcAft>
              <a:buClr>
                <a:schemeClr val="dk1"/>
              </a:buClr>
              <a:buSzPts val="1600"/>
              <a:buNone/>
              <a:defRPr>
                <a:solidFill>
                  <a:schemeClr val="dk1"/>
                </a:solidFill>
              </a:defRPr>
            </a:lvl8pPr>
            <a:lvl9pPr lvl="8" algn="ctr" rtl="0">
              <a:spcBef>
                <a:spcPts val="1600"/>
              </a:spcBef>
              <a:spcAft>
                <a:spcPts val="1600"/>
              </a:spcAft>
              <a:buClr>
                <a:schemeClr val="dk1"/>
              </a:buClr>
              <a:buSzPts val="1600"/>
              <a:buNone/>
              <a:defRPr>
                <a:solidFill>
                  <a:schemeClr val="dk1"/>
                </a:solidFill>
              </a:defRPr>
            </a:lvl9pPr>
          </a:lstStyle>
          <a:p>
            <a:endParaRPr/>
          </a:p>
        </p:txBody>
      </p:sp>
      <p:sp>
        <p:nvSpPr>
          <p:cNvPr id="74" name="Google Shape;74;p14"/>
          <p:cNvSpPr txBox="1">
            <a:spLocks noGrp="1"/>
          </p:cNvSpPr>
          <p:nvPr>
            <p:ph type="subTitle" idx="7"/>
          </p:nvPr>
        </p:nvSpPr>
        <p:spPr>
          <a:xfrm>
            <a:off x="1569039" y="3342375"/>
            <a:ext cx="21396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2pPr>
            <a:lvl3pPr lvl="2"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3pPr>
            <a:lvl4pPr lvl="3"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4pPr>
            <a:lvl5pPr lvl="4"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5pPr>
            <a:lvl6pPr lvl="5"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6pPr>
            <a:lvl7pPr lvl="6"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7pPr>
            <a:lvl8pPr lvl="7"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8pPr>
            <a:lvl9pPr lvl="8" algn="ctr" rtl="0">
              <a:spcBef>
                <a:spcPts val="1600"/>
              </a:spcBef>
              <a:spcAft>
                <a:spcPts val="1600"/>
              </a:spcAft>
              <a:buClr>
                <a:schemeClr val="lt1"/>
              </a:buClr>
              <a:buSzPts val="1600"/>
              <a:buFont typeface="Oswald"/>
              <a:buNone/>
              <a:defRPr b="1">
                <a:solidFill>
                  <a:schemeClr val="lt1"/>
                </a:solidFill>
                <a:latin typeface="Oswald"/>
                <a:ea typeface="Oswald"/>
                <a:cs typeface="Oswald"/>
                <a:sym typeface="Oswald"/>
              </a:defRPr>
            </a:lvl9pPr>
          </a:lstStyle>
          <a:p>
            <a:endParaRPr/>
          </a:p>
        </p:txBody>
      </p:sp>
      <p:sp>
        <p:nvSpPr>
          <p:cNvPr id="75" name="Google Shape;75;p14"/>
          <p:cNvSpPr txBox="1">
            <a:spLocks noGrp="1"/>
          </p:cNvSpPr>
          <p:nvPr>
            <p:ph type="subTitle" idx="8"/>
          </p:nvPr>
        </p:nvSpPr>
        <p:spPr>
          <a:xfrm>
            <a:off x="1569039" y="3704653"/>
            <a:ext cx="2139600" cy="88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
        <p:nvSpPr>
          <p:cNvPr id="76" name="Google Shape;76;p14"/>
          <p:cNvSpPr txBox="1">
            <a:spLocks noGrp="1"/>
          </p:cNvSpPr>
          <p:nvPr>
            <p:ph type="subTitle" idx="9"/>
          </p:nvPr>
        </p:nvSpPr>
        <p:spPr>
          <a:xfrm>
            <a:off x="3987904" y="3342375"/>
            <a:ext cx="21396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2pPr>
            <a:lvl3pPr lvl="2"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3pPr>
            <a:lvl4pPr lvl="3"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4pPr>
            <a:lvl5pPr lvl="4"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5pPr>
            <a:lvl6pPr lvl="5"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6pPr>
            <a:lvl7pPr lvl="6"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7pPr>
            <a:lvl8pPr lvl="7"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8pPr>
            <a:lvl9pPr lvl="8" algn="ctr" rtl="0">
              <a:spcBef>
                <a:spcPts val="1600"/>
              </a:spcBef>
              <a:spcAft>
                <a:spcPts val="1600"/>
              </a:spcAft>
              <a:buClr>
                <a:schemeClr val="lt1"/>
              </a:buClr>
              <a:buSzPts val="1600"/>
              <a:buFont typeface="Oswald"/>
              <a:buNone/>
              <a:defRPr b="1">
                <a:solidFill>
                  <a:schemeClr val="lt1"/>
                </a:solidFill>
                <a:latin typeface="Oswald"/>
                <a:ea typeface="Oswald"/>
                <a:cs typeface="Oswald"/>
                <a:sym typeface="Oswald"/>
              </a:defRPr>
            </a:lvl9pPr>
          </a:lstStyle>
          <a:p>
            <a:endParaRPr/>
          </a:p>
        </p:txBody>
      </p:sp>
      <p:sp>
        <p:nvSpPr>
          <p:cNvPr id="77" name="Google Shape;77;p14"/>
          <p:cNvSpPr txBox="1">
            <a:spLocks noGrp="1"/>
          </p:cNvSpPr>
          <p:nvPr>
            <p:ph type="subTitle" idx="13"/>
          </p:nvPr>
        </p:nvSpPr>
        <p:spPr>
          <a:xfrm>
            <a:off x="3987904" y="3704653"/>
            <a:ext cx="2139600" cy="88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
        <p:nvSpPr>
          <p:cNvPr id="78" name="Google Shape;78;p14"/>
          <p:cNvSpPr txBox="1">
            <a:spLocks noGrp="1"/>
          </p:cNvSpPr>
          <p:nvPr>
            <p:ph type="subTitle" idx="14"/>
          </p:nvPr>
        </p:nvSpPr>
        <p:spPr>
          <a:xfrm>
            <a:off x="6406770" y="3342375"/>
            <a:ext cx="21396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2pPr>
            <a:lvl3pPr lvl="2"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3pPr>
            <a:lvl4pPr lvl="3"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4pPr>
            <a:lvl5pPr lvl="4"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5pPr>
            <a:lvl6pPr lvl="5"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6pPr>
            <a:lvl7pPr lvl="6"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7pPr>
            <a:lvl8pPr lvl="7" algn="ct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8pPr>
            <a:lvl9pPr lvl="8" algn="ctr" rtl="0">
              <a:spcBef>
                <a:spcPts val="1600"/>
              </a:spcBef>
              <a:spcAft>
                <a:spcPts val="1600"/>
              </a:spcAft>
              <a:buClr>
                <a:schemeClr val="lt1"/>
              </a:buClr>
              <a:buSzPts val="1600"/>
              <a:buFont typeface="Oswald"/>
              <a:buNone/>
              <a:defRPr b="1">
                <a:solidFill>
                  <a:schemeClr val="lt1"/>
                </a:solidFill>
                <a:latin typeface="Oswald"/>
                <a:ea typeface="Oswald"/>
                <a:cs typeface="Oswald"/>
                <a:sym typeface="Oswald"/>
              </a:defRPr>
            </a:lvl9pPr>
          </a:lstStyle>
          <a:p>
            <a:endParaRPr/>
          </a:p>
        </p:txBody>
      </p:sp>
      <p:sp>
        <p:nvSpPr>
          <p:cNvPr id="79" name="Google Shape;79;p14"/>
          <p:cNvSpPr txBox="1">
            <a:spLocks noGrp="1"/>
          </p:cNvSpPr>
          <p:nvPr>
            <p:ph type="subTitle" idx="15"/>
          </p:nvPr>
        </p:nvSpPr>
        <p:spPr>
          <a:xfrm>
            <a:off x="6406770" y="3704653"/>
            <a:ext cx="2139600" cy="88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Tree>
    <p:extLst>
      <p:ext uri="{BB962C8B-B14F-4D97-AF65-F5344CB8AC3E}">
        <p14:creationId xmlns:p14="http://schemas.microsoft.com/office/powerpoint/2010/main" val="50369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052375" y="2150850"/>
            <a:ext cx="5039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p:nvPr/>
        </p:nvSpPr>
        <p:spPr>
          <a:xfrm>
            <a:off x="1069859" y="1273529"/>
            <a:ext cx="827167" cy="2637274"/>
          </a:xfrm>
          <a:prstGeom prst="rect">
            <a:avLst/>
          </a:prstGeom>
        </p:spPr>
        <p:txBody>
          <a:bodyPr>
            <a:prstTxWarp prst="textPlain">
              <a:avLst/>
            </a:prstTxWarp>
          </a:bodyPr>
          <a:lstStyle/>
          <a:p>
            <a:pPr lvl="0" algn="ctr"/>
            <a:r>
              <a:rPr b="0" i="0">
                <a:ln>
                  <a:noFill/>
                </a:ln>
                <a:solidFill>
                  <a:schemeClr val="accent1"/>
                </a:solidFill>
                <a:latin typeface="Anton"/>
              </a:rPr>
              <a:t>{</a:t>
            </a:r>
          </a:p>
        </p:txBody>
      </p:sp>
      <p:sp>
        <p:nvSpPr>
          <p:cNvPr id="15" name="Google Shape;15;p3"/>
          <p:cNvSpPr/>
          <p:nvPr/>
        </p:nvSpPr>
        <p:spPr>
          <a:xfrm>
            <a:off x="7253889" y="1273529"/>
            <a:ext cx="824482" cy="2637274"/>
          </a:xfrm>
          <a:prstGeom prst="rect">
            <a:avLst/>
          </a:prstGeom>
        </p:spPr>
        <p:txBody>
          <a:bodyPr>
            <a:prstTxWarp prst="textPlain">
              <a:avLst/>
            </a:prstTxWarp>
          </a:bodyPr>
          <a:lstStyle/>
          <a:p>
            <a:pPr lvl="0" algn="ctr"/>
            <a:r>
              <a:rPr b="0" i="0">
                <a:ln>
                  <a:noFill/>
                </a:ln>
                <a:solidFill>
                  <a:schemeClr val="accent1"/>
                </a:solidFill>
                <a:latin typeface="Anton"/>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069825" y="521225"/>
            <a:ext cx="7004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713225" y="1089671"/>
            <a:ext cx="3401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1251275" y="2528246"/>
            <a:ext cx="23256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9"/>
          <p:cNvSpPr txBox="1">
            <a:spLocks noGrp="1"/>
          </p:cNvSpPr>
          <p:nvPr>
            <p:ph type="body" idx="2"/>
          </p:nvPr>
        </p:nvSpPr>
        <p:spPr>
          <a:xfrm>
            <a:off x="5312239" y="724200"/>
            <a:ext cx="27996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lt1"/>
              </a:buClr>
              <a:buSzPts val="1600"/>
              <a:buChar char="●"/>
              <a:defRPr>
                <a:solidFill>
                  <a:schemeClr val="lt1"/>
                </a:solidFill>
              </a:defRPr>
            </a:lvl1pPr>
            <a:lvl2pPr marL="914400" lvl="1" indent="-330200" algn="just">
              <a:spcBef>
                <a:spcPts val="0"/>
              </a:spcBef>
              <a:spcAft>
                <a:spcPts val="0"/>
              </a:spcAft>
              <a:buClr>
                <a:schemeClr val="lt1"/>
              </a:buClr>
              <a:buSzPts val="1600"/>
              <a:buChar char="○"/>
              <a:defRPr>
                <a:solidFill>
                  <a:schemeClr val="lt1"/>
                </a:solidFill>
              </a:defRPr>
            </a:lvl2pPr>
            <a:lvl3pPr marL="1371600" lvl="2" indent="-330200" algn="just">
              <a:spcBef>
                <a:spcPts val="1600"/>
              </a:spcBef>
              <a:spcAft>
                <a:spcPts val="0"/>
              </a:spcAft>
              <a:buClr>
                <a:schemeClr val="lt1"/>
              </a:buClr>
              <a:buSzPts val="1600"/>
              <a:buChar char="■"/>
              <a:defRPr>
                <a:solidFill>
                  <a:schemeClr val="lt1"/>
                </a:solidFill>
              </a:defRPr>
            </a:lvl3pPr>
            <a:lvl4pPr marL="1828800" lvl="3" indent="-330200" algn="just">
              <a:spcBef>
                <a:spcPts val="1600"/>
              </a:spcBef>
              <a:spcAft>
                <a:spcPts val="0"/>
              </a:spcAft>
              <a:buClr>
                <a:schemeClr val="lt1"/>
              </a:buClr>
              <a:buSzPts val="1600"/>
              <a:buChar char="●"/>
              <a:defRPr>
                <a:solidFill>
                  <a:schemeClr val="lt1"/>
                </a:solidFill>
              </a:defRPr>
            </a:lvl4pPr>
            <a:lvl5pPr marL="2286000" lvl="4" indent="-330200" algn="just">
              <a:spcBef>
                <a:spcPts val="1600"/>
              </a:spcBef>
              <a:spcAft>
                <a:spcPts val="0"/>
              </a:spcAft>
              <a:buClr>
                <a:schemeClr val="lt1"/>
              </a:buClr>
              <a:buSzPts val="1600"/>
              <a:buChar char="○"/>
              <a:defRPr>
                <a:solidFill>
                  <a:schemeClr val="lt1"/>
                </a:solidFill>
              </a:defRPr>
            </a:lvl5pPr>
            <a:lvl6pPr marL="2743200" lvl="5" indent="-330200" algn="just">
              <a:spcBef>
                <a:spcPts val="1600"/>
              </a:spcBef>
              <a:spcAft>
                <a:spcPts val="0"/>
              </a:spcAft>
              <a:buClr>
                <a:schemeClr val="lt1"/>
              </a:buClr>
              <a:buSzPts val="1600"/>
              <a:buChar char="■"/>
              <a:defRPr>
                <a:solidFill>
                  <a:schemeClr val="lt1"/>
                </a:solidFill>
              </a:defRPr>
            </a:lvl6pPr>
            <a:lvl7pPr marL="3200400" lvl="6" indent="-330200" algn="just">
              <a:spcBef>
                <a:spcPts val="1600"/>
              </a:spcBef>
              <a:spcAft>
                <a:spcPts val="0"/>
              </a:spcAft>
              <a:buClr>
                <a:schemeClr val="lt1"/>
              </a:buClr>
              <a:buSzPts val="1600"/>
              <a:buChar char="●"/>
              <a:defRPr>
                <a:solidFill>
                  <a:schemeClr val="lt1"/>
                </a:solidFill>
              </a:defRPr>
            </a:lvl7pPr>
            <a:lvl8pPr marL="3657600" lvl="7" indent="-330200" algn="just">
              <a:spcBef>
                <a:spcPts val="1600"/>
              </a:spcBef>
              <a:spcAft>
                <a:spcPts val="0"/>
              </a:spcAft>
              <a:buClr>
                <a:schemeClr val="lt1"/>
              </a:buClr>
              <a:buSzPts val="1600"/>
              <a:buChar char="○"/>
              <a:defRPr>
                <a:solidFill>
                  <a:schemeClr val="lt1"/>
                </a:solidFill>
              </a:defRPr>
            </a:lvl8pPr>
            <a:lvl9pPr marL="4114800" lvl="8" indent="-330200" algn="just">
              <a:spcBef>
                <a:spcPts val="1600"/>
              </a:spcBef>
              <a:spcAft>
                <a:spcPts val="1600"/>
              </a:spcAft>
              <a:buClr>
                <a:schemeClr val="lt1"/>
              </a:buClr>
              <a:buSzPts val="1600"/>
              <a:buChar char="■"/>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54"/>
        <p:cNvGrpSpPr/>
        <p:nvPr/>
      </p:nvGrpSpPr>
      <p:grpSpPr>
        <a:xfrm>
          <a:off x="0" y="0"/>
          <a:ext cx="0" cy="0"/>
          <a:chOff x="0" y="0"/>
          <a:chExt cx="0" cy="0"/>
        </a:xfrm>
      </p:grpSpPr>
      <p:sp>
        <p:nvSpPr>
          <p:cNvPr id="55" name="Google Shape;55;p13"/>
          <p:cNvSpPr/>
          <p:nvPr/>
        </p:nvSpPr>
        <p:spPr>
          <a:xfrm flipH="1">
            <a:off x="125" y="0"/>
            <a:ext cx="5963700" cy="516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800"/>
              <a:buNone/>
              <a:defRPr>
                <a:solidFill>
                  <a:schemeClr val="lt1"/>
                </a:solidFill>
                <a:latin typeface="Roboto Condensed"/>
                <a:ea typeface="Roboto Condensed"/>
                <a:cs typeface="Roboto Condensed"/>
                <a:sym typeface="Roboto Condensed"/>
              </a:defRPr>
            </a:lvl9pPr>
          </a:lstStyle>
          <a:p>
            <a:endParaRPr/>
          </a:p>
        </p:txBody>
      </p:sp>
      <p:sp>
        <p:nvSpPr>
          <p:cNvPr id="57" name="Google Shape;57;p13"/>
          <p:cNvSpPr txBox="1">
            <a:spLocks noGrp="1"/>
          </p:cNvSpPr>
          <p:nvPr>
            <p:ph type="title" idx="2" hasCustomPrompt="1"/>
          </p:nvPr>
        </p:nvSpPr>
        <p:spPr>
          <a:xfrm>
            <a:off x="1142850" y="1688975"/>
            <a:ext cx="11373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58" name="Google Shape;58;p13"/>
          <p:cNvSpPr txBox="1">
            <a:spLocks noGrp="1"/>
          </p:cNvSpPr>
          <p:nvPr>
            <p:ph type="subTitle" idx="1"/>
          </p:nvPr>
        </p:nvSpPr>
        <p:spPr>
          <a:xfrm>
            <a:off x="2280225" y="2069825"/>
            <a:ext cx="17040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1600"/>
              </a:spcBef>
              <a:spcAft>
                <a:spcPts val="0"/>
              </a:spcAft>
              <a:buClr>
                <a:schemeClr val="lt1"/>
              </a:buClr>
              <a:buSzPts val="2000"/>
              <a:buNone/>
              <a:defRPr sz="2000">
                <a:solidFill>
                  <a:schemeClr val="lt1"/>
                </a:solidFill>
              </a:defRPr>
            </a:lvl3pPr>
            <a:lvl4pPr lvl="3" rtl="0">
              <a:spcBef>
                <a:spcPts val="1600"/>
              </a:spcBef>
              <a:spcAft>
                <a:spcPts val="0"/>
              </a:spcAft>
              <a:buClr>
                <a:schemeClr val="lt1"/>
              </a:buClr>
              <a:buSzPts val="2000"/>
              <a:buNone/>
              <a:defRPr sz="2000">
                <a:solidFill>
                  <a:schemeClr val="lt1"/>
                </a:solidFill>
              </a:defRPr>
            </a:lvl4pPr>
            <a:lvl5pPr lvl="4" rtl="0">
              <a:spcBef>
                <a:spcPts val="1600"/>
              </a:spcBef>
              <a:spcAft>
                <a:spcPts val="0"/>
              </a:spcAft>
              <a:buClr>
                <a:schemeClr val="lt1"/>
              </a:buClr>
              <a:buSzPts val="2000"/>
              <a:buNone/>
              <a:defRPr sz="2000">
                <a:solidFill>
                  <a:schemeClr val="lt1"/>
                </a:solidFill>
              </a:defRPr>
            </a:lvl5pPr>
            <a:lvl6pPr lvl="5" rtl="0">
              <a:spcBef>
                <a:spcPts val="1600"/>
              </a:spcBef>
              <a:spcAft>
                <a:spcPts val="0"/>
              </a:spcAft>
              <a:buClr>
                <a:schemeClr val="lt1"/>
              </a:buClr>
              <a:buSzPts val="2000"/>
              <a:buNone/>
              <a:defRPr sz="2000">
                <a:solidFill>
                  <a:schemeClr val="lt1"/>
                </a:solidFill>
              </a:defRPr>
            </a:lvl6pPr>
            <a:lvl7pPr lvl="6" rtl="0">
              <a:spcBef>
                <a:spcPts val="1600"/>
              </a:spcBef>
              <a:spcAft>
                <a:spcPts val="0"/>
              </a:spcAft>
              <a:buClr>
                <a:schemeClr val="lt1"/>
              </a:buClr>
              <a:buSzPts val="2000"/>
              <a:buNone/>
              <a:defRPr sz="2000">
                <a:solidFill>
                  <a:schemeClr val="lt1"/>
                </a:solidFill>
              </a:defRPr>
            </a:lvl7pPr>
            <a:lvl8pPr lvl="7" rtl="0">
              <a:spcBef>
                <a:spcPts val="1600"/>
              </a:spcBef>
              <a:spcAft>
                <a:spcPts val="0"/>
              </a:spcAft>
              <a:buClr>
                <a:schemeClr val="lt1"/>
              </a:buClr>
              <a:buSzPts val="2000"/>
              <a:buNone/>
              <a:defRPr sz="2000">
                <a:solidFill>
                  <a:schemeClr val="lt1"/>
                </a:solidFill>
              </a:defRPr>
            </a:lvl8pPr>
            <a:lvl9pPr lvl="8" rtl="0">
              <a:spcBef>
                <a:spcPts val="1600"/>
              </a:spcBef>
              <a:spcAft>
                <a:spcPts val="1600"/>
              </a:spcAft>
              <a:buClr>
                <a:schemeClr val="lt1"/>
              </a:buClr>
              <a:buSzPts val="2000"/>
              <a:buNone/>
              <a:defRPr sz="2000">
                <a:solidFill>
                  <a:schemeClr val="lt1"/>
                </a:solidFill>
              </a:defRPr>
            </a:lvl9pPr>
          </a:lstStyle>
          <a:p>
            <a:endParaRPr/>
          </a:p>
        </p:txBody>
      </p:sp>
      <p:sp>
        <p:nvSpPr>
          <p:cNvPr id="59" name="Google Shape;59;p13"/>
          <p:cNvSpPr txBox="1">
            <a:spLocks noGrp="1"/>
          </p:cNvSpPr>
          <p:nvPr>
            <p:ph type="title" idx="3" hasCustomPrompt="1"/>
          </p:nvPr>
        </p:nvSpPr>
        <p:spPr>
          <a:xfrm>
            <a:off x="4831483" y="1690775"/>
            <a:ext cx="1134000" cy="111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60" name="Google Shape;60;p13"/>
          <p:cNvSpPr txBox="1">
            <a:spLocks noGrp="1"/>
          </p:cNvSpPr>
          <p:nvPr>
            <p:ph type="subTitle" idx="4"/>
          </p:nvPr>
        </p:nvSpPr>
        <p:spPr>
          <a:xfrm>
            <a:off x="5965483" y="2069825"/>
            <a:ext cx="17040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
        <p:nvSpPr>
          <p:cNvPr id="61" name="Google Shape;61;p13"/>
          <p:cNvSpPr txBox="1">
            <a:spLocks noGrp="1"/>
          </p:cNvSpPr>
          <p:nvPr>
            <p:ph type="title" idx="5" hasCustomPrompt="1"/>
          </p:nvPr>
        </p:nvSpPr>
        <p:spPr>
          <a:xfrm>
            <a:off x="1142850" y="3187650"/>
            <a:ext cx="1137300" cy="111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62" name="Google Shape;62;p13"/>
          <p:cNvSpPr txBox="1">
            <a:spLocks noGrp="1"/>
          </p:cNvSpPr>
          <p:nvPr>
            <p:ph type="subTitle" idx="6"/>
          </p:nvPr>
        </p:nvSpPr>
        <p:spPr>
          <a:xfrm>
            <a:off x="2280225" y="3567150"/>
            <a:ext cx="1704000" cy="356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1600"/>
              </a:spcBef>
              <a:spcAft>
                <a:spcPts val="0"/>
              </a:spcAft>
              <a:buClr>
                <a:schemeClr val="lt1"/>
              </a:buClr>
              <a:buSzPts val="2000"/>
              <a:buNone/>
              <a:defRPr sz="2000">
                <a:solidFill>
                  <a:schemeClr val="lt1"/>
                </a:solidFill>
              </a:defRPr>
            </a:lvl3pPr>
            <a:lvl4pPr lvl="3" rtl="0">
              <a:spcBef>
                <a:spcPts val="1600"/>
              </a:spcBef>
              <a:spcAft>
                <a:spcPts val="0"/>
              </a:spcAft>
              <a:buClr>
                <a:schemeClr val="lt1"/>
              </a:buClr>
              <a:buSzPts val="2000"/>
              <a:buNone/>
              <a:defRPr sz="2000">
                <a:solidFill>
                  <a:schemeClr val="lt1"/>
                </a:solidFill>
              </a:defRPr>
            </a:lvl4pPr>
            <a:lvl5pPr lvl="4" rtl="0">
              <a:spcBef>
                <a:spcPts val="1600"/>
              </a:spcBef>
              <a:spcAft>
                <a:spcPts val="0"/>
              </a:spcAft>
              <a:buClr>
                <a:schemeClr val="lt1"/>
              </a:buClr>
              <a:buSzPts val="2000"/>
              <a:buNone/>
              <a:defRPr sz="2000">
                <a:solidFill>
                  <a:schemeClr val="lt1"/>
                </a:solidFill>
              </a:defRPr>
            </a:lvl5pPr>
            <a:lvl6pPr lvl="5" rtl="0">
              <a:spcBef>
                <a:spcPts val="1600"/>
              </a:spcBef>
              <a:spcAft>
                <a:spcPts val="0"/>
              </a:spcAft>
              <a:buClr>
                <a:schemeClr val="lt1"/>
              </a:buClr>
              <a:buSzPts val="2000"/>
              <a:buNone/>
              <a:defRPr sz="2000">
                <a:solidFill>
                  <a:schemeClr val="lt1"/>
                </a:solidFill>
              </a:defRPr>
            </a:lvl6pPr>
            <a:lvl7pPr lvl="6" rtl="0">
              <a:spcBef>
                <a:spcPts val="1600"/>
              </a:spcBef>
              <a:spcAft>
                <a:spcPts val="0"/>
              </a:spcAft>
              <a:buClr>
                <a:schemeClr val="lt1"/>
              </a:buClr>
              <a:buSzPts val="2000"/>
              <a:buNone/>
              <a:defRPr sz="2000">
                <a:solidFill>
                  <a:schemeClr val="lt1"/>
                </a:solidFill>
              </a:defRPr>
            </a:lvl7pPr>
            <a:lvl8pPr lvl="7" rtl="0">
              <a:spcBef>
                <a:spcPts val="1600"/>
              </a:spcBef>
              <a:spcAft>
                <a:spcPts val="0"/>
              </a:spcAft>
              <a:buClr>
                <a:schemeClr val="lt1"/>
              </a:buClr>
              <a:buSzPts val="2000"/>
              <a:buNone/>
              <a:defRPr sz="2000">
                <a:solidFill>
                  <a:schemeClr val="lt1"/>
                </a:solidFill>
              </a:defRPr>
            </a:lvl8pPr>
            <a:lvl9pPr lvl="8" rtl="0">
              <a:spcBef>
                <a:spcPts val="1600"/>
              </a:spcBef>
              <a:spcAft>
                <a:spcPts val="1600"/>
              </a:spcAft>
              <a:buClr>
                <a:schemeClr val="lt1"/>
              </a:buClr>
              <a:buSzPts val="2000"/>
              <a:buNone/>
              <a:defRPr sz="2000">
                <a:solidFill>
                  <a:schemeClr val="lt1"/>
                </a:solidFill>
              </a:defRPr>
            </a:lvl9pPr>
          </a:lstStyle>
          <a:p>
            <a:endParaRPr/>
          </a:p>
        </p:txBody>
      </p:sp>
      <p:sp>
        <p:nvSpPr>
          <p:cNvPr id="63" name="Google Shape;63;p13"/>
          <p:cNvSpPr txBox="1">
            <a:spLocks noGrp="1"/>
          </p:cNvSpPr>
          <p:nvPr>
            <p:ph type="title" idx="7" hasCustomPrompt="1"/>
          </p:nvPr>
        </p:nvSpPr>
        <p:spPr>
          <a:xfrm>
            <a:off x="4831483" y="3187662"/>
            <a:ext cx="1134000" cy="111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None/>
              <a:defRPr sz="45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r>
              <a:t>xx%</a:t>
            </a:r>
          </a:p>
        </p:txBody>
      </p:sp>
      <p:sp>
        <p:nvSpPr>
          <p:cNvPr id="64" name="Google Shape;64;p13"/>
          <p:cNvSpPr txBox="1">
            <a:spLocks noGrp="1"/>
          </p:cNvSpPr>
          <p:nvPr>
            <p:ph type="subTitle" idx="8"/>
          </p:nvPr>
        </p:nvSpPr>
        <p:spPr>
          <a:xfrm>
            <a:off x="5965483" y="3566700"/>
            <a:ext cx="17040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
  <p:cSld name="TITLE_AND_TWO_COLUMNS_1_1">
    <p:spTree>
      <p:nvGrpSpPr>
        <p:cNvPr id="1" name="Shape 80"/>
        <p:cNvGrpSpPr/>
        <p:nvPr/>
      </p:nvGrpSpPr>
      <p:grpSpPr>
        <a:xfrm>
          <a:off x="0" y="0"/>
          <a:ext cx="0" cy="0"/>
          <a:chOff x="0" y="0"/>
          <a:chExt cx="0" cy="0"/>
        </a:xfrm>
      </p:grpSpPr>
      <p:sp>
        <p:nvSpPr>
          <p:cNvPr id="81" name="Google Shape;81;p15"/>
          <p:cNvSpPr/>
          <p:nvPr/>
        </p:nvSpPr>
        <p:spPr>
          <a:xfrm>
            <a:off x="-49850" y="0"/>
            <a:ext cx="92643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713225" y="5212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83" name="Google Shape;83;p15"/>
          <p:cNvSpPr txBox="1">
            <a:spLocks noGrp="1"/>
          </p:cNvSpPr>
          <p:nvPr>
            <p:ph type="subTitle" idx="1"/>
          </p:nvPr>
        </p:nvSpPr>
        <p:spPr>
          <a:xfrm>
            <a:off x="1549514" y="1643975"/>
            <a:ext cx="2137500" cy="386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2pPr>
            <a:lvl3pPr lvl="2"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3pPr>
            <a:lvl4pPr lvl="3"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4pPr>
            <a:lvl5pPr lvl="4"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5pPr>
            <a:lvl6pPr lvl="5"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6pPr>
            <a:lvl7pPr lvl="6"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7pPr>
            <a:lvl8pPr lvl="7" algn="r"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8pPr>
            <a:lvl9pPr lvl="8" algn="r" rtl="0">
              <a:spcBef>
                <a:spcPts val="1600"/>
              </a:spcBef>
              <a:spcAft>
                <a:spcPts val="1600"/>
              </a:spcAft>
              <a:buClr>
                <a:schemeClr val="lt1"/>
              </a:buClr>
              <a:buSzPts val="1600"/>
              <a:buFont typeface="Oswald"/>
              <a:buNone/>
              <a:defRPr b="1">
                <a:solidFill>
                  <a:schemeClr val="lt1"/>
                </a:solidFill>
                <a:latin typeface="Oswald"/>
                <a:ea typeface="Oswald"/>
                <a:cs typeface="Oswald"/>
                <a:sym typeface="Oswald"/>
              </a:defRPr>
            </a:lvl9pPr>
          </a:lstStyle>
          <a:p>
            <a:endParaRPr/>
          </a:p>
        </p:txBody>
      </p:sp>
      <p:sp>
        <p:nvSpPr>
          <p:cNvPr id="84" name="Google Shape;84;p15"/>
          <p:cNvSpPr txBox="1">
            <a:spLocks noGrp="1"/>
          </p:cNvSpPr>
          <p:nvPr>
            <p:ph type="subTitle" idx="2"/>
          </p:nvPr>
        </p:nvSpPr>
        <p:spPr>
          <a:xfrm>
            <a:off x="713227" y="2002275"/>
            <a:ext cx="2973900" cy="882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600"/>
              <a:buNone/>
              <a:defRPr>
                <a:solidFill>
                  <a:schemeClr val="lt1"/>
                </a:solidFill>
              </a:defRPr>
            </a:lvl1pPr>
            <a:lvl2pPr lvl="1" algn="r" rtl="0">
              <a:spcBef>
                <a:spcPts val="1600"/>
              </a:spcBef>
              <a:spcAft>
                <a:spcPts val="0"/>
              </a:spcAft>
              <a:buClr>
                <a:schemeClr val="lt1"/>
              </a:buClr>
              <a:buSzPts val="1600"/>
              <a:buNone/>
              <a:defRPr>
                <a:solidFill>
                  <a:schemeClr val="lt1"/>
                </a:solidFill>
              </a:defRPr>
            </a:lvl2pPr>
            <a:lvl3pPr lvl="2" algn="r" rtl="0">
              <a:spcBef>
                <a:spcPts val="1600"/>
              </a:spcBef>
              <a:spcAft>
                <a:spcPts val="0"/>
              </a:spcAft>
              <a:buClr>
                <a:schemeClr val="lt1"/>
              </a:buClr>
              <a:buSzPts val="1600"/>
              <a:buNone/>
              <a:defRPr>
                <a:solidFill>
                  <a:schemeClr val="lt1"/>
                </a:solidFill>
              </a:defRPr>
            </a:lvl3pPr>
            <a:lvl4pPr lvl="3" algn="r" rtl="0">
              <a:spcBef>
                <a:spcPts val="1600"/>
              </a:spcBef>
              <a:spcAft>
                <a:spcPts val="0"/>
              </a:spcAft>
              <a:buClr>
                <a:schemeClr val="lt1"/>
              </a:buClr>
              <a:buSzPts val="1600"/>
              <a:buNone/>
              <a:defRPr>
                <a:solidFill>
                  <a:schemeClr val="lt1"/>
                </a:solidFill>
              </a:defRPr>
            </a:lvl4pPr>
            <a:lvl5pPr lvl="4" algn="r" rtl="0">
              <a:spcBef>
                <a:spcPts val="1600"/>
              </a:spcBef>
              <a:spcAft>
                <a:spcPts val="0"/>
              </a:spcAft>
              <a:buClr>
                <a:schemeClr val="lt1"/>
              </a:buClr>
              <a:buSzPts val="1600"/>
              <a:buNone/>
              <a:defRPr>
                <a:solidFill>
                  <a:schemeClr val="lt1"/>
                </a:solidFill>
              </a:defRPr>
            </a:lvl5pPr>
            <a:lvl6pPr lvl="5" algn="r" rtl="0">
              <a:spcBef>
                <a:spcPts val="1600"/>
              </a:spcBef>
              <a:spcAft>
                <a:spcPts val="0"/>
              </a:spcAft>
              <a:buClr>
                <a:schemeClr val="lt1"/>
              </a:buClr>
              <a:buSzPts val="1600"/>
              <a:buNone/>
              <a:defRPr>
                <a:solidFill>
                  <a:schemeClr val="lt1"/>
                </a:solidFill>
              </a:defRPr>
            </a:lvl6pPr>
            <a:lvl7pPr lvl="6" algn="r" rtl="0">
              <a:spcBef>
                <a:spcPts val="1600"/>
              </a:spcBef>
              <a:spcAft>
                <a:spcPts val="0"/>
              </a:spcAft>
              <a:buClr>
                <a:schemeClr val="lt1"/>
              </a:buClr>
              <a:buSzPts val="1600"/>
              <a:buNone/>
              <a:defRPr>
                <a:solidFill>
                  <a:schemeClr val="lt1"/>
                </a:solidFill>
              </a:defRPr>
            </a:lvl7pPr>
            <a:lvl8pPr lvl="7" algn="r" rtl="0">
              <a:spcBef>
                <a:spcPts val="1600"/>
              </a:spcBef>
              <a:spcAft>
                <a:spcPts val="0"/>
              </a:spcAft>
              <a:buClr>
                <a:schemeClr val="lt1"/>
              </a:buClr>
              <a:buSzPts val="1600"/>
              <a:buNone/>
              <a:defRPr>
                <a:solidFill>
                  <a:schemeClr val="lt1"/>
                </a:solidFill>
              </a:defRPr>
            </a:lvl8pPr>
            <a:lvl9pPr lvl="8" algn="r" rtl="0">
              <a:spcBef>
                <a:spcPts val="1600"/>
              </a:spcBef>
              <a:spcAft>
                <a:spcPts val="1600"/>
              </a:spcAft>
              <a:buClr>
                <a:schemeClr val="lt1"/>
              </a:buClr>
              <a:buSzPts val="1600"/>
              <a:buNone/>
              <a:defRPr>
                <a:solidFill>
                  <a:schemeClr val="lt1"/>
                </a:solidFill>
              </a:defRPr>
            </a:lvl9pPr>
          </a:lstStyle>
          <a:p>
            <a:endParaRPr/>
          </a:p>
        </p:txBody>
      </p:sp>
      <p:sp>
        <p:nvSpPr>
          <p:cNvPr id="85" name="Google Shape;85;p15"/>
          <p:cNvSpPr txBox="1">
            <a:spLocks noGrp="1"/>
          </p:cNvSpPr>
          <p:nvPr>
            <p:ph type="subTitle" idx="3"/>
          </p:nvPr>
        </p:nvSpPr>
        <p:spPr>
          <a:xfrm>
            <a:off x="5456870" y="1643975"/>
            <a:ext cx="2137500" cy="38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2pPr>
            <a:lvl3pPr lvl="2"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3pPr>
            <a:lvl4pPr lvl="3"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4pPr>
            <a:lvl5pPr lvl="4"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5pPr>
            <a:lvl6pPr lvl="5"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6pPr>
            <a:lvl7pPr lvl="6"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7pPr>
            <a:lvl8pPr lvl="7" rtl="0">
              <a:spcBef>
                <a:spcPts val="1600"/>
              </a:spcBef>
              <a:spcAft>
                <a:spcPts val="0"/>
              </a:spcAft>
              <a:buClr>
                <a:schemeClr val="lt1"/>
              </a:buClr>
              <a:buSzPts val="1600"/>
              <a:buFont typeface="Oswald"/>
              <a:buNone/>
              <a:defRPr b="1">
                <a:solidFill>
                  <a:schemeClr val="lt1"/>
                </a:solidFill>
                <a:latin typeface="Oswald"/>
                <a:ea typeface="Oswald"/>
                <a:cs typeface="Oswald"/>
                <a:sym typeface="Oswald"/>
              </a:defRPr>
            </a:lvl8pPr>
            <a:lvl9pPr lvl="8" rtl="0">
              <a:spcBef>
                <a:spcPts val="1600"/>
              </a:spcBef>
              <a:spcAft>
                <a:spcPts val="1600"/>
              </a:spcAft>
              <a:buClr>
                <a:schemeClr val="lt1"/>
              </a:buClr>
              <a:buSzPts val="1600"/>
              <a:buFont typeface="Oswald"/>
              <a:buNone/>
              <a:defRPr b="1">
                <a:solidFill>
                  <a:schemeClr val="lt1"/>
                </a:solidFill>
                <a:latin typeface="Oswald"/>
                <a:ea typeface="Oswald"/>
                <a:cs typeface="Oswald"/>
                <a:sym typeface="Oswald"/>
              </a:defRPr>
            </a:lvl9pPr>
          </a:lstStyle>
          <a:p>
            <a:endParaRPr/>
          </a:p>
        </p:txBody>
      </p:sp>
      <p:sp>
        <p:nvSpPr>
          <p:cNvPr id="86" name="Google Shape;86;p15"/>
          <p:cNvSpPr txBox="1">
            <a:spLocks noGrp="1"/>
          </p:cNvSpPr>
          <p:nvPr>
            <p:ph type="subTitle" idx="4"/>
          </p:nvPr>
        </p:nvSpPr>
        <p:spPr>
          <a:xfrm>
            <a:off x="5456875" y="2002275"/>
            <a:ext cx="2971800" cy="88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1600"/>
              </a:spcBef>
              <a:spcAft>
                <a:spcPts val="0"/>
              </a:spcAft>
              <a:buClr>
                <a:schemeClr val="lt1"/>
              </a:buClr>
              <a:buSzPts val="1600"/>
              <a:buNone/>
              <a:defRPr>
                <a:solidFill>
                  <a:schemeClr val="lt1"/>
                </a:solidFill>
              </a:defRPr>
            </a:lvl2pPr>
            <a:lvl3pPr lvl="2" rtl="0">
              <a:spcBef>
                <a:spcPts val="1600"/>
              </a:spcBef>
              <a:spcAft>
                <a:spcPts val="0"/>
              </a:spcAft>
              <a:buClr>
                <a:schemeClr val="lt1"/>
              </a:buClr>
              <a:buSzPts val="1600"/>
              <a:buNone/>
              <a:defRPr>
                <a:solidFill>
                  <a:schemeClr val="lt1"/>
                </a:solidFill>
              </a:defRPr>
            </a:lvl3pPr>
            <a:lvl4pPr lvl="3" rtl="0">
              <a:spcBef>
                <a:spcPts val="1600"/>
              </a:spcBef>
              <a:spcAft>
                <a:spcPts val="0"/>
              </a:spcAft>
              <a:buClr>
                <a:schemeClr val="lt1"/>
              </a:buClr>
              <a:buSzPts val="1600"/>
              <a:buNone/>
              <a:defRPr>
                <a:solidFill>
                  <a:schemeClr val="lt1"/>
                </a:solidFill>
              </a:defRPr>
            </a:lvl4pPr>
            <a:lvl5pPr lvl="4" rtl="0">
              <a:spcBef>
                <a:spcPts val="1600"/>
              </a:spcBef>
              <a:spcAft>
                <a:spcPts val="0"/>
              </a:spcAft>
              <a:buClr>
                <a:schemeClr val="lt1"/>
              </a:buClr>
              <a:buSzPts val="1600"/>
              <a:buNone/>
              <a:defRPr>
                <a:solidFill>
                  <a:schemeClr val="lt1"/>
                </a:solidFill>
              </a:defRPr>
            </a:lvl5pPr>
            <a:lvl6pPr lvl="5" rtl="0">
              <a:spcBef>
                <a:spcPts val="1600"/>
              </a:spcBef>
              <a:spcAft>
                <a:spcPts val="0"/>
              </a:spcAft>
              <a:buClr>
                <a:schemeClr val="lt1"/>
              </a:buClr>
              <a:buSzPts val="1600"/>
              <a:buNone/>
              <a:defRPr>
                <a:solidFill>
                  <a:schemeClr val="lt1"/>
                </a:solidFill>
              </a:defRPr>
            </a:lvl6pPr>
            <a:lvl7pPr lvl="6" rtl="0">
              <a:spcBef>
                <a:spcPts val="1600"/>
              </a:spcBef>
              <a:spcAft>
                <a:spcPts val="0"/>
              </a:spcAft>
              <a:buClr>
                <a:schemeClr val="lt1"/>
              </a:buClr>
              <a:buSzPts val="1600"/>
              <a:buNone/>
              <a:defRPr>
                <a:solidFill>
                  <a:schemeClr val="lt1"/>
                </a:solidFill>
              </a:defRPr>
            </a:lvl7pPr>
            <a:lvl8pPr lvl="7" rtl="0">
              <a:spcBef>
                <a:spcPts val="1600"/>
              </a:spcBef>
              <a:spcAft>
                <a:spcPts val="0"/>
              </a:spcAft>
              <a:buClr>
                <a:schemeClr val="lt1"/>
              </a:buClr>
              <a:buSzPts val="1600"/>
              <a:buNone/>
              <a:defRPr>
                <a:solidFill>
                  <a:schemeClr val="lt1"/>
                </a:solidFill>
              </a:defRPr>
            </a:lvl8pPr>
            <a:lvl9pPr lvl="8" rtl="0">
              <a:spcBef>
                <a:spcPts val="1600"/>
              </a:spcBef>
              <a:spcAft>
                <a:spcPts val="1600"/>
              </a:spcAft>
              <a:buClr>
                <a:schemeClr val="lt1"/>
              </a:buClr>
              <a:buSzPts val="1600"/>
              <a:buNone/>
              <a:defRPr>
                <a:solidFill>
                  <a:schemeClr val="lt1"/>
                </a:solidFill>
              </a:defRPr>
            </a:lvl9pPr>
          </a:lstStyle>
          <a:p>
            <a:endParaRPr/>
          </a:p>
        </p:txBody>
      </p:sp>
      <p:sp>
        <p:nvSpPr>
          <p:cNvPr id="87" name="Google Shape;87;p15"/>
          <p:cNvSpPr txBox="1">
            <a:spLocks noGrp="1"/>
          </p:cNvSpPr>
          <p:nvPr>
            <p:ph type="subTitle" idx="5"/>
          </p:nvPr>
        </p:nvSpPr>
        <p:spPr>
          <a:xfrm>
            <a:off x="1428914" y="3314552"/>
            <a:ext cx="2258100" cy="386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800"/>
              <a:buFont typeface="Oswald"/>
              <a:buNone/>
              <a:defRPr sz="1800" b="1">
                <a:solidFill>
                  <a:schemeClr val="dk1"/>
                </a:solidFill>
                <a:latin typeface="Oswald"/>
                <a:ea typeface="Oswald"/>
                <a:cs typeface="Oswald"/>
                <a:sym typeface="Oswald"/>
              </a:defRPr>
            </a:lvl1pPr>
            <a:lvl2pPr lvl="1"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2pPr>
            <a:lvl3pPr lvl="2"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3pPr>
            <a:lvl4pPr lvl="3"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4pPr>
            <a:lvl5pPr lvl="4"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5pPr>
            <a:lvl6pPr lvl="5"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6pPr>
            <a:lvl7pPr lvl="6"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7pPr>
            <a:lvl8pPr lvl="7" algn="r"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8pPr>
            <a:lvl9pPr lvl="8" algn="r" rtl="0">
              <a:spcBef>
                <a:spcPts val="1600"/>
              </a:spcBef>
              <a:spcAft>
                <a:spcPts val="1600"/>
              </a:spcAft>
              <a:buClr>
                <a:schemeClr val="dk1"/>
              </a:buClr>
              <a:buSzPts val="1600"/>
              <a:buFont typeface="Oswald"/>
              <a:buNone/>
              <a:defRPr b="1">
                <a:solidFill>
                  <a:schemeClr val="dk1"/>
                </a:solidFill>
                <a:latin typeface="Oswald"/>
                <a:ea typeface="Oswald"/>
                <a:cs typeface="Oswald"/>
                <a:sym typeface="Oswald"/>
              </a:defRPr>
            </a:lvl9pPr>
          </a:lstStyle>
          <a:p>
            <a:endParaRPr/>
          </a:p>
        </p:txBody>
      </p:sp>
      <p:sp>
        <p:nvSpPr>
          <p:cNvPr id="88" name="Google Shape;88;p15"/>
          <p:cNvSpPr txBox="1">
            <a:spLocks noGrp="1"/>
          </p:cNvSpPr>
          <p:nvPr>
            <p:ph type="subTitle" idx="6"/>
          </p:nvPr>
        </p:nvSpPr>
        <p:spPr>
          <a:xfrm>
            <a:off x="713227" y="3672852"/>
            <a:ext cx="2973900" cy="882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600"/>
              <a:buNone/>
              <a:defRPr>
                <a:solidFill>
                  <a:schemeClr val="dk1"/>
                </a:solidFill>
              </a:defRPr>
            </a:lvl1pPr>
            <a:lvl2pPr lvl="1" algn="r" rtl="0">
              <a:spcBef>
                <a:spcPts val="1600"/>
              </a:spcBef>
              <a:spcAft>
                <a:spcPts val="0"/>
              </a:spcAft>
              <a:buClr>
                <a:schemeClr val="dk1"/>
              </a:buClr>
              <a:buSzPts val="1600"/>
              <a:buNone/>
              <a:defRPr>
                <a:solidFill>
                  <a:schemeClr val="dk1"/>
                </a:solidFill>
              </a:defRPr>
            </a:lvl2pPr>
            <a:lvl3pPr lvl="2" algn="r" rtl="0">
              <a:spcBef>
                <a:spcPts val="1600"/>
              </a:spcBef>
              <a:spcAft>
                <a:spcPts val="0"/>
              </a:spcAft>
              <a:buClr>
                <a:schemeClr val="dk1"/>
              </a:buClr>
              <a:buSzPts val="1600"/>
              <a:buNone/>
              <a:defRPr>
                <a:solidFill>
                  <a:schemeClr val="dk1"/>
                </a:solidFill>
              </a:defRPr>
            </a:lvl3pPr>
            <a:lvl4pPr lvl="3" algn="r" rtl="0">
              <a:spcBef>
                <a:spcPts val="1600"/>
              </a:spcBef>
              <a:spcAft>
                <a:spcPts val="0"/>
              </a:spcAft>
              <a:buClr>
                <a:schemeClr val="dk1"/>
              </a:buClr>
              <a:buSzPts val="1600"/>
              <a:buNone/>
              <a:defRPr>
                <a:solidFill>
                  <a:schemeClr val="dk1"/>
                </a:solidFill>
              </a:defRPr>
            </a:lvl4pPr>
            <a:lvl5pPr lvl="4" algn="r" rtl="0">
              <a:spcBef>
                <a:spcPts val="1600"/>
              </a:spcBef>
              <a:spcAft>
                <a:spcPts val="0"/>
              </a:spcAft>
              <a:buClr>
                <a:schemeClr val="dk1"/>
              </a:buClr>
              <a:buSzPts val="1600"/>
              <a:buNone/>
              <a:defRPr>
                <a:solidFill>
                  <a:schemeClr val="dk1"/>
                </a:solidFill>
              </a:defRPr>
            </a:lvl5pPr>
            <a:lvl6pPr lvl="5" algn="r" rtl="0">
              <a:spcBef>
                <a:spcPts val="1600"/>
              </a:spcBef>
              <a:spcAft>
                <a:spcPts val="0"/>
              </a:spcAft>
              <a:buClr>
                <a:schemeClr val="dk1"/>
              </a:buClr>
              <a:buSzPts val="1600"/>
              <a:buNone/>
              <a:defRPr>
                <a:solidFill>
                  <a:schemeClr val="dk1"/>
                </a:solidFill>
              </a:defRPr>
            </a:lvl6pPr>
            <a:lvl7pPr lvl="6" algn="r" rtl="0">
              <a:spcBef>
                <a:spcPts val="1600"/>
              </a:spcBef>
              <a:spcAft>
                <a:spcPts val="0"/>
              </a:spcAft>
              <a:buClr>
                <a:schemeClr val="dk1"/>
              </a:buClr>
              <a:buSzPts val="1600"/>
              <a:buNone/>
              <a:defRPr>
                <a:solidFill>
                  <a:schemeClr val="dk1"/>
                </a:solidFill>
              </a:defRPr>
            </a:lvl7pPr>
            <a:lvl8pPr lvl="7" algn="r" rtl="0">
              <a:spcBef>
                <a:spcPts val="1600"/>
              </a:spcBef>
              <a:spcAft>
                <a:spcPts val="0"/>
              </a:spcAft>
              <a:buClr>
                <a:schemeClr val="dk1"/>
              </a:buClr>
              <a:buSzPts val="1600"/>
              <a:buNone/>
              <a:defRPr>
                <a:solidFill>
                  <a:schemeClr val="dk1"/>
                </a:solidFill>
              </a:defRPr>
            </a:lvl8pPr>
            <a:lvl9pPr lvl="8" algn="r" rtl="0">
              <a:spcBef>
                <a:spcPts val="1600"/>
              </a:spcBef>
              <a:spcAft>
                <a:spcPts val="1600"/>
              </a:spcAft>
              <a:buClr>
                <a:schemeClr val="dk1"/>
              </a:buClr>
              <a:buSzPts val="1600"/>
              <a:buNone/>
              <a:defRPr>
                <a:solidFill>
                  <a:schemeClr val="dk1"/>
                </a:solidFill>
              </a:defRPr>
            </a:lvl9pPr>
          </a:lstStyle>
          <a:p>
            <a:endParaRPr/>
          </a:p>
        </p:txBody>
      </p:sp>
      <p:sp>
        <p:nvSpPr>
          <p:cNvPr id="89" name="Google Shape;89;p15"/>
          <p:cNvSpPr txBox="1">
            <a:spLocks noGrp="1"/>
          </p:cNvSpPr>
          <p:nvPr>
            <p:ph type="subTitle" idx="7"/>
          </p:nvPr>
        </p:nvSpPr>
        <p:spPr>
          <a:xfrm>
            <a:off x="5456870" y="3314552"/>
            <a:ext cx="2258100" cy="38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Oswald"/>
              <a:buNone/>
              <a:defRPr sz="1800" b="1">
                <a:solidFill>
                  <a:schemeClr val="dk1"/>
                </a:solidFill>
                <a:latin typeface="Oswald"/>
                <a:ea typeface="Oswald"/>
                <a:cs typeface="Oswald"/>
                <a:sym typeface="Oswald"/>
              </a:defRPr>
            </a:lvl1pPr>
            <a:lvl2pPr lvl="1"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2pPr>
            <a:lvl3pPr lvl="2"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3pPr>
            <a:lvl4pPr lvl="3"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4pPr>
            <a:lvl5pPr lvl="4"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5pPr>
            <a:lvl6pPr lvl="5"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6pPr>
            <a:lvl7pPr lvl="6"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7pPr>
            <a:lvl8pPr lvl="7" rtl="0">
              <a:spcBef>
                <a:spcPts val="1600"/>
              </a:spcBef>
              <a:spcAft>
                <a:spcPts val="0"/>
              </a:spcAft>
              <a:buClr>
                <a:schemeClr val="dk1"/>
              </a:buClr>
              <a:buSzPts val="1600"/>
              <a:buFont typeface="Oswald"/>
              <a:buNone/>
              <a:defRPr b="1">
                <a:solidFill>
                  <a:schemeClr val="dk1"/>
                </a:solidFill>
                <a:latin typeface="Oswald"/>
                <a:ea typeface="Oswald"/>
                <a:cs typeface="Oswald"/>
                <a:sym typeface="Oswald"/>
              </a:defRPr>
            </a:lvl8pPr>
            <a:lvl9pPr lvl="8" rtl="0">
              <a:spcBef>
                <a:spcPts val="1600"/>
              </a:spcBef>
              <a:spcAft>
                <a:spcPts val="1600"/>
              </a:spcAft>
              <a:buClr>
                <a:schemeClr val="dk1"/>
              </a:buClr>
              <a:buSzPts val="1600"/>
              <a:buFont typeface="Oswald"/>
              <a:buNone/>
              <a:defRPr b="1">
                <a:solidFill>
                  <a:schemeClr val="dk1"/>
                </a:solidFill>
                <a:latin typeface="Oswald"/>
                <a:ea typeface="Oswald"/>
                <a:cs typeface="Oswald"/>
                <a:sym typeface="Oswald"/>
              </a:defRPr>
            </a:lvl9pPr>
          </a:lstStyle>
          <a:p>
            <a:endParaRPr/>
          </a:p>
        </p:txBody>
      </p:sp>
      <p:sp>
        <p:nvSpPr>
          <p:cNvPr id="90" name="Google Shape;90;p15"/>
          <p:cNvSpPr txBox="1">
            <a:spLocks noGrp="1"/>
          </p:cNvSpPr>
          <p:nvPr>
            <p:ph type="subTitle" idx="8"/>
          </p:nvPr>
        </p:nvSpPr>
        <p:spPr>
          <a:xfrm>
            <a:off x="5456875" y="3672852"/>
            <a:ext cx="2971800" cy="88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1600"/>
              </a:spcBef>
              <a:spcAft>
                <a:spcPts val="0"/>
              </a:spcAft>
              <a:buClr>
                <a:schemeClr val="dk1"/>
              </a:buClr>
              <a:buSzPts val="1600"/>
              <a:buNone/>
              <a:defRPr>
                <a:solidFill>
                  <a:schemeClr val="dk1"/>
                </a:solidFill>
              </a:defRPr>
            </a:lvl2pPr>
            <a:lvl3pPr lvl="2" rtl="0">
              <a:spcBef>
                <a:spcPts val="1600"/>
              </a:spcBef>
              <a:spcAft>
                <a:spcPts val="0"/>
              </a:spcAft>
              <a:buClr>
                <a:schemeClr val="dk1"/>
              </a:buClr>
              <a:buSzPts val="1600"/>
              <a:buNone/>
              <a:defRPr>
                <a:solidFill>
                  <a:schemeClr val="dk1"/>
                </a:solidFill>
              </a:defRPr>
            </a:lvl3pPr>
            <a:lvl4pPr lvl="3" rtl="0">
              <a:spcBef>
                <a:spcPts val="1600"/>
              </a:spcBef>
              <a:spcAft>
                <a:spcPts val="0"/>
              </a:spcAft>
              <a:buClr>
                <a:schemeClr val="dk1"/>
              </a:buClr>
              <a:buSzPts val="1600"/>
              <a:buNone/>
              <a:defRPr>
                <a:solidFill>
                  <a:schemeClr val="dk1"/>
                </a:solidFill>
              </a:defRPr>
            </a:lvl4pPr>
            <a:lvl5pPr lvl="4" rtl="0">
              <a:spcBef>
                <a:spcPts val="1600"/>
              </a:spcBef>
              <a:spcAft>
                <a:spcPts val="0"/>
              </a:spcAft>
              <a:buClr>
                <a:schemeClr val="dk1"/>
              </a:buClr>
              <a:buSzPts val="1600"/>
              <a:buNone/>
              <a:defRPr>
                <a:solidFill>
                  <a:schemeClr val="dk1"/>
                </a:solidFill>
              </a:defRPr>
            </a:lvl5pPr>
            <a:lvl6pPr lvl="5" rtl="0">
              <a:spcBef>
                <a:spcPts val="1600"/>
              </a:spcBef>
              <a:spcAft>
                <a:spcPts val="0"/>
              </a:spcAft>
              <a:buClr>
                <a:schemeClr val="dk1"/>
              </a:buClr>
              <a:buSzPts val="1600"/>
              <a:buNone/>
              <a:defRPr>
                <a:solidFill>
                  <a:schemeClr val="dk1"/>
                </a:solidFill>
              </a:defRPr>
            </a:lvl6pPr>
            <a:lvl7pPr lvl="6" rtl="0">
              <a:spcBef>
                <a:spcPts val="1600"/>
              </a:spcBef>
              <a:spcAft>
                <a:spcPts val="0"/>
              </a:spcAft>
              <a:buClr>
                <a:schemeClr val="dk1"/>
              </a:buClr>
              <a:buSzPts val="1600"/>
              <a:buNone/>
              <a:defRPr>
                <a:solidFill>
                  <a:schemeClr val="dk1"/>
                </a:solidFill>
              </a:defRPr>
            </a:lvl7pPr>
            <a:lvl8pPr lvl="7" rtl="0">
              <a:spcBef>
                <a:spcPts val="1600"/>
              </a:spcBef>
              <a:spcAft>
                <a:spcPts val="0"/>
              </a:spcAft>
              <a:buClr>
                <a:schemeClr val="dk1"/>
              </a:buClr>
              <a:buSzPts val="1600"/>
              <a:buNone/>
              <a:defRPr>
                <a:solidFill>
                  <a:schemeClr val="dk1"/>
                </a:solidFill>
              </a:defRPr>
            </a:lvl8pPr>
            <a:lvl9pPr lvl="8" rtl="0">
              <a:spcBef>
                <a:spcPts val="1600"/>
              </a:spcBef>
              <a:spcAft>
                <a:spcPts val="1600"/>
              </a:spcAft>
              <a:buClr>
                <a:schemeClr val="dk1"/>
              </a:buClr>
              <a:buSzPts val="1600"/>
              <a:buNone/>
              <a:defRPr>
                <a:solidFill>
                  <a:schemeClr val="dk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lte and three columns">
  <p:cSld name="CUSTOM_3">
    <p:spTree>
      <p:nvGrpSpPr>
        <p:cNvPr id="1" name="Shape 91"/>
        <p:cNvGrpSpPr/>
        <p:nvPr/>
      </p:nvGrpSpPr>
      <p:grpSpPr>
        <a:xfrm>
          <a:off x="0" y="0"/>
          <a:ext cx="0" cy="0"/>
          <a:chOff x="0" y="0"/>
          <a:chExt cx="0" cy="0"/>
        </a:xfrm>
      </p:grpSpPr>
      <p:sp>
        <p:nvSpPr>
          <p:cNvPr id="92" name="Google Shape;92;p16"/>
          <p:cNvSpPr/>
          <p:nvPr/>
        </p:nvSpPr>
        <p:spPr>
          <a:xfrm flipH="1">
            <a:off x="-1"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6809811" y="538713"/>
            <a:ext cx="1936564" cy="4066075"/>
          </a:xfrm>
          <a:prstGeom prst="rect">
            <a:avLst/>
          </a:prstGeom>
        </p:spPr>
        <p:txBody>
          <a:bodyPr>
            <a:prstTxWarp prst="textPlain">
              <a:avLst/>
            </a:prstTxWarp>
          </a:bodyPr>
          <a:lstStyle/>
          <a:p>
            <a:pPr lvl="0" algn="ctr"/>
            <a:r>
              <a:rPr b="1" i="0">
                <a:ln>
                  <a:noFill/>
                </a:ln>
                <a:solidFill>
                  <a:schemeClr val="lt1"/>
                </a:solidFill>
                <a:latin typeface="Oswald"/>
              </a:rPr>
              <a:t>,</a:t>
            </a:r>
          </a:p>
        </p:txBody>
      </p:sp>
      <p:sp>
        <p:nvSpPr>
          <p:cNvPr id="94" name="Google Shape;94;p16"/>
          <p:cNvSpPr txBox="1">
            <a:spLocks noGrp="1"/>
          </p:cNvSpPr>
          <p:nvPr>
            <p:ph type="title"/>
          </p:nvPr>
        </p:nvSpPr>
        <p:spPr>
          <a:xfrm flipH="1">
            <a:off x="1070027" y="521225"/>
            <a:ext cx="3501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lgn="ctr">
              <a:spcBef>
                <a:spcPts val="0"/>
              </a:spcBef>
              <a:spcAft>
                <a:spcPts val="0"/>
              </a:spcAft>
              <a:buSzPts val="2800"/>
              <a:buNone/>
              <a:defRPr>
                <a:latin typeface="Roboto Condensed"/>
                <a:ea typeface="Roboto Condensed"/>
                <a:cs typeface="Roboto Condensed"/>
                <a:sym typeface="Roboto Condensed"/>
              </a:defRPr>
            </a:lvl2pPr>
            <a:lvl3pPr lvl="2" algn="ctr">
              <a:spcBef>
                <a:spcPts val="0"/>
              </a:spcBef>
              <a:spcAft>
                <a:spcPts val="0"/>
              </a:spcAft>
              <a:buSzPts val="2800"/>
              <a:buNone/>
              <a:defRPr>
                <a:latin typeface="Roboto Condensed"/>
                <a:ea typeface="Roboto Condensed"/>
                <a:cs typeface="Roboto Condensed"/>
                <a:sym typeface="Roboto Condensed"/>
              </a:defRPr>
            </a:lvl3pPr>
            <a:lvl4pPr lvl="3" algn="ctr">
              <a:spcBef>
                <a:spcPts val="0"/>
              </a:spcBef>
              <a:spcAft>
                <a:spcPts val="0"/>
              </a:spcAft>
              <a:buSzPts val="2800"/>
              <a:buNone/>
              <a:defRPr>
                <a:latin typeface="Roboto Condensed"/>
                <a:ea typeface="Roboto Condensed"/>
                <a:cs typeface="Roboto Condensed"/>
                <a:sym typeface="Roboto Condensed"/>
              </a:defRPr>
            </a:lvl4pPr>
            <a:lvl5pPr lvl="4" algn="ctr">
              <a:spcBef>
                <a:spcPts val="0"/>
              </a:spcBef>
              <a:spcAft>
                <a:spcPts val="0"/>
              </a:spcAft>
              <a:buSzPts val="2800"/>
              <a:buNone/>
              <a:defRPr>
                <a:latin typeface="Roboto Condensed"/>
                <a:ea typeface="Roboto Condensed"/>
                <a:cs typeface="Roboto Condensed"/>
                <a:sym typeface="Roboto Condensed"/>
              </a:defRPr>
            </a:lvl5pPr>
            <a:lvl6pPr lvl="5" algn="ctr">
              <a:spcBef>
                <a:spcPts val="0"/>
              </a:spcBef>
              <a:spcAft>
                <a:spcPts val="0"/>
              </a:spcAft>
              <a:buSzPts val="2800"/>
              <a:buNone/>
              <a:defRPr>
                <a:latin typeface="Roboto Condensed"/>
                <a:ea typeface="Roboto Condensed"/>
                <a:cs typeface="Roboto Condensed"/>
                <a:sym typeface="Roboto Condensed"/>
              </a:defRPr>
            </a:lvl6pPr>
            <a:lvl7pPr lvl="6" algn="ctr">
              <a:spcBef>
                <a:spcPts val="0"/>
              </a:spcBef>
              <a:spcAft>
                <a:spcPts val="0"/>
              </a:spcAft>
              <a:buSzPts val="2800"/>
              <a:buNone/>
              <a:defRPr>
                <a:latin typeface="Roboto Condensed"/>
                <a:ea typeface="Roboto Condensed"/>
                <a:cs typeface="Roboto Condensed"/>
                <a:sym typeface="Roboto Condensed"/>
              </a:defRPr>
            </a:lvl7pPr>
            <a:lvl8pPr lvl="7" algn="ctr">
              <a:spcBef>
                <a:spcPts val="0"/>
              </a:spcBef>
              <a:spcAft>
                <a:spcPts val="0"/>
              </a:spcAft>
              <a:buSzPts val="2800"/>
              <a:buNone/>
              <a:defRPr>
                <a:latin typeface="Roboto Condensed"/>
                <a:ea typeface="Roboto Condensed"/>
                <a:cs typeface="Roboto Condensed"/>
                <a:sym typeface="Roboto Condensed"/>
              </a:defRPr>
            </a:lvl8pPr>
            <a:lvl9pPr lvl="8" algn="ctr">
              <a:spcBef>
                <a:spcPts val="0"/>
              </a:spcBef>
              <a:spcAft>
                <a:spcPts val="0"/>
              </a:spcAft>
              <a:buSzPts val="2800"/>
              <a:buNone/>
              <a:defRPr>
                <a:latin typeface="Roboto Condensed"/>
                <a:ea typeface="Roboto Condensed"/>
                <a:cs typeface="Roboto Condensed"/>
                <a:sym typeface="Roboto Condensed"/>
              </a:defRPr>
            </a:lvl9pPr>
          </a:lstStyle>
          <a:p>
            <a:endParaRPr/>
          </a:p>
        </p:txBody>
      </p:sp>
      <p:sp>
        <p:nvSpPr>
          <p:cNvPr id="95" name="Google Shape;95;p16"/>
          <p:cNvSpPr txBox="1">
            <a:spLocks noGrp="1"/>
          </p:cNvSpPr>
          <p:nvPr>
            <p:ph type="subTitle" idx="1"/>
          </p:nvPr>
        </p:nvSpPr>
        <p:spPr>
          <a:xfrm flipH="1">
            <a:off x="1070100" y="1289225"/>
            <a:ext cx="3501900" cy="410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a:spcBef>
                <a:spcPts val="1600"/>
              </a:spcBef>
              <a:spcAft>
                <a:spcPts val="0"/>
              </a:spcAft>
              <a:buClr>
                <a:schemeClr val="lt1"/>
              </a:buClr>
              <a:buSzPts val="1600"/>
              <a:buNone/>
              <a:defRPr>
                <a:solidFill>
                  <a:schemeClr val="lt1"/>
                </a:solidFill>
              </a:defRPr>
            </a:lvl2pPr>
            <a:lvl3pPr lvl="2" algn="ctr">
              <a:spcBef>
                <a:spcPts val="1600"/>
              </a:spcBef>
              <a:spcAft>
                <a:spcPts val="0"/>
              </a:spcAft>
              <a:buClr>
                <a:schemeClr val="lt1"/>
              </a:buClr>
              <a:buSzPts val="1600"/>
              <a:buNone/>
              <a:defRPr>
                <a:solidFill>
                  <a:schemeClr val="lt1"/>
                </a:solidFill>
              </a:defRPr>
            </a:lvl3pPr>
            <a:lvl4pPr lvl="3" algn="ctr">
              <a:spcBef>
                <a:spcPts val="1600"/>
              </a:spcBef>
              <a:spcAft>
                <a:spcPts val="0"/>
              </a:spcAft>
              <a:buClr>
                <a:schemeClr val="lt1"/>
              </a:buClr>
              <a:buSzPts val="1600"/>
              <a:buNone/>
              <a:defRPr>
                <a:solidFill>
                  <a:schemeClr val="lt1"/>
                </a:solidFill>
              </a:defRPr>
            </a:lvl4pPr>
            <a:lvl5pPr lvl="4" algn="ctr">
              <a:spcBef>
                <a:spcPts val="1600"/>
              </a:spcBef>
              <a:spcAft>
                <a:spcPts val="0"/>
              </a:spcAft>
              <a:buClr>
                <a:schemeClr val="lt1"/>
              </a:buClr>
              <a:buSzPts val="1600"/>
              <a:buNone/>
              <a:defRPr>
                <a:solidFill>
                  <a:schemeClr val="lt1"/>
                </a:solidFill>
              </a:defRPr>
            </a:lvl5pPr>
            <a:lvl6pPr lvl="5" algn="ctr">
              <a:spcBef>
                <a:spcPts val="1600"/>
              </a:spcBef>
              <a:spcAft>
                <a:spcPts val="0"/>
              </a:spcAft>
              <a:buClr>
                <a:schemeClr val="lt1"/>
              </a:buClr>
              <a:buSzPts val="1600"/>
              <a:buNone/>
              <a:defRPr>
                <a:solidFill>
                  <a:schemeClr val="lt1"/>
                </a:solidFill>
              </a:defRPr>
            </a:lvl6pPr>
            <a:lvl7pPr lvl="6" algn="ctr">
              <a:spcBef>
                <a:spcPts val="1600"/>
              </a:spcBef>
              <a:spcAft>
                <a:spcPts val="0"/>
              </a:spcAft>
              <a:buClr>
                <a:schemeClr val="lt1"/>
              </a:buClr>
              <a:buSzPts val="1600"/>
              <a:buNone/>
              <a:defRPr>
                <a:solidFill>
                  <a:schemeClr val="lt1"/>
                </a:solidFill>
              </a:defRPr>
            </a:lvl7pPr>
            <a:lvl8pPr lvl="7" algn="ctr">
              <a:spcBef>
                <a:spcPts val="1600"/>
              </a:spcBef>
              <a:spcAft>
                <a:spcPts val="0"/>
              </a:spcAft>
              <a:buClr>
                <a:schemeClr val="lt1"/>
              </a:buClr>
              <a:buSzPts val="1600"/>
              <a:buNone/>
              <a:defRPr>
                <a:solidFill>
                  <a:schemeClr val="lt1"/>
                </a:solidFill>
              </a:defRPr>
            </a:lvl8pPr>
            <a:lvl9pPr lvl="8" algn="ctr">
              <a:spcBef>
                <a:spcPts val="1600"/>
              </a:spcBef>
              <a:spcAft>
                <a:spcPts val="1600"/>
              </a:spcAft>
              <a:buClr>
                <a:schemeClr val="lt1"/>
              </a:buClr>
              <a:buSzPts val="1600"/>
              <a:buNone/>
              <a:defRPr>
                <a:solidFill>
                  <a:schemeClr val="lt1"/>
                </a:solidFill>
              </a:defRPr>
            </a:lvl9pPr>
          </a:lstStyle>
          <a:p>
            <a:endParaRPr/>
          </a:p>
        </p:txBody>
      </p:sp>
      <p:sp>
        <p:nvSpPr>
          <p:cNvPr id="96" name="Google Shape;96;p16"/>
          <p:cNvSpPr txBox="1">
            <a:spLocks noGrp="1"/>
          </p:cNvSpPr>
          <p:nvPr>
            <p:ph type="subTitle" idx="2"/>
          </p:nvPr>
        </p:nvSpPr>
        <p:spPr>
          <a:xfrm flipH="1">
            <a:off x="1069945" y="1649601"/>
            <a:ext cx="3501900" cy="687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None/>
              <a:defRPr>
                <a:solidFill>
                  <a:schemeClr val="lt1"/>
                </a:solidFill>
              </a:defRPr>
            </a:lvl1pPr>
            <a:lvl2pPr lvl="1" algn="ctr">
              <a:spcBef>
                <a:spcPts val="1600"/>
              </a:spcBef>
              <a:spcAft>
                <a:spcPts val="0"/>
              </a:spcAft>
              <a:buClr>
                <a:schemeClr val="lt1"/>
              </a:buClr>
              <a:buSzPts val="1600"/>
              <a:buNone/>
              <a:defRPr>
                <a:solidFill>
                  <a:schemeClr val="lt1"/>
                </a:solidFill>
              </a:defRPr>
            </a:lvl2pPr>
            <a:lvl3pPr lvl="2" algn="ctr">
              <a:spcBef>
                <a:spcPts val="1600"/>
              </a:spcBef>
              <a:spcAft>
                <a:spcPts val="0"/>
              </a:spcAft>
              <a:buClr>
                <a:schemeClr val="lt1"/>
              </a:buClr>
              <a:buSzPts val="1600"/>
              <a:buNone/>
              <a:defRPr>
                <a:solidFill>
                  <a:schemeClr val="lt1"/>
                </a:solidFill>
              </a:defRPr>
            </a:lvl3pPr>
            <a:lvl4pPr lvl="3" algn="ctr">
              <a:spcBef>
                <a:spcPts val="1600"/>
              </a:spcBef>
              <a:spcAft>
                <a:spcPts val="0"/>
              </a:spcAft>
              <a:buClr>
                <a:schemeClr val="lt1"/>
              </a:buClr>
              <a:buSzPts val="1600"/>
              <a:buNone/>
              <a:defRPr>
                <a:solidFill>
                  <a:schemeClr val="lt1"/>
                </a:solidFill>
              </a:defRPr>
            </a:lvl4pPr>
            <a:lvl5pPr lvl="4" algn="ctr">
              <a:spcBef>
                <a:spcPts val="1600"/>
              </a:spcBef>
              <a:spcAft>
                <a:spcPts val="0"/>
              </a:spcAft>
              <a:buClr>
                <a:schemeClr val="lt1"/>
              </a:buClr>
              <a:buSzPts val="1600"/>
              <a:buNone/>
              <a:defRPr>
                <a:solidFill>
                  <a:schemeClr val="lt1"/>
                </a:solidFill>
              </a:defRPr>
            </a:lvl5pPr>
            <a:lvl6pPr lvl="5" algn="ctr">
              <a:spcBef>
                <a:spcPts val="1600"/>
              </a:spcBef>
              <a:spcAft>
                <a:spcPts val="0"/>
              </a:spcAft>
              <a:buClr>
                <a:schemeClr val="lt1"/>
              </a:buClr>
              <a:buSzPts val="1600"/>
              <a:buNone/>
              <a:defRPr>
                <a:solidFill>
                  <a:schemeClr val="lt1"/>
                </a:solidFill>
              </a:defRPr>
            </a:lvl6pPr>
            <a:lvl7pPr lvl="6" algn="ctr">
              <a:spcBef>
                <a:spcPts val="1600"/>
              </a:spcBef>
              <a:spcAft>
                <a:spcPts val="0"/>
              </a:spcAft>
              <a:buClr>
                <a:schemeClr val="lt1"/>
              </a:buClr>
              <a:buSzPts val="1600"/>
              <a:buNone/>
              <a:defRPr>
                <a:solidFill>
                  <a:schemeClr val="lt1"/>
                </a:solidFill>
              </a:defRPr>
            </a:lvl7pPr>
            <a:lvl8pPr lvl="7" algn="ctr">
              <a:spcBef>
                <a:spcPts val="1600"/>
              </a:spcBef>
              <a:spcAft>
                <a:spcPts val="0"/>
              </a:spcAft>
              <a:buClr>
                <a:schemeClr val="lt1"/>
              </a:buClr>
              <a:buSzPts val="1600"/>
              <a:buNone/>
              <a:defRPr>
                <a:solidFill>
                  <a:schemeClr val="lt1"/>
                </a:solidFill>
              </a:defRPr>
            </a:lvl8pPr>
            <a:lvl9pPr lvl="8" algn="ctr">
              <a:spcBef>
                <a:spcPts val="1600"/>
              </a:spcBef>
              <a:spcAft>
                <a:spcPts val="1600"/>
              </a:spcAft>
              <a:buClr>
                <a:schemeClr val="lt1"/>
              </a:buClr>
              <a:buSzPts val="1600"/>
              <a:buNone/>
              <a:defRPr>
                <a:solidFill>
                  <a:schemeClr val="lt1"/>
                </a:solidFill>
              </a:defRPr>
            </a:lvl9pPr>
          </a:lstStyle>
          <a:p>
            <a:endParaRPr/>
          </a:p>
        </p:txBody>
      </p:sp>
      <p:sp>
        <p:nvSpPr>
          <p:cNvPr id="97" name="Google Shape;97;p16"/>
          <p:cNvSpPr txBox="1">
            <a:spLocks noGrp="1"/>
          </p:cNvSpPr>
          <p:nvPr>
            <p:ph type="subTitle" idx="3"/>
          </p:nvPr>
        </p:nvSpPr>
        <p:spPr>
          <a:xfrm flipH="1">
            <a:off x="1070100" y="2394674"/>
            <a:ext cx="3501900" cy="41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
        <p:nvSpPr>
          <p:cNvPr id="98" name="Google Shape;98;p16"/>
          <p:cNvSpPr txBox="1">
            <a:spLocks noGrp="1"/>
          </p:cNvSpPr>
          <p:nvPr>
            <p:ph type="subTitle" idx="4"/>
          </p:nvPr>
        </p:nvSpPr>
        <p:spPr>
          <a:xfrm flipH="1">
            <a:off x="1069945" y="2755051"/>
            <a:ext cx="3501900" cy="687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
        <p:nvSpPr>
          <p:cNvPr id="99" name="Google Shape;99;p16"/>
          <p:cNvSpPr txBox="1">
            <a:spLocks noGrp="1"/>
          </p:cNvSpPr>
          <p:nvPr>
            <p:ph type="subTitle" idx="5"/>
          </p:nvPr>
        </p:nvSpPr>
        <p:spPr>
          <a:xfrm flipH="1">
            <a:off x="1070100" y="3500124"/>
            <a:ext cx="3501900" cy="41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Font typeface="Oswald"/>
              <a:buNone/>
              <a:defRPr sz="1800" b="1">
                <a:solidFill>
                  <a:schemeClr val="lt1"/>
                </a:solidFill>
                <a:latin typeface="Oswald"/>
                <a:ea typeface="Oswald"/>
                <a:cs typeface="Oswald"/>
                <a:sym typeface="Oswald"/>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
        <p:nvSpPr>
          <p:cNvPr id="100" name="Google Shape;100;p16"/>
          <p:cNvSpPr txBox="1">
            <a:spLocks noGrp="1"/>
          </p:cNvSpPr>
          <p:nvPr>
            <p:ph type="subTitle" idx="6"/>
          </p:nvPr>
        </p:nvSpPr>
        <p:spPr>
          <a:xfrm flipH="1">
            <a:off x="1069945" y="3860500"/>
            <a:ext cx="3501900" cy="687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1600"/>
              </a:spcBef>
              <a:spcAft>
                <a:spcPts val="0"/>
              </a:spcAft>
              <a:buClr>
                <a:schemeClr val="lt1"/>
              </a:buClr>
              <a:buSzPts val="1600"/>
              <a:buNone/>
              <a:defRPr>
                <a:solidFill>
                  <a:schemeClr val="lt1"/>
                </a:solidFill>
              </a:defRPr>
            </a:lvl2pPr>
            <a:lvl3pPr lvl="2" algn="ctr" rtl="0">
              <a:spcBef>
                <a:spcPts val="1600"/>
              </a:spcBef>
              <a:spcAft>
                <a:spcPts val="0"/>
              </a:spcAft>
              <a:buClr>
                <a:schemeClr val="lt1"/>
              </a:buClr>
              <a:buSzPts val="1600"/>
              <a:buNone/>
              <a:defRPr>
                <a:solidFill>
                  <a:schemeClr val="lt1"/>
                </a:solidFill>
              </a:defRPr>
            </a:lvl3pPr>
            <a:lvl4pPr lvl="3" algn="ctr" rtl="0">
              <a:spcBef>
                <a:spcPts val="1600"/>
              </a:spcBef>
              <a:spcAft>
                <a:spcPts val="0"/>
              </a:spcAft>
              <a:buClr>
                <a:schemeClr val="lt1"/>
              </a:buClr>
              <a:buSzPts val="1600"/>
              <a:buNone/>
              <a:defRPr>
                <a:solidFill>
                  <a:schemeClr val="lt1"/>
                </a:solidFill>
              </a:defRPr>
            </a:lvl4pPr>
            <a:lvl5pPr lvl="4" algn="ctr" rtl="0">
              <a:spcBef>
                <a:spcPts val="1600"/>
              </a:spcBef>
              <a:spcAft>
                <a:spcPts val="0"/>
              </a:spcAft>
              <a:buClr>
                <a:schemeClr val="lt1"/>
              </a:buClr>
              <a:buSzPts val="1600"/>
              <a:buNone/>
              <a:defRPr>
                <a:solidFill>
                  <a:schemeClr val="lt1"/>
                </a:solidFill>
              </a:defRPr>
            </a:lvl5pPr>
            <a:lvl6pPr lvl="5" algn="ctr" rtl="0">
              <a:spcBef>
                <a:spcPts val="1600"/>
              </a:spcBef>
              <a:spcAft>
                <a:spcPts val="0"/>
              </a:spcAft>
              <a:buClr>
                <a:schemeClr val="lt1"/>
              </a:buClr>
              <a:buSzPts val="1600"/>
              <a:buNone/>
              <a:defRPr>
                <a:solidFill>
                  <a:schemeClr val="lt1"/>
                </a:solidFill>
              </a:defRPr>
            </a:lvl6pPr>
            <a:lvl7pPr lvl="6" algn="ctr" rtl="0">
              <a:spcBef>
                <a:spcPts val="1600"/>
              </a:spcBef>
              <a:spcAft>
                <a:spcPts val="0"/>
              </a:spcAft>
              <a:buClr>
                <a:schemeClr val="lt1"/>
              </a:buClr>
              <a:buSzPts val="1600"/>
              <a:buNone/>
              <a:defRPr>
                <a:solidFill>
                  <a:schemeClr val="lt1"/>
                </a:solidFill>
              </a:defRPr>
            </a:lvl7pPr>
            <a:lvl8pPr lvl="7" algn="ctr" rtl="0">
              <a:spcBef>
                <a:spcPts val="1600"/>
              </a:spcBef>
              <a:spcAft>
                <a:spcPts val="0"/>
              </a:spcAft>
              <a:buClr>
                <a:schemeClr val="lt1"/>
              </a:buClr>
              <a:buSzPts val="1600"/>
              <a:buNone/>
              <a:defRPr>
                <a:solidFill>
                  <a:schemeClr val="lt1"/>
                </a:solidFill>
              </a:defRPr>
            </a:lvl8pPr>
            <a:lvl9pPr lvl="8" algn="ctr" rtl="0">
              <a:spcBef>
                <a:spcPts val="1600"/>
              </a:spcBef>
              <a:spcAft>
                <a:spcPts val="1600"/>
              </a:spcAft>
              <a:buClr>
                <a:schemeClr val="lt1"/>
              </a:buClr>
              <a:buSzPts val="16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ONLY_1_1">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1666200" y="387100"/>
            <a:ext cx="5811600" cy="1398900"/>
          </a:xfrm>
          <a:prstGeom prst="rect">
            <a:avLst/>
          </a:prstGeom>
        </p:spPr>
        <p:txBody>
          <a:bodyPr spcFirstLastPara="1" wrap="square" lIns="91425" tIns="91425" rIns="91425" bIns="91425" anchor="b" anchorCtr="0">
            <a:noAutofit/>
          </a:bodyPr>
          <a:lstStyle>
            <a:lvl1pPr lvl="0" rtl="0">
              <a:spcBef>
                <a:spcPts val="0"/>
              </a:spcBef>
              <a:spcAft>
                <a:spcPts val="0"/>
              </a:spcAft>
              <a:buSzPts val="65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3" name="Google Shape;123;p22"/>
          <p:cNvSpPr/>
          <p:nvPr/>
        </p:nvSpPr>
        <p:spPr>
          <a:xfrm>
            <a:off x="1083573" y="863771"/>
            <a:ext cx="1057400" cy="3371299"/>
          </a:xfrm>
          <a:prstGeom prst="rect">
            <a:avLst/>
          </a:prstGeom>
        </p:spPr>
        <p:txBody>
          <a:bodyPr>
            <a:prstTxWarp prst="textPlain">
              <a:avLst/>
            </a:prstTxWarp>
          </a:bodyPr>
          <a:lstStyle/>
          <a:p>
            <a:pPr lvl="0" algn="ctr"/>
            <a:r>
              <a:rPr b="0" i="0">
                <a:ln>
                  <a:noFill/>
                </a:ln>
                <a:solidFill>
                  <a:schemeClr val="accent1"/>
                </a:solidFill>
                <a:latin typeface="Anton"/>
              </a:rPr>
              <a:t>{</a:t>
            </a:r>
          </a:p>
        </p:txBody>
      </p:sp>
      <p:sp>
        <p:nvSpPr>
          <p:cNvPr id="124" name="Google Shape;124;p22"/>
          <p:cNvSpPr/>
          <p:nvPr/>
        </p:nvSpPr>
        <p:spPr>
          <a:xfrm>
            <a:off x="7376817" y="863771"/>
            <a:ext cx="1053967" cy="3371299"/>
          </a:xfrm>
          <a:prstGeom prst="rect">
            <a:avLst/>
          </a:prstGeom>
        </p:spPr>
        <p:txBody>
          <a:bodyPr>
            <a:prstTxWarp prst="textPlain">
              <a:avLst/>
            </a:prstTxWarp>
          </a:bodyPr>
          <a:lstStyle/>
          <a:p>
            <a:pPr lvl="0" algn="ctr"/>
            <a:r>
              <a:rPr b="0" i="0">
                <a:ln>
                  <a:noFill/>
                </a:ln>
                <a:solidFill>
                  <a:schemeClr val="accent1"/>
                </a:solidFill>
                <a:latin typeface="Anton"/>
              </a:rPr>
              <a:t>}</a:t>
            </a:r>
          </a:p>
        </p:txBody>
      </p:sp>
      <p:sp>
        <p:nvSpPr>
          <p:cNvPr id="125" name="Google Shape;125;p22"/>
          <p:cNvSpPr txBox="1">
            <a:spLocks noGrp="1"/>
          </p:cNvSpPr>
          <p:nvPr>
            <p:ph type="subTitle" idx="1"/>
          </p:nvPr>
        </p:nvSpPr>
        <p:spPr>
          <a:xfrm>
            <a:off x="2555425" y="1594750"/>
            <a:ext cx="4084200" cy="4326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160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126" name="Google Shape;126;p22"/>
          <p:cNvSpPr txBox="1"/>
          <p:nvPr/>
        </p:nvSpPr>
        <p:spPr>
          <a:xfrm>
            <a:off x="3072000" y="3600725"/>
            <a:ext cx="3000000" cy="998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Roboto Condensed"/>
                <a:ea typeface="Roboto Condensed"/>
                <a:cs typeface="Roboto Condensed"/>
                <a:sym typeface="Roboto Condensed"/>
              </a:rPr>
              <a:t>CREDITS: This presentation template was created by </a:t>
            </a:r>
            <a:r>
              <a:rPr lang="en" sz="1200" b="1">
                <a:solidFill>
                  <a:schemeClr val="dk1"/>
                </a:solidFill>
                <a:uFill>
                  <a:noFill/>
                </a:u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Condensed"/>
                <a:ea typeface="Roboto Condensed"/>
                <a:cs typeface="Roboto Condensed"/>
                <a:sym typeface="Roboto Condensed"/>
              </a:rPr>
              <a:t>, including icons by </a:t>
            </a:r>
            <a:r>
              <a:rPr lang="en" sz="1200"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Condensed"/>
                <a:ea typeface="Roboto Condensed"/>
                <a:cs typeface="Roboto Condensed"/>
                <a:sym typeface="Roboto Condensed"/>
              </a:rPr>
              <a:t>, and infographics &amp; images by </a:t>
            </a:r>
            <a:r>
              <a:rPr lang="en" sz="1200"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Freepik</a:t>
            </a:r>
            <a:endParaRPr sz="1200" b="1">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200">
              <a:solidFill>
                <a:schemeClr val="dk1"/>
              </a:solidFill>
              <a:latin typeface="Roboto Condensed"/>
              <a:ea typeface="Roboto Condensed"/>
              <a:cs typeface="Roboto Condensed"/>
              <a:sym typeface="Roboto Condensed"/>
            </a:endParaRPr>
          </a:p>
        </p:txBody>
      </p:sp>
      <p:sp>
        <p:nvSpPr>
          <p:cNvPr id="127" name="Google Shape;127;p22"/>
          <p:cNvSpPr txBox="1">
            <a:spLocks noGrp="1"/>
          </p:cNvSpPr>
          <p:nvPr>
            <p:ph type="subTitle" idx="2"/>
          </p:nvPr>
        </p:nvSpPr>
        <p:spPr>
          <a:xfrm>
            <a:off x="3327175" y="2746025"/>
            <a:ext cx="2510400" cy="58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1pPr>
            <a:lvl2pPr marL="914400" lvl="1"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2pPr>
            <a:lvl3pPr marL="1371600" lvl="2"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3pPr>
            <a:lvl4pPr marL="1828800" lvl="3"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4pPr>
            <a:lvl5pPr marL="2286000" lvl="4"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5pPr>
            <a:lvl6pPr marL="2743200" lvl="5"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6pPr>
            <a:lvl7pPr marL="3200400" lvl="6"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7pPr>
            <a:lvl8pPr marL="3657600" lvl="7" indent="-330200">
              <a:lnSpc>
                <a:spcPct val="100000"/>
              </a:lnSpc>
              <a:spcBef>
                <a:spcPts val="1600"/>
              </a:spcBef>
              <a:spcAft>
                <a:spcPts val="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8pPr>
            <a:lvl9pPr marL="4114800" lvl="8" indent="-330200">
              <a:lnSpc>
                <a:spcPct val="100000"/>
              </a:lnSpc>
              <a:spcBef>
                <a:spcPts val="1600"/>
              </a:spcBef>
              <a:spcAft>
                <a:spcPts val="1600"/>
              </a:spcAft>
              <a:buClr>
                <a:schemeClr val="dk1"/>
              </a:buClr>
              <a:buSzPts val="1600"/>
              <a:buFont typeface="Roboto Condensed"/>
              <a:buChar char="■"/>
              <a:defRPr sz="1600">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1" r:id="rId7"/>
    <p:sldLayoutId id="2147483662" r:id="rId8"/>
    <p:sldLayoutId id="2147483668" r:id="rId9"/>
    <p:sldLayoutId id="214748367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2824475" y="1185998"/>
            <a:ext cx="30378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Semantic Textual Similarity</a:t>
            </a:r>
          </a:p>
        </p:txBody>
      </p:sp>
      <p:sp>
        <p:nvSpPr>
          <p:cNvPr id="138" name="Google Shape;138;p26"/>
          <p:cNvSpPr txBox="1">
            <a:spLocks noGrp="1"/>
          </p:cNvSpPr>
          <p:nvPr>
            <p:ph type="subTitle" idx="1"/>
          </p:nvPr>
        </p:nvSpPr>
        <p:spPr>
          <a:xfrm>
            <a:off x="593075" y="3672325"/>
            <a:ext cx="52692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Unai Gurbindo</a:t>
            </a:r>
          </a:p>
          <a:p>
            <a:pPr marL="0" lvl="0" indent="0" algn="r" rtl="0">
              <a:spcBef>
                <a:spcPts val="0"/>
              </a:spcBef>
              <a:spcAft>
                <a:spcPts val="0"/>
              </a:spcAft>
              <a:buNone/>
            </a:pPr>
            <a:r>
              <a:rPr lang="en" dirty="0"/>
              <a:t>Jaume Guasch</a:t>
            </a:r>
            <a:endParaRPr dirty="0"/>
          </a:p>
        </p:txBody>
      </p:sp>
      <p:sp>
        <p:nvSpPr>
          <p:cNvPr id="139" name="Google Shape;139;p26"/>
          <p:cNvSpPr/>
          <p:nvPr/>
        </p:nvSpPr>
        <p:spPr>
          <a:xfrm>
            <a:off x="397625" y="913045"/>
            <a:ext cx="2085375" cy="2084832"/>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40" name="Google Shape;140;p26"/>
          <p:cNvSpPr/>
          <p:nvPr/>
        </p:nvSpPr>
        <p:spPr>
          <a:xfrm>
            <a:off x="6698875" y="629962"/>
            <a:ext cx="2047500" cy="3883575"/>
          </a:xfrm>
          <a:prstGeom prst="rect">
            <a:avLst/>
          </a:prstGeom>
        </p:spPr>
        <p:txBody>
          <a:bodyPr>
            <a:prstTxWarp prst="textPlain">
              <a:avLst/>
            </a:prstTxWarp>
          </a:bodyPr>
          <a:lstStyle/>
          <a:p>
            <a:pPr lvl="0" algn="ctr"/>
            <a:r>
              <a:rPr b="1" i="0">
                <a:ln>
                  <a:noFill/>
                </a:ln>
                <a:solidFill>
                  <a:schemeClr val="lt1"/>
                </a:solidFill>
                <a:latin typeface="Oswald"/>
              </a:rPr>
              <a:t>,</a:t>
            </a:r>
          </a:p>
        </p:txBody>
      </p:sp>
      <p:sp>
        <p:nvSpPr>
          <p:cNvPr id="141" name="Google Shape;141;p26"/>
          <p:cNvSpPr/>
          <p:nvPr/>
        </p:nvSpPr>
        <p:spPr>
          <a:xfrm>
            <a:off x="1894775" y="2407774"/>
            <a:ext cx="455750" cy="457200"/>
          </a:xfrm>
          <a:prstGeom prst="rect">
            <a:avLst/>
          </a:prstGeom>
        </p:spPr>
        <p:txBody>
          <a:bodyPr>
            <a:prstTxWarp prst="textPlain">
              <a:avLst/>
            </a:prstTxWarp>
          </a:bodyPr>
          <a:lstStyle/>
          <a:p>
            <a:pPr lvl="0" algn="ctr"/>
            <a:r>
              <a:rPr b="1" i="0">
                <a:ln>
                  <a:noFill/>
                </a:ln>
                <a:solidFill>
                  <a:srgbClr val="FD3A69"/>
                </a:solidFill>
                <a:latin typeface="Oswald"/>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p:nvPr/>
        </p:nvSpPr>
        <p:spPr>
          <a:xfrm>
            <a:off x="-50125" y="2427890"/>
            <a:ext cx="9199500" cy="2757760"/>
          </a:xfrm>
          <a:prstGeom prst="rect">
            <a:avLst/>
          </a:prstGeom>
          <a:solidFill>
            <a:schemeClr val="dk1"/>
          </a:solidFill>
          <a:ln>
            <a:noFill/>
          </a:ln>
        </p:spPr>
        <p:txBody>
          <a:bodyPr spcFirstLastPara="1" wrap="square" lIns="91425" tIns="91425" rIns="91425" bIns="91425" anchor="ctr" anchorCtr="0">
            <a:noAutofit/>
          </a:bodyPr>
          <a:lstStyle/>
          <a:p>
            <a:pPr lvl="0"/>
            <a:r>
              <a:rPr lang="en-US"/>
              <a:t>BD</a:t>
            </a:r>
            <a:endParaRPr/>
          </a:p>
        </p:txBody>
      </p:sp>
      <p:sp>
        <p:nvSpPr>
          <p:cNvPr id="190" name="Google Shape;190;p32"/>
          <p:cNvSpPr txBox="1">
            <a:spLocks noGrp="1"/>
          </p:cNvSpPr>
          <p:nvPr>
            <p:ph type="title"/>
          </p:nvPr>
        </p:nvSpPr>
        <p:spPr>
          <a:xfrm>
            <a:off x="1069850" y="521225"/>
            <a:ext cx="7004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a:t>
            </a:r>
            <a:endParaRPr dirty="0"/>
          </a:p>
        </p:txBody>
      </p:sp>
      <p:sp>
        <p:nvSpPr>
          <p:cNvPr id="191" name="Google Shape;191;p32"/>
          <p:cNvSpPr txBox="1">
            <a:spLocks noGrp="1"/>
          </p:cNvSpPr>
          <p:nvPr>
            <p:ph type="subTitle" idx="1"/>
          </p:nvPr>
        </p:nvSpPr>
        <p:spPr>
          <a:xfrm>
            <a:off x="584631" y="1594279"/>
            <a:ext cx="21375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Dice</a:t>
            </a:r>
            <a:endParaRPr dirty="0"/>
          </a:p>
        </p:txBody>
      </p:sp>
      <p:sp>
        <p:nvSpPr>
          <p:cNvPr id="193" name="Google Shape;193;p32"/>
          <p:cNvSpPr txBox="1">
            <a:spLocks noGrp="1"/>
          </p:cNvSpPr>
          <p:nvPr>
            <p:ph type="subTitle" idx="3"/>
          </p:nvPr>
        </p:nvSpPr>
        <p:spPr>
          <a:xfrm>
            <a:off x="1916505" y="1594279"/>
            <a:ext cx="21375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Cosine</a:t>
            </a:r>
            <a:endParaRPr dirty="0"/>
          </a:p>
        </p:txBody>
      </p:sp>
      <p:sp>
        <p:nvSpPr>
          <p:cNvPr id="194" name="Google Shape;194;p32"/>
          <p:cNvSpPr txBox="1">
            <a:spLocks noGrp="1"/>
          </p:cNvSpPr>
          <p:nvPr>
            <p:ph type="subTitle" idx="4"/>
          </p:nvPr>
        </p:nvSpPr>
        <p:spPr>
          <a:xfrm>
            <a:off x="1517707" y="2017184"/>
            <a:ext cx="3911026" cy="30231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Similarities based on set relations.</a:t>
            </a:r>
            <a:endParaRPr dirty="0"/>
          </a:p>
        </p:txBody>
      </p:sp>
      <p:sp>
        <p:nvSpPr>
          <p:cNvPr id="197" name="Google Shape;197;p32"/>
          <p:cNvSpPr txBox="1">
            <a:spLocks noGrp="1"/>
          </p:cNvSpPr>
          <p:nvPr>
            <p:ph type="subTitle" idx="7"/>
          </p:nvPr>
        </p:nvSpPr>
        <p:spPr>
          <a:xfrm>
            <a:off x="1569039" y="2686902"/>
            <a:ext cx="21396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Intersection</a:t>
            </a:r>
            <a:endParaRPr dirty="0"/>
          </a:p>
        </p:txBody>
      </p:sp>
      <p:sp>
        <p:nvSpPr>
          <p:cNvPr id="199" name="Google Shape;199;p32"/>
          <p:cNvSpPr txBox="1">
            <a:spLocks noGrp="1"/>
          </p:cNvSpPr>
          <p:nvPr>
            <p:ph type="subTitle" idx="9"/>
          </p:nvPr>
        </p:nvSpPr>
        <p:spPr>
          <a:xfrm>
            <a:off x="3965653" y="2686902"/>
            <a:ext cx="21396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Maximum Similarity of Synsents</a:t>
            </a:r>
            <a:endParaRPr dirty="0"/>
          </a:p>
          <a:p>
            <a:pPr marL="0" lvl="0" indent="0" algn="ctr" rtl="0">
              <a:spcBef>
                <a:spcPts val="1600"/>
              </a:spcBef>
              <a:spcAft>
                <a:spcPts val="1600"/>
              </a:spcAft>
              <a:buNone/>
            </a:pPr>
            <a:endParaRPr dirty="0"/>
          </a:p>
        </p:txBody>
      </p:sp>
      <p:sp>
        <p:nvSpPr>
          <p:cNvPr id="201" name="Google Shape;201;p32"/>
          <p:cNvSpPr txBox="1">
            <a:spLocks noGrp="1"/>
          </p:cNvSpPr>
          <p:nvPr>
            <p:ph type="subTitle" idx="14"/>
          </p:nvPr>
        </p:nvSpPr>
        <p:spPr>
          <a:xfrm>
            <a:off x="6552486" y="2761046"/>
            <a:ext cx="21396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Count Nº Equal </a:t>
            </a:r>
            <a:endParaRPr dirty="0"/>
          </a:p>
        </p:txBody>
      </p:sp>
      <mc:AlternateContent xmlns:mc="http://schemas.openxmlformats.org/markup-compatibility/2006" xmlns:a14="http://schemas.microsoft.com/office/drawing/2010/main">
        <mc:Choice Requires="a14">
          <p:sp>
            <p:nvSpPr>
              <p:cNvPr id="202" name="Google Shape;202;p32"/>
              <p:cNvSpPr txBox="1">
                <a:spLocks noGrp="1"/>
              </p:cNvSpPr>
              <p:nvPr>
                <p:ph type="subTitle" idx="15"/>
              </p:nvPr>
            </p:nvSpPr>
            <p:spPr>
              <a:xfrm>
                <a:off x="1706814" y="4195356"/>
                <a:ext cx="2139600" cy="882900"/>
              </a:xfrm>
              <a:prstGeom prst="rect">
                <a:avLst/>
              </a:prstGeom>
            </p:spPr>
            <p:txBody>
              <a:bodyPr spcFirstLastPara="1" wrap="square" lIns="91425" tIns="91425" rIns="91425" bIns="91425" anchor="t" anchorCtr="0">
                <a:noAutofit/>
              </a:bodyPr>
              <a:lstStyle/>
              <a:p>
                <a:pPr marL="0" lvl="0" indent="0">
                  <a:spcAft>
                    <a:spcPts val="1600"/>
                  </a:spcAft>
                </a:pPr>
                <a14:m>
                  <m:oMath xmlns:m="http://schemas.openxmlformats.org/officeDocument/2006/math">
                    <m:r>
                      <a:rPr lang="es-ES" i="1" smtClean="0">
                        <a:latin typeface="Cambria Math" panose="02040503050406030204" pitchFamily="18" charset="0"/>
                      </a:rPr>
                      <m:t>𝑠</m:t>
                    </m:r>
                    <m:r>
                      <a:rPr lang="es-ES" i="1" smtClean="0">
                        <a:latin typeface="Cambria Math" panose="02040503050406030204" pitchFamily="18" charset="0"/>
                      </a:rPr>
                      <m:t>1= </m:t>
                    </m:r>
                  </m:oMath>
                </a14:m>
                <a:r>
                  <a:rPr lang="en-US" dirty="0"/>
                  <a:t>BD</a:t>
                </a:r>
              </a:p>
              <a:p>
                <a:pPr marL="0" lvl="0" indent="0">
                  <a:spcAft>
                    <a:spcPts val="1600"/>
                  </a:spcAft>
                </a:pPr>
                <a14:m>
                  <m:oMath xmlns:m="http://schemas.openxmlformats.org/officeDocument/2006/math">
                    <m:r>
                      <a:rPr lang="es-ES" i="1">
                        <a:latin typeface="Cambria Math" panose="02040503050406030204" pitchFamily="18" charset="0"/>
                      </a:rPr>
                      <m:t>𝑠</m:t>
                    </m:r>
                    <m:r>
                      <a:rPr lang="es-ES" b="0" i="1" smtClean="0">
                        <a:latin typeface="Cambria Math" panose="02040503050406030204" pitchFamily="18" charset="0"/>
                      </a:rPr>
                      <m:t>2</m:t>
                    </m:r>
                    <m:r>
                      <a:rPr lang="es-ES" i="1">
                        <a:latin typeface="Cambria Math" panose="02040503050406030204" pitchFamily="18" charset="0"/>
                      </a:rPr>
                      <m:t>= </m:t>
                    </m:r>
                  </m:oMath>
                </a14:m>
                <a:r>
                  <a:rPr lang="en-US" dirty="0"/>
                  <a:t>ABCD </a:t>
                </a:r>
                <a:endParaRPr dirty="0"/>
              </a:p>
            </p:txBody>
          </p:sp>
        </mc:Choice>
        <mc:Fallback xmlns="">
          <p:sp>
            <p:nvSpPr>
              <p:cNvPr id="202" name="Google Shape;202;p32"/>
              <p:cNvSpPr txBox="1">
                <a:spLocks noGrp="1" noRot="1" noChangeAspect="1" noMove="1" noResize="1" noEditPoints="1" noAdjustHandles="1" noChangeArrowheads="1" noChangeShapeType="1" noTextEdit="1"/>
              </p:cNvSpPr>
              <p:nvPr>
                <p:ph type="subTitle" idx="15"/>
              </p:nvPr>
            </p:nvSpPr>
            <p:spPr>
              <a:xfrm>
                <a:off x="1706814" y="4195356"/>
                <a:ext cx="2139600" cy="882900"/>
              </a:xfrm>
              <a:prstGeom prst="rect">
                <a:avLst/>
              </a:prstGeom>
              <a:blipFill>
                <a:blip r:embed="rId3"/>
                <a:stretch>
                  <a:fillRect b="-2759"/>
                </a:stretch>
              </a:blipFill>
            </p:spPr>
            <p:txBody>
              <a:bodyPr/>
              <a:lstStyle/>
              <a:p>
                <a:r>
                  <a:rPr lang="en-US">
                    <a:noFill/>
                  </a:rPr>
                  <a:t> </a:t>
                </a:r>
              </a:p>
            </p:txBody>
          </p:sp>
        </mc:Fallback>
      </mc:AlternateContent>
      <p:sp>
        <p:nvSpPr>
          <p:cNvPr id="203" name="Google Shape;203;p32"/>
          <p:cNvSpPr/>
          <p:nvPr/>
        </p:nvSpPr>
        <p:spPr>
          <a:xfrm>
            <a:off x="397625" y="1699449"/>
            <a:ext cx="914400" cy="4769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397625" y="2935087"/>
            <a:ext cx="914400" cy="914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1;p32">
            <a:extLst>
              <a:ext uri="{FF2B5EF4-FFF2-40B4-BE49-F238E27FC236}">
                <a16:creationId xmlns:a16="http://schemas.microsoft.com/office/drawing/2014/main" id="{B7789924-88F7-056F-97A9-8D4321DB5A31}"/>
              </a:ext>
            </a:extLst>
          </p:cNvPr>
          <p:cNvSpPr txBox="1">
            <a:spLocks/>
          </p:cNvSpPr>
          <p:nvPr/>
        </p:nvSpPr>
        <p:spPr>
          <a:xfrm>
            <a:off x="-143680" y="1252551"/>
            <a:ext cx="2137500" cy="38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800"/>
              <a:buFont typeface="Oswald"/>
              <a:buNone/>
              <a:defRPr sz="1800" b="1" i="0" u="none" strike="noStrike" cap="none">
                <a:solidFill>
                  <a:schemeClr val="dk1"/>
                </a:solidFill>
                <a:latin typeface="Oswald"/>
                <a:ea typeface="Oswald"/>
                <a:cs typeface="Oswald"/>
                <a:sym typeface="Oswald"/>
              </a:defRPr>
            </a:lvl1pPr>
            <a:lvl2pPr marL="914400" marR="0" lvl="1"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2pPr>
            <a:lvl3pPr marL="1371600" marR="0" lvl="2"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3pPr>
            <a:lvl4pPr marL="1828800" marR="0" lvl="3"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4pPr>
            <a:lvl5pPr marL="2286000" marR="0" lvl="4"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5pPr>
            <a:lvl6pPr marL="2743200" marR="0" lvl="5"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6pPr>
            <a:lvl7pPr marL="3200400" marR="0" lvl="6"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7pPr>
            <a:lvl8pPr marL="3657600" marR="0" lvl="7"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8pPr>
            <a:lvl9pPr marL="4114800" marR="0" lvl="8" indent="-330200" algn="ctr" rtl="0">
              <a:lnSpc>
                <a:spcPct val="100000"/>
              </a:lnSpc>
              <a:spcBef>
                <a:spcPts val="1600"/>
              </a:spcBef>
              <a:spcAft>
                <a:spcPts val="1600"/>
              </a:spcAft>
              <a:buClr>
                <a:schemeClr val="dk1"/>
              </a:buClr>
              <a:buSzPts val="1600"/>
              <a:buFont typeface="Oswald"/>
              <a:buNone/>
              <a:defRPr sz="1600" b="1" i="0" u="none" strike="noStrike" cap="none">
                <a:solidFill>
                  <a:schemeClr val="dk1"/>
                </a:solidFill>
                <a:latin typeface="Oswald"/>
                <a:ea typeface="Oswald"/>
                <a:cs typeface="Oswald"/>
                <a:sym typeface="Oswald"/>
              </a:defRPr>
            </a:lvl9pPr>
          </a:lstStyle>
          <a:p>
            <a:pPr marL="0" indent="0">
              <a:spcAft>
                <a:spcPts val="1600"/>
              </a:spcAft>
            </a:pPr>
            <a:r>
              <a:rPr lang="en-US" dirty="0"/>
              <a:t>Lab Metrics</a:t>
            </a:r>
          </a:p>
        </p:txBody>
      </p:sp>
      <p:sp>
        <p:nvSpPr>
          <p:cNvPr id="3" name="Google Shape;197;p32">
            <a:extLst>
              <a:ext uri="{FF2B5EF4-FFF2-40B4-BE49-F238E27FC236}">
                <a16:creationId xmlns:a16="http://schemas.microsoft.com/office/drawing/2014/main" id="{CD805766-105C-3F81-718E-34F224B45A21}"/>
              </a:ext>
            </a:extLst>
          </p:cNvPr>
          <p:cNvSpPr txBox="1">
            <a:spLocks/>
          </p:cNvSpPr>
          <p:nvPr/>
        </p:nvSpPr>
        <p:spPr>
          <a:xfrm>
            <a:off x="-103766" y="2502000"/>
            <a:ext cx="2139600" cy="38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800"/>
              <a:buFont typeface="Oswald"/>
              <a:buNone/>
              <a:defRPr sz="1800" b="1" i="0" u="none" strike="noStrike" cap="none">
                <a:solidFill>
                  <a:schemeClr val="lt1"/>
                </a:solidFill>
                <a:latin typeface="Oswald"/>
                <a:ea typeface="Oswald"/>
                <a:cs typeface="Oswald"/>
                <a:sym typeface="Oswald"/>
              </a:defRPr>
            </a:lvl1pPr>
            <a:lvl2pPr marL="914400" marR="0" lvl="1"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2pPr>
            <a:lvl3pPr marL="1371600" marR="0" lvl="2"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3pPr>
            <a:lvl4pPr marL="1828800" marR="0" lvl="3"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4pPr>
            <a:lvl5pPr marL="2286000" marR="0" lvl="4"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5pPr>
            <a:lvl6pPr marL="2743200" marR="0" lvl="5"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6pPr>
            <a:lvl7pPr marL="3200400" marR="0" lvl="6"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7pPr>
            <a:lvl8pPr marL="3657600" marR="0" lvl="7"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8pPr>
            <a:lvl9pPr marL="4114800" marR="0" lvl="8" indent="-330200" algn="ctr" rtl="0">
              <a:lnSpc>
                <a:spcPct val="100000"/>
              </a:lnSpc>
              <a:spcBef>
                <a:spcPts val="1600"/>
              </a:spcBef>
              <a:spcAft>
                <a:spcPts val="1600"/>
              </a:spcAft>
              <a:buClr>
                <a:schemeClr val="lt1"/>
              </a:buClr>
              <a:buSzPts val="1600"/>
              <a:buFont typeface="Oswald"/>
              <a:buNone/>
              <a:defRPr sz="1600" b="1" i="0" u="none" strike="noStrike" cap="none">
                <a:solidFill>
                  <a:schemeClr val="lt1"/>
                </a:solidFill>
                <a:latin typeface="Oswald"/>
                <a:ea typeface="Oswald"/>
                <a:cs typeface="Oswald"/>
                <a:sym typeface="Oswald"/>
              </a:defRPr>
            </a:lvl9pPr>
          </a:lstStyle>
          <a:p>
            <a:pPr marL="0" indent="0">
              <a:spcAft>
                <a:spcPts val="1600"/>
              </a:spcAft>
            </a:pPr>
            <a:r>
              <a:rPr lang="en-US" dirty="0"/>
              <a:t>New Metrics</a:t>
            </a:r>
          </a:p>
        </p:txBody>
      </p:sp>
      <p:sp>
        <p:nvSpPr>
          <p:cNvPr id="4" name="Google Shape;191;p32">
            <a:extLst>
              <a:ext uri="{FF2B5EF4-FFF2-40B4-BE49-F238E27FC236}">
                <a16:creationId xmlns:a16="http://schemas.microsoft.com/office/drawing/2014/main" id="{3A0DEB62-2271-1E09-F847-E91FD6A361F4}"/>
              </a:ext>
            </a:extLst>
          </p:cNvPr>
          <p:cNvSpPr txBox="1">
            <a:spLocks/>
          </p:cNvSpPr>
          <p:nvPr/>
        </p:nvSpPr>
        <p:spPr>
          <a:xfrm>
            <a:off x="4580254" y="1594279"/>
            <a:ext cx="2137500" cy="38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800"/>
              <a:buFont typeface="Oswald"/>
              <a:buNone/>
              <a:defRPr sz="1800" b="1" i="0" u="none" strike="noStrike" cap="none">
                <a:solidFill>
                  <a:schemeClr val="dk1"/>
                </a:solidFill>
                <a:latin typeface="Oswald"/>
                <a:ea typeface="Oswald"/>
                <a:cs typeface="Oswald"/>
                <a:sym typeface="Oswald"/>
              </a:defRPr>
            </a:lvl1pPr>
            <a:lvl2pPr marL="914400" marR="0" lvl="1"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2pPr>
            <a:lvl3pPr marL="1371600" marR="0" lvl="2"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3pPr>
            <a:lvl4pPr marL="1828800" marR="0" lvl="3"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4pPr>
            <a:lvl5pPr marL="2286000" marR="0" lvl="4"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5pPr>
            <a:lvl6pPr marL="2743200" marR="0" lvl="5"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6pPr>
            <a:lvl7pPr marL="3200400" marR="0" lvl="6"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7pPr>
            <a:lvl8pPr marL="3657600" marR="0" lvl="7"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8pPr>
            <a:lvl9pPr marL="4114800" marR="0" lvl="8" indent="-330200" algn="ctr" rtl="0">
              <a:lnSpc>
                <a:spcPct val="100000"/>
              </a:lnSpc>
              <a:spcBef>
                <a:spcPts val="1600"/>
              </a:spcBef>
              <a:spcAft>
                <a:spcPts val="1600"/>
              </a:spcAft>
              <a:buClr>
                <a:schemeClr val="dk1"/>
              </a:buClr>
              <a:buSzPts val="1600"/>
              <a:buFont typeface="Oswald"/>
              <a:buNone/>
              <a:defRPr sz="1600" b="1" i="0" u="none" strike="noStrike" cap="none">
                <a:solidFill>
                  <a:schemeClr val="dk1"/>
                </a:solidFill>
                <a:latin typeface="Oswald"/>
                <a:ea typeface="Oswald"/>
                <a:cs typeface="Oswald"/>
                <a:sym typeface="Oswald"/>
              </a:defRPr>
            </a:lvl9pPr>
          </a:lstStyle>
          <a:p>
            <a:pPr marL="0" indent="0">
              <a:spcAft>
                <a:spcPts val="1600"/>
              </a:spcAft>
            </a:pPr>
            <a:r>
              <a:rPr lang="en-US" dirty="0"/>
              <a:t>Jaccard</a:t>
            </a:r>
          </a:p>
        </p:txBody>
      </p:sp>
      <p:sp>
        <p:nvSpPr>
          <p:cNvPr id="5" name="Google Shape;191;p32">
            <a:extLst>
              <a:ext uri="{FF2B5EF4-FFF2-40B4-BE49-F238E27FC236}">
                <a16:creationId xmlns:a16="http://schemas.microsoft.com/office/drawing/2014/main" id="{81D78B30-C1E0-2182-BE72-4A2C65CB5338}"/>
              </a:ext>
            </a:extLst>
          </p:cNvPr>
          <p:cNvSpPr txBox="1">
            <a:spLocks/>
          </p:cNvSpPr>
          <p:nvPr/>
        </p:nvSpPr>
        <p:spPr>
          <a:xfrm>
            <a:off x="3248379" y="1594279"/>
            <a:ext cx="2137500" cy="38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800"/>
              <a:buFont typeface="Oswald"/>
              <a:buNone/>
              <a:defRPr sz="1800" b="1" i="0" u="none" strike="noStrike" cap="none">
                <a:solidFill>
                  <a:schemeClr val="dk1"/>
                </a:solidFill>
                <a:latin typeface="Oswald"/>
                <a:ea typeface="Oswald"/>
                <a:cs typeface="Oswald"/>
                <a:sym typeface="Oswald"/>
              </a:defRPr>
            </a:lvl1pPr>
            <a:lvl2pPr marL="914400" marR="0" lvl="1"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2pPr>
            <a:lvl3pPr marL="1371600" marR="0" lvl="2"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3pPr>
            <a:lvl4pPr marL="1828800" marR="0" lvl="3"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4pPr>
            <a:lvl5pPr marL="2286000" marR="0" lvl="4"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5pPr>
            <a:lvl6pPr marL="2743200" marR="0" lvl="5"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6pPr>
            <a:lvl7pPr marL="3200400" marR="0" lvl="6"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7pPr>
            <a:lvl8pPr marL="3657600" marR="0" lvl="7" indent="-330200" algn="ctr" rtl="0">
              <a:lnSpc>
                <a:spcPct val="100000"/>
              </a:lnSpc>
              <a:spcBef>
                <a:spcPts val="1600"/>
              </a:spcBef>
              <a:spcAft>
                <a:spcPts val="0"/>
              </a:spcAft>
              <a:buClr>
                <a:schemeClr val="dk1"/>
              </a:buClr>
              <a:buSzPts val="1600"/>
              <a:buFont typeface="Oswald"/>
              <a:buNone/>
              <a:defRPr sz="1600" b="1" i="0" u="none" strike="noStrike" cap="none">
                <a:solidFill>
                  <a:schemeClr val="dk1"/>
                </a:solidFill>
                <a:latin typeface="Oswald"/>
                <a:ea typeface="Oswald"/>
                <a:cs typeface="Oswald"/>
                <a:sym typeface="Oswald"/>
              </a:defRPr>
            </a:lvl8pPr>
            <a:lvl9pPr marL="4114800" marR="0" lvl="8" indent="-330200" algn="ctr" rtl="0">
              <a:lnSpc>
                <a:spcPct val="100000"/>
              </a:lnSpc>
              <a:spcBef>
                <a:spcPts val="1600"/>
              </a:spcBef>
              <a:spcAft>
                <a:spcPts val="1600"/>
              </a:spcAft>
              <a:buClr>
                <a:schemeClr val="dk1"/>
              </a:buClr>
              <a:buSzPts val="1600"/>
              <a:buFont typeface="Oswald"/>
              <a:buNone/>
              <a:defRPr sz="1600" b="1" i="0" u="none" strike="noStrike" cap="none">
                <a:solidFill>
                  <a:schemeClr val="dk1"/>
                </a:solidFill>
                <a:latin typeface="Oswald"/>
                <a:ea typeface="Oswald"/>
                <a:cs typeface="Oswald"/>
                <a:sym typeface="Oswald"/>
              </a:defRPr>
            </a:lvl9pPr>
          </a:lstStyle>
          <a:p>
            <a:pPr marL="0" indent="0">
              <a:spcAft>
                <a:spcPts val="1600"/>
              </a:spcAft>
            </a:pPr>
            <a:r>
              <a:rPr lang="en-US" dirty="0"/>
              <a:t>Overlap</a:t>
            </a:r>
          </a:p>
        </p:txBody>
      </p:sp>
      <p:sp>
        <p:nvSpPr>
          <p:cNvPr id="15" name="Elipse 14">
            <a:extLst>
              <a:ext uri="{FF2B5EF4-FFF2-40B4-BE49-F238E27FC236}">
                <a16:creationId xmlns:a16="http://schemas.microsoft.com/office/drawing/2014/main" id="{AB8C6FF4-5C44-5E75-B432-53CA588EF106}"/>
              </a:ext>
            </a:extLst>
          </p:cNvPr>
          <p:cNvSpPr/>
          <p:nvPr/>
        </p:nvSpPr>
        <p:spPr>
          <a:xfrm>
            <a:off x="2066278" y="3088835"/>
            <a:ext cx="692688" cy="662152"/>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a:extLst>
              <a:ext uri="{FF2B5EF4-FFF2-40B4-BE49-F238E27FC236}">
                <a16:creationId xmlns:a16="http://schemas.microsoft.com/office/drawing/2014/main" id="{9E9CF623-6141-AAB1-4CAE-5EBF88FC0591}"/>
              </a:ext>
            </a:extLst>
          </p:cNvPr>
          <p:cNvSpPr/>
          <p:nvPr/>
        </p:nvSpPr>
        <p:spPr>
          <a:xfrm>
            <a:off x="2485489" y="3091122"/>
            <a:ext cx="692688" cy="6621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1" name="Google Shape;201;p32">
            <a:extLst>
              <a:ext uri="{FF2B5EF4-FFF2-40B4-BE49-F238E27FC236}">
                <a16:creationId xmlns:a16="http://schemas.microsoft.com/office/drawing/2014/main" id="{3DB3CB69-AD10-33F8-A4FF-F5655E09EB68}"/>
              </a:ext>
            </a:extLst>
          </p:cNvPr>
          <p:cNvSpPr txBox="1">
            <a:spLocks/>
          </p:cNvSpPr>
          <p:nvPr/>
        </p:nvSpPr>
        <p:spPr>
          <a:xfrm>
            <a:off x="1916505" y="3813598"/>
            <a:ext cx="6488310" cy="38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800"/>
              <a:buFont typeface="Oswald"/>
              <a:buNone/>
              <a:defRPr sz="1800" b="1" i="0" u="none" strike="noStrike" cap="none">
                <a:solidFill>
                  <a:schemeClr val="lt1"/>
                </a:solidFill>
                <a:latin typeface="Oswald"/>
                <a:ea typeface="Oswald"/>
                <a:cs typeface="Oswald"/>
                <a:sym typeface="Oswald"/>
              </a:defRPr>
            </a:lvl1pPr>
            <a:lvl2pPr marL="914400" marR="0" lvl="1"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2pPr>
            <a:lvl3pPr marL="1371600" marR="0" lvl="2"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3pPr>
            <a:lvl4pPr marL="1828800" marR="0" lvl="3"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4pPr>
            <a:lvl5pPr marL="2286000" marR="0" lvl="4"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5pPr>
            <a:lvl6pPr marL="2743200" marR="0" lvl="5"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6pPr>
            <a:lvl7pPr marL="3200400" marR="0" lvl="6"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7pPr>
            <a:lvl8pPr marL="3657600" marR="0" lvl="7" indent="-330200" algn="ctr" rtl="0">
              <a:lnSpc>
                <a:spcPct val="100000"/>
              </a:lnSpc>
              <a:spcBef>
                <a:spcPts val="1600"/>
              </a:spcBef>
              <a:spcAft>
                <a:spcPts val="0"/>
              </a:spcAft>
              <a:buClr>
                <a:schemeClr val="lt1"/>
              </a:buClr>
              <a:buSzPts val="1600"/>
              <a:buFont typeface="Oswald"/>
              <a:buNone/>
              <a:defRPr sz="1600" b="1" i="0" u="none" strike="noStrike" cap="none">
                <a:solidFill>
                  <a:schemeClr val="lt1"/>
                </a:solidFill>
                <a:latin typeface="Oswald"/>
                <a:ea typeface="Oswald"/>
                <a:cs typeface="Oswald"/>
                <a:sym typeface="Oswald"/>
              </a:defRPr>
            </a:lvl8pPr>
            <a:lvl9pPr marL="4114800" marR="0" lvl="8" indent="-330200" algn="ctr" rtl="0">
              <a:lnSpc>
                <a:spcPct val="100000"/>
              </a:lnSpc>
              <a:spcBef>
                <a:spcPts val="1600"/>
              </a:spcBef>
              <a:spcAft>
                <a:spcPts val="1600"/>
              </a:spcAft>
              <a:buClr>
                <a:schemeClr val="lt1"/>
              </a:buClr>
              <a:buSzPts val="1600"/>
              <a:buFont typeface="Oswald"/>
              <a:buNone/>
              <a:defRPr sz="1600" b="1" i="0" u="none" strike="noStrike" cap="none">
                <a:solidFill>
                  <a:schemeClr val="lt1"/>
                </a:solidFill>
                <a:latin typeface="Oswald"/>
                <a:ea typeface="Oswald"/>
                <a:cs typeface="Oswald"/>
                <a:sym typeface="Oswald"/>
              </a:defRPr>
            </a:lvl9pPr>
          </a:lstStyle>
          <a:p>
            <a:pPr marL="0" indent="0">
              <a:spcAft>
                <a:spcPts val="1600"/>
              </a:spcAft>
            </a:pPr>
            <a:r>
              <a:rPr lang="en-US" dirty="0"/>
              <a:t>Longest Common Subsequence              Longest Common Substring</a:t>
            </a:r>
          </a:p>
        </p:txBody>
      </p:sp>
      <p:sp>
        <p:nvSpPr>
          <p:cNvPr id="22" name="Google Shape;202;p32">
            <a:extLst>
              <a:ext uri="{FF2B5EF4-FFF2-40B4-BE49-F238E27FC236}">
                <a16:creationId xmlns:a16="http://schemas.microsoft.com/office/drawing/2014/main" id="{6CC5D49B-A4E5-11B4-1C86-074E0C05C620}"/>
              </a:ext>
            </a:extLst>
          </p:cNvPr>
          <p:cNvSpPr txBox="1">
            <a:spLocks/>
          </p:cNvSpPr>
          <p:nvPr/>
        </p:nvSpPr>
        <p:spPr>
          <a:xfrm>
            <a:off x="3139002" y="4195356"/>
            <a:ext cx="2139600" cy="88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1pPr>
            <a:lvl2pPr marL="914400" marR="0" lvl="1"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2pPr>
            <a:lvl3pPr marL="1371600" marR="0" lvl="2"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3pPr>
            <a:lvl4pPr marL="1828800" marR="0" lvl="3"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4pPr>
            <a:lvl5pPr marL="2286000" marR="0" lvl="4"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5pPr>
            <a:lvl6pPr marL="2743200" marR="0" lvl="5"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6pPr>
            <a:lvl7pPr marL="3200400" marR="0" lvl="6"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7pPr>
            <a:lvl8pPr marL="3657600" marR="0" lvl="7"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8pPr>
            <a:lvl9pPr marL="4114800" marR="0" lvl="8" indent="-330200" algn="ctr" rtl="0">
              <a:lnSpc>
                <a:spcPct val="100000"/>
              </a:lnSpc>
              <a:spcBef>
                <a:spcPts val="1600"/>
              </a:spcBef>
              <a:spcAft>
                <a:spcPts val="160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9pPr>
          </a:lstStyle>
          <a:p>
            <a:pPr marL="0" indent="0">
              <a:spcAft>
                <a:spcPts val="1600"/>
              </a:spcAft>
            </a:pPr>
            <a:r>
              <a:rPr lang="es-ES" dirty="0"/>
              <a:t>LCS: BD</a:t>
            </a:r>
          </a:p>
        </p:txBody>
      </p:sp>
      <mc:AlternateContent xmlns:mc="http://schemas.openxmlformats.org/markup-compatibility/2006" xmlns:a14="http://schemas.microsoft.com/office/drawing/2010/main">
        <mc:Choice Requires="a14">
          <p:sp>
            <p:nvSpPr>
              <p:cNvPr id="23" name="Google Shape;202;p32">
                <a:extLst>
                  <a:ext uri="{FF2B5EF4-FFF2-40B4-BE49-F238E27FC236}">
                    <a16:creationId xmlns:a16="http://schemas.microsoft.com/office/drawing/2014/main" id="{4948EEE2-87BE-7378-B2FE-10F809AE7BA8}"/>
                  </a:ext>
                </a:extLst>
              </p:cNvPr>
              <p:cNvSpPr txBox="1">
                <a:spLocks/>
              </p:cNvSpPr>
              <p:nvPr/>
            </p:nvSpPr>
            <p:spPr>
              <a:xfrm>
                <a:off x="5513836" y="4195356"/>
                <a:ext cx="2139600" cy="88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1pPr>
                <a:lvl2pPr marL="914400" marR="0" lvl="1"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2pPr>
                <a:lvl3pPr marL="1371600" marR="0" lvl="2"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3pPr>
                <a:lvl4pPr marL="1828800" marR="0" lvl="3"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4pPr>
                <a:lvl5pPr marL="2286000" marR="0" lvl="4"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5pPr>
                <a:lvl6pPr marL="2743200" marR="0" lvl="5"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6pPr>
                <a:lvl7pPr marL="3200400" marR="0" lvl="6"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7pPr>
                <a:lvl8pPr marL="3657600" marR="0" lvl="7"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8pPr>
                <a:lvl9pPr marL="4114800" marR="0" lvl="8" indent="-330200" algn="ctr" rtl="0">
                  <a:lnSpc>
                    <a:spcPct val="100000"/>
                  </a:lnSpc>
                  <a:spcBef>
                    <a:spcPts val="1600"/>
                  </a:spcBef>
                  <a:spcAft>
                    <a:spcPts val="160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9pPr>
              </a:lstStyle>
              <a:p>
                <a:pPr marL="0" indent="0">
                  <a:spcAft>
                    <a:spcPts val="1600"/>
                  </a:spcAft>
                </a:pPr>
                <a14:m>
                  <m:oMath xmlns:m="http://schemas.openxmlformats.org/officeDocument/2006/math">
                    <m:r>
                      <a:rPr lang="es-ES" i="1" smtClean="0">
                        <a:latin typeface="Cambria Math" panose="02040503050406030204" pitchFamily="18" charset="0"/>
                      </a:rPr>
                      <m:t>𝑠</m:t>
                    </m:r>
                    <m:r>
                      <a:rPr lang="es-ES" i="1" smtClean="0">
                        <a:latin typeface="Cambria Math" panose="02040503050406030204" pitchFamily="18" charset="0"/>
                      </a:rPr>
                      <m:t>1= </m:t>
                    </m:r>
                  </m:oMath>
                </a14:m>
                <a:r>
                  <a:rPr lang="es-ES" dirty="0"/>
                  <a:t>abcdxyz</a:t>
                </a:r>
              </a:p>
              <a:p>
                <a:pPr marL="0" indent="0">
                  <a:spcAft>
                    <a:spcPts val="1600"/>
                  </a:spcAft>
                </a:pPr>
                <a14:m>
                  <m:oMath xmlns:m="http://schemas.openxmlformats.org/officeDocument/2006/math">
                    <m:r>
                      <a:rPr lang="es-ES" i="1">
                        <a:latin typeface="Cambria Math" panose="02040503050406030204" pitchFamily="18" charset="0"/>
                      </a:rPr>
                      <m:t>𝑠</m:t>
                    </m:r>
                    <m:r>
                      <a:rPr lang="es-ES" i="1" smtClean="0">
                        <a:latin typeface="Cambria Math" panose="02040503050406030204" pitchFamily="18" charset="0"/>
                      </a:rPr>
                      <m:t>2</m:t>
                    </m:r>
                    <m:r>
                      <a:rPr lang="es-ES" i="1">
                        <a:latin typeface="Cambria Math" panose="02040503050406030204" pitchFamily="18" charset="0"/>
                      </a:rPr>
                      <m:t>= </m:t>
                    </m:r>
                  </m:oMath>
                </a14:m>
                <a:r>
                  <a:rPr lang="es-ES" dirty="0"/>
                  <a:t>xyzabcd </a:t>
                </a:r>
              </a:p>
            </p:txBody>
          </p:sp>
        </mc:Choice>
        <mc:Fallback xmlns="">
          <p:sp>
            <p:nvSpPr>
              <p:cNvPr id="23" name="Google Shape;202;p32">
                <a:extLst>
                  <a:ext uri="{FF2B5EF4-FFF2-40B4-BE49-F238E27FC236}">
                    <a16:creationId xmlns:a16="http://schemas.microsoft.com/office/drawing/2014/main" id="{4948EEE2-87BE-7378-B2FE-10F809AE7BA8}"/>
                  </a:ext>
                </a:extLst>
              </p:cNvPr>
              <p:cNvSpPr txBox="1">
                <a:spLocks noRot="1" noChangeAspect="1" noMove="1" noResize="1" noEditPoints="1" noAdjustHandles="1" noChangeArrowheads="1" noChangeShapeType="1" noTextEdit="1"/>
              </p:cNvSpPr>
              <p:nvPr/>
            </p:nvSpPr>
            <p:spPr>
              <a:xfrm>
                <a:off x="5513836" y="4195356"/>
                <a:ext cx="2139600" cy="882900"/>
              </a:xfrm>
              <a:prstGeom prst="rect">
                <a:avLst/>
              </a:prstGeom>
              <a:blipFill>
                <a:blip r:embed="rId4"/>
                <a:stretch>
                  <a:fillRect b="-2759"/>
                </a:stretch>
              </a:blipFill>
              <a:ln>
                <a:noFill/>
              </a:ln>
            </p:spPr>
            <p:txBody>
              <a:bodyPr/>
              <a:lstStyle/>
              <a:p>
                <a:r>
                  <a:rPr lang="en-US">
                    <a:noFill/>
                  </a:rPr>
                  <a:t> </a:t>
                </a:r>
              </a:p>
            </p:txBody>
          </p:sp>
        </mc:Fallback>
      </mc:AlternateContent>
      <p:sp>
        <p:nvSpPr>
          <p:cNvPr id="24" name="Google Shape;202;p32">
            <a:extLst>
              <a:ext uri="{FF2B5EF4-FFF2-40B4-BE49-F238E27FC236}">
                <a16:creationId xmlns:a16="http://schemas.microsoft.com/office/drawing/2014/main" id="{E6473913-BE2C-FEBC-001B-44A424CD96BA}"/>
              </a:ext>
            </a:extLst>
          </p:cNvPr>
          <p:cNvSpPr txBox="1">
            <a:spLocks/>
          </p:cNvSpPr>
          <p:nvPr/>
        </p:nvSpPr>
        <p:spPr>
          <a:xfrm>
            <a:off x="6946024" y="4195356"/>
            <a:ext cx="2139600" cy="88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1pPr>
            <a:lvl2pPr marL="914400" marR="0" lvl="1"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2pPr>
            <a:lvl3pPr marL="1371600" marR="0" lvl="2"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3pPr>
            <a:lvl4pPr marL="1828800" marR="0" lvl="3"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4pPr>
            <a:lvl5pPr marL="2286000" marR="0" lvl="4"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5pPr>
            <a:lvl6pPr marL="2743200" marR="0" lvl="5"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6pPr>
            <a:lvl7pPr marL="3200400" marR="0" lvl="6"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7pPr>
            <a:lvl8pPr marL="3657600" marR="0" lvl="7" indent="-330200" algn="ctr" rtl="0">
              <a:lnSpc>
                <a:spcPct val="100000"/>
              </a:lnSpc>
              <a:spcBef>
                <a:spcPts val="1600"/>
              </a:spcBef>
              <a:spcAft>
                <a:spcPts val="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8pPr>
            <a:lvl9pPr marL="4114800" marR="0" lvl="8" indent="-330200" algn="ctr" rtl="0">
              <a:lnSpc>
                <a:spcPct val="100000"/>
              </a:lnSpc>
              <a:spcBef>
                <a:spcPts val="1600"/>
              </a:spcBef>
              <a:spcAft>
                <a:spcPts val="1600"/>
              </a:spcAft>
              <a:buClr>
                <a:schemeClr val="lt1"/>
              </a:buClr>
              <a:buSzPts val="1600"/>
              <a:buFont typeface="Roboto Condensed"/>
              <a:buNone/>
              <a:defRPr sz="1600" b="0" i="0" u="none" strike="noStrike" cap="none">
                <a:solidFill>
                  <a:schemeClr val="lt1"/>
                </a:solidFill>
                <a:latin typeface="Roboto Condensed"/>
                <a:ea typeface="Roboto Condensed"/>
                <a:cs typeface="Roboto Condensed"/>
                <a:sym typeface="Roboto Condensed"/>
              </a:defRPr>
            </a:lvl9pPr>
          </a:lstStyle>
          <a:p>
            <a:pPr marL="0" indent="0">
              <a:spcAft>
                <a:spcPts val="1600"/>
              </a:spcAft>
            </a:pPr>
            <a:r>
              <a:rPr lang="es-ES" dirty="0"/>
              <a:t>LCS: </a:t>
            </a:r>
            <a:r>
              <a:rPr lang="es-ES" dirty="0" err="1"/>
              <a:t>abcd</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4"/>
                                        </p:tgtEl>
                                        <p:attrNameLst>
                                          <p:attrName>style.visibility</p:attrName>
                                        </p:attrNameLst>
                                      </p:cBhvr>
                                      <p:to>
                                        <p:strVal val="visible"/>
                                      </p:to>
                                    </p:set>
                                    <p:animEffect transition="in" filter="fade">
                                      <p:cBhvr>
                                        <p:cTn id="13" dur="500"/>
                                        <p:tgtEl>
                                          <p:spTgt spid="20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3">
                                            <p:txEl>
                                              <p:pRg st="0" end="0"/>
                                            </p:txEl>
                                          </p:spTgt>
                                        </p:tgtEl>
                                        <p:attrNameLst>
                                          <p:attrName>style.visibility</p:attrName>
                                        </p:attrNameLst>
                                      </p:cBhvr>
                                      <p:to>
                                        <p:strVal val="visible"/>
                                      </p:to>
                                    </p:set>
                                    <p:animEffect transition="in" filter="fade">
                                      <p:cBhvr>
                                        <p:cTn id="24" dur="500"/>
                                        <p:tgtEl>
                                          <p:spTgt spid="193">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1">
                                            <p:txEl>
                                              <p:pRg st="0" end="0"/>
                                            </p:txEl>
                                          </p:spTgt>
                                        </p:tgtEl>
                                        <p:attrNameLst>
                                          <p:attrName>style.visibility</p:attrName>
                                        </p:attrNameLst>
                                      </p:cBhvr>
                                      <p:to>
                                        <p:strVal val="visible"/>
                                      </p:to>
                                    </p:set>
                                    <p:animEffect transition="in" filter="fade">
                                      <p:cBhvr>
                                        <p:cTn id="27" dur="500"/>
                                        <p:tgtEl>
                                          <p:spTgt spid="19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4">
                                            <p:txEl>
                                              <p:pRg st="0" end="0"/>
                                            </p:txEl>
                                          </p:spTgt>
                                        </p:tgtEl>
                                        <p:attrNameLst>
                                          <p:attrName>style.visibility</p:attrName>
                                        </p:attrNameLst>
                                      </p:cBhvr>
                                      <p:to>
                                        <p:strVal val="visible"/>
                                      </p:to>
                                    </p:set>
                                    <p:animEffect transition="in" filter="fade">
                                      <p:cBhvr>
                                        <p:cTn id="34" dur="500"/>
                                        <p:tgtEl>
                                          <p:spTgt spid="19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7">
                                            <p:txEl>
                                              <p:pRg st="0" end="0"/>
                                            </p:txEl>
                                          </p:spTgt>
                                        </p:tgtEl>
                                        <p:attrNameLst>
                                          <p:attrName>style.visibility</p:attrName>
                                        </p:attrNameLst>
                                      </p:cBhvr>
                                      <p:to>
                                        <p:strVal val="visible"/>
                                      </p:to>
                                    </p:set>
                                    <p:animEffect transition="in" filter="fade">
                                      <p:cBhvr>
                                        <p:cTn id="39" dur="500"/>
                                        <p:tgtEl>
                                          <p:spTgt spid="197">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99">
                                            <p:txEl>
                                              <p:pRg st="0" end="0"/>
                                            </p:txEl>
                                          </p:spTgt>
                                        </p:tgtEl>
                                        <p:attrNameLst>
                                          <p:attrName>style.visibility</p:attrName>
                                        </p:attrNameLst>
                                      </p:cBhvr>
                                      <p:to>
                                        <p:strVal val="visible"/>
                                      </p:to>
                                    </p:set>
                                    <p:animEffect transition="in" filter="fade">
                                      <p:cBhvr>
                                        <p:cTn id="49" dur="500"/>
                                        <p:tgtEl>
                                          <p:spTgt spid="199">
                                            <p:txEl>
                                              <p:pRg st="0" end="0"/>
                                            </p:txEl>
                                          </p:spTgt>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201">
                                            <p:txEl>
                                              <p:pRg st="0" end="0"/>
                                            </p:txEl>
                                          </p:spTgt>
                                        </p:tgtEl>
                                        <p:attrNameLst>
                                          <p:attrName>style.visibility</p:attrName>
                                        </p:attrNameLst>
                                      </p:cBhvr>
                                      <p:to>
                                        <p:strVal val="visible"/>
                                      </p:to>
                                    </p:set>
                                    <p:animEffect transition="in" filter="fade">
                                      <p:cBhvr>
                                        <p:cTn id="53" dur="500"/>
                                        <p:tgtEl>
                                          <p:spTgt spid="20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2">
                                            <p:txEl>
                                              <p:pRg st="0" end="0"/>
                                            </p:txEl>
                                          </p:spTgt>
                                        </p:tgtEl>
                                        <p:attrNameLst>
                                          <p:attrName>style.visibility</p:attrName>
                                        </p:attrNameLst>
                                      </p:cBhvr>
                                      <p:to>
                                        <p:strVal val="visible"/>
                                      </p:to>
                                    </p:set>
                                    <p:animEffect transition="in" filter="fade">
                                      <p:cBhvr>
                                        <p:cTn id="61" dur="500"/>
                                        <p:tgtEl>
                                          <p:spTgt spid="202">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2">
                                            <p:txEl>
                                              <p:pRg st="1" end="1"/>
                                            </p:txEl>
                                          </p:spTgt>
                                        </p:tgtEl>
                                        <p:attrNameLst>
                                          <p:attrName>style.visibility</p:attrName>
                                        </p:attrNameLst>
                                      </p:cBhvr>
                                      <p:to>
                                        <p:strVal val="visible"/>
                                      </p:to>
                                    </p:set>
                                    <p:animEffect transition="in" filter="fade">
                                      <p:cBhvr>
                                        <p:cTn id="64" dur="500"/>
                                        <p:tgtEl>
                                          <p:spTgt spid="202">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02">
                                            <p:txEl>
                                              <p:pRg st="0" end="0"/>
                                            </p:txEl>
                                          </p:spTgt>
                                        </p:tgtEl>
                                      </p:cBhvr>
                                    </p:animEffect>
                                    <p:set>
                                      <p:cBhvr>
                                        <p:cTn id="81" dur="1" fill="hold">
                                          <p:stCondLst>
                                            <p:cond delay="499"/>
                                          </p:stCondLst>
                                        </p:cTn>
                                        <p:tgtEl>
                                          <p:spTgt spid="202">
                                            <p:txEl>
                                              <p:pRg st="0" end="0"/>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02">
                                            <p:txEl>
                                              <p:pRg st="1" end="1"/>
                                            </p:txEl>
                                          </p:spTgt>
                                        </p:tgtEl>
                                      </p:cBhvr>
                                    </p:animEffect>
                                    <p:set>
                                      <p:cBhvr>
                                        <p:cTn id="84" dur="1" fill="hold">
                                          <p:stCondLst>
                                            <p:cond delay="499"/>
                                          </p:stCondLst>
                                        </p:cTn>
                                        <p:tgtEl>
                                          <p:spTgt spid="202">
                                            <p:txEl>
                                              <p:pRg st="1" end="1"/>
                                            </p:txEl>
                                          </p:spTgt>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3"/>
                                        </p:tgtEl>
                                      </p:cBhvr>
                                    </p:animEffect>
                                    <p:set>
                                      <p:cBhvr>
                                        <p:cTn id="90" dur="1" fill="hold">
                                          <p:stCondLst>
                                            <p:cond delay="499"/>
                                          </p:stCondLst>
                                        </p:cTn>
                                        <p:tgtEl>
                                          <p:spTgt spid="23"/>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build="p"/>
      <p:bldP spid="193" grpId="0" build="p"/>
      <p:bldP spid="194" grpId="0" build="p"/>
      <p:bldP spid="197" grpId="0" build="p"/>
      <p:bldP spid="199" grpId="0" build="p"/>
      <p:bldP spid="202" grpId="0" build="p"/>
      <p:bldP spid="202" grpId="1" uiExpand="1" build="p"/>
      <p:bldP spid="203" grpId="0" animBg="1"/>
      <p:bldP spid="204" grpId="0" animBg="1"/>
      <p:bldP spid="2" grpId="0"/>
      <p:bldP spid="3" grpId="0"/>
      <p:bldP spid="4" grpId="0"/>
      <p:bldP spid="5" grpId="0"/>
      <p:bldP spid="15" grpId="0" animBg="1"/>
      <p:bldP spid="16" grpId="0" animBg="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369125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210455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p:nvPr/>
        </p:nvSpPr>
        <p:spPr>
          <a:xfrm>
            <a:off x="0" y="2289912"/>
            <a:ext cx="9144000" cy="285358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56" name="Google Shape;356;p45"/>
          <p:cNvSpPr txBox="1">
            <a:spLocks noGrp="1"/>
          </p:cNvSpPr>
          <p:nvPr>
            <p:ph type="title"/>
          </p:nvPr>
        </p:nvSpPr>
        <p:spPr>
          <a:xfrm>
            <a:off x="1153645" y="122905"/>
            <a:ext cx="700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and Results</a:t>
            </a:r>
            <a:endParaRPr dirty="0">
              <a:solidFill>
                <a:schemeClr val="dk1"/>
              </a:solidFill>
            </a:endParaRPr>
          </a:p>
        </p:txBody>
      </p:sp>
      <p:graphicFrame>
        <p:nvGraphicFramePr>
          <p:cNvPr id="357" name="Google Shape;357;p45"/>
          <p:cNvGraphicFramePr/>
          <p:nvPr/>
        </p:nvGraphicFramePr>
        <p:xfrm>
          <a:off x="1069825" y="1859941"/>
          <a:ext cx="7360950" cy="967409"/>
        </p:xfrm>
        <a:graphic>
          <a:graphicData uri="http://schemas.openxmlformats.org/drawingml/2006/table">
            <a:tbl>
              <a:tblPr>
                <a:noFill/>
                <a:tableStyleId>{D3728C54-F28F-4465-B396-5F7AAE316C17}</a:tableStyleId>
              </a:tblPr>
              <a:tblGrid>
                <a:gridCol w="2453650">
                  <a:extLst>
                    <a:ext uri="{9D8B030D-6E8A-4147-A177-3AD203B41FA5}">
                      <a16:colId xmlns:a16="http://schemas.microsoft.com/office/drawing/2014/main" val="20000"/>
                    </a:ext>
                  </a:extLst>
                </a:gridCol>
                <a:gridCol w="2453650">
                  <a:extLst>
                    <a:ext uri="{9D8B030D-6E8A-4147-A177-3AD203B41FA5}">
                      <a16:colId xmlns:a16="http://schemas.microsoft.com/office/drawing/2014/main" val="20001"/>
                    </a:ext>
                  </a:extLst>
                </a:gridCol>
                <a:gridCol w="2453650">
                  <a:extLst>
                    <a:ext uri="{9D8B030D-6E8A-4147-A177-3AD203B41FA5}">
                      <a16:colId xmlns:a16="http://schemas.microsoft.com/office/drawing/2014/main" val="20002"/>
                    </a:ext>
                  </a:extLst>
                </a:gridCol>
              </a:tblGrid>
              <a:tr h="397990">
                <a:tc>
                  <a:txBody>
                    <a:bodyPr/>
                    <a:lstStyle/>
                    <a:p>
                      <a:pPr marL="0" lvl="0" indent="0" algn="ctr" rtl="0">
                        <a:spcBef>
                          <a:spcPts val="0"/>
                        </a:spcBef>
                        <a:spcAft>
                          <a:spcPts val="0"/>
                        </a:spcAft>
                        <a:buNone/>
                      </a:pPr>
                      <a:r>
                        <a:rPr lang="en" sz="1800" b="1" dirty="0">
                          <a:solidFill>
                            <a:schemeClr val="lt1"/>
                          </a:solidFill>
                          <a:latin typeface="Oswald"/>
                          <a:ea typeface="Oswald"/>
                          <a:cs typeface="Oswald"/>
                          <a:sym typeface="Oswald"/>
                        </a:rPr>
                        <a:t>Lexical</a:t>
                      </a:r>
                      <a:endParaRPr sz="1800" b="1" dirty="0">
                        <a:solidFill>
                          <a:schemeClr val="lt1"/>
                        </a:solidFill>
                        <a:latin typeface="Oswald"/>
                        <a:ea typeface="Oswald"/>
                        <a:cs typeface="Oswald"/>
                        <a:sym typeface="Oswald"/>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800" b="1" dirty="0">
                          <a:solidFill>
                            <a:schemeClr val="lt1"/>
                          </a:solidFill>
                          <a:latin typeface="Oswald"/>
                          <a:ea typeface="Oswald"/>
                          <a:cs typeface="Oswald"/>
                          <a:sym typeface="Oswald"/>
                        </a:rPr>
                        <a:t>Syntactic</a:t>
                      </a:r>
                      <a:endParaRPr sz="1800" b="1" dirty="0">
                        <a:solidFill>
                          <a:schemeClr val="lt1"/>
                        </a:solidFill>
                        <a:latin typeface="Oswald"/>
                        <a:ea typeface="Oswald"/>
                        <a:cs typeface="Oswald"/>
                        <a:sym typeface="Oswald"/>
                      </a:endParaRPr>
                    </a:p>
                  </a:txBody>
                  <a:tcPr marL="91425" marR="91425" marT="91425" marB="91425" anchor="ctr">
                    <a:lnL w="19050" cap="flat" cmpd="sng" algn="ctr">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Oswald"/>
                          <a:ea typeface="Oswald"/>
                          <a:cs typeface="Oswald"/>
                          <a:sym typeface="Oswald"/>
                        </a:rPr>
                        <a:t>Total</a:t>
                      </a:r>
                      <a:endParaRPr sz="1800" b="1" dirty="0">
                        <a:solidFill>
                          <a:schemeClr val="lt1"/>
                        </a:solidFill>
                        <a:latin typeface="Oswald"/>
                        <a:ea typeface="Oswald"/>
                        <a:cs typeface="Oswald"/>
                        <a:sym typeface="Oswald"/>
                      </a:endParaRPr>
                    </a:p>
                  </a:txBody>
                  <a:tcPr marL="91425" marR="91425" marT="91425" marB="91425" anchor="ctr">
                    <a:lnL w="19050" cap="flat" cmpd="sng" algn="ctr">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10239">
                <a:tc>
                  <a:txBody>
                    <a:bodyPr/>
                    <a:lstStyle/>
                    <a:p>
                      <a:pPr marL="0" lvl="0" indent="0" algn="ctr" rtl="0">
                        <a:spcBef>
                          <a:spcPts val="0"/>
                        </a:spcBef>
                        <a:spcAft>
                          <a:spcPts val="0"/>
                        </a:spcAft>
                        <a:buNone/>
                      </a:pPr>
                      <a:r>
                        <a:rPr lang="en-US" sz="1800" b="1" dirty="0">
                          <a:solidFill>
                            <a:srgbClr val="92D050"/>
                          </a:solidFill>
                          <a:latin typeface="Oswald"/>
                          <a:ea typeface="Oswald"/>
                          <a:cs typeface="Oswald"/>
                          <a:sym typeface="Oswald"/>
                        </a:rPr>
                        <a:t>0.7567</a:t>
                      </a:r>
                      <a:endParaRPr sz="1800" b="1" dirty="0">
                        <a:solidFill>
                          <a:srgbClr val="92D050"/>
                        </a:solidFill>
                        <a:latin typeface="Oswald"/>
                        <a:ea typeface="Oswald"/>
                        <a:cs typeface="Oswald"/>
                        <a:sym typeface="Oswald"/>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b="1" dirty="0">
                          <a:solidFill>
                            <a:schemeClr val="accent1">
                              <a:lumMod val="60000"/>
                              <a:lumOff val="40000"/>
                            </a:schemeClr>
                          </a:solidFill>
                          <a:latin typeface="Oswald"/>
                          <a:ea typeface="Oswald"/>
                          <a:cs typeface="Oswald"/>
                          <a:sym typeface="Oswald"/>
                        </a:rPr>
                        <a:t>0.6572</a:t>
                      </a:r>
                      <a:endParaRPr sz="1800" b="1" dirty="0">
                        <a:solidFill>
                          <a:schemeClr val="accent1">
                            <a:lumMod val="60000"/>
                            <a:lumOff val="40000"/>
                          </a:schemeClr>
                        </a:solidFill>
                        <a:latin typeface="Oswald"/>
                        <a:ea typeface="Oswald"/>
                        <a:cs typeface="Oswald"/>
                        <a:sym typeface="Oswald"/>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b="1" dirty="0">
                          <a:solidFill>
                            <a:srgbClr val="CC9900"/>
                          </a:solidFill>
                          <a:latin typeface="Oswald"/>
                          <a:sym typeface="Oswald"/>
                        </a:rPr>
                        <a:t>0.7666</a:t>
                      </a:r>
                      <a:endParaRPr sz="1800" b="1" dirty="0">
                        <a:solidFill>
                          <a:srgbClr val="CC9900"/>
                        </a:solidFill>
                        <a:latin typeface="Oswald"/>
                        <a:sym typeface="Oswald"/>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8" name="Grupo 7">
            <a:extLst>
              <a:ext uri="{FF2B5EF4-FFF2-40B4-BE49-F238E27FC236}">
                <a16:creationId xmlns:a16="http://schemas.microsoft.com/office/drawing/2014/main" id="{0250E7AE-300D-EC82-C13B-5F0BD8394A81}"/>
              </a:ext>
            </a:extLst>
          </p:cNvPr>
          <p:cNvGrpSpPr/>
          <p:nvPr/>
        </p:nvGrpSpPr>
        <p:grpSpPr>
          <a:xfrm>
            <a:off x="2833126" y="818171"/>
            <a:ext cx="3645438" cy="891949"/>
            <a:chOff x="2650767" y="868592"/>
            <a:chExt cx="3645438" cy="891949"/>
          </a:xfrm>
        </p:grpSpPr>
        <p:grpSp>
          <p:nvGrpSpPr>
            <p:cNvPr id="2" name="Grupo 1">
              <a:extLst>
                <a:ext uri="{FF2B5EF4-FFF2-40B4-BE49-F238E27FC236}">
                  <a16:creationId xmlns:a16="http://schemas.microsoft.com/office/drawing/2014/main" id="{7CE255C9-7273-DE6C-B189-25D8780AA903}"/>
                </a:ext>
              </a:extLst>
            </p:cNvPr>
            <p:cNvGrpSpPr/>
            <p:nvPr/>
          </p:nvGrpSpPr>
          <p:grpSpPr>
            <a:xfrm>
              <a:off x="2650767" y="868592"/>
              <a:ext cx="3645438" cy="359559"/>
              <a:chOff x="5159836" y="3300451"/>
              <a:chExt cx="3645438" cy="359559"/>
            </a:xfrm>
          </p:grpSpPr>
          <p:sp>
            <p:nvSpPr>
              <p:cNvPr id="3" name="Google Shape;169;p29">
                <a:extLst>
                  <a:ext uri="{FF2B5EF4-FFF2-40B4-BE49-F238E27FC236}">
                    <a16:creationId xmlns:a16="http://schemas.microsoft.com/office/drawing/2014/main" id="{FCD289B3-AB6B-B361-DBE0-23FC55F6A8FD}"/>
                  </a:ext>
                </a:extLst>
              </p:cNvPr>
              <p:cNvSpPr txBox="1">
                <a:spLocks/>
              </p:cNvSpPr>
              <p:nvPr/>
            </p:nvSpPr>
            <p:spPr>
              <a:xfrm>
                <a:off x="5159836"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b="1" dirty="0">
                    <a:solidFill>
                      <a:schemeClr val="bg1"/>
                    </a:solidFill>
                  </a:rPr>
                  <a:t>S.V.R.</a:t>
                </a:r>
                <a:endParaRPr lang="es-ES" sz="1200" b="1" dirty="0">
                  <a:solidFill>
                    <a:schemeClr val="bg1"/>
                  </a:solidFill>
                </a:endParaRPr>
              </a:p>
            </p:txBody>
          </p:sp>
          <p:sp>
            <p:nvSpPr>
              <p:cNvPr id="4" name="Google Shape;169;p29">
                <a:extLst>
                  <a:ext uri="{FF2B5EF4-FFF2-40B4-BE49-F238E27FC236}">
                    <a16:creationId xmlns:a16="http://schemas.microsoft.com/office/drawing/2014/main" id="{8DDBBB63-94DB-7B46-7D09-CF601AD52872}"/>
                  </a:ext>
                </a:extLst>
              </p:cNvPr>
              <p:cNvSpPr txBox="1">
                <a:spLocks/>
              </p:cNvSpPr>
              <p:nvPr/>
            </p:nvSpPr>
            <p:spPr>
              <a:xfrm>
                <a:off x="6124058"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X</a:t>
                </a:r>
                <a:r>
                  <a:rPr lang="en-US" sz="1200" b="1" dirty="0" err="1">
                    <a:solidFill>
                      <a:schemeClr val="bg1"/>
                    </a:solidFill>
                  </a:rPr>
                  <a:t>GBoost</a:t>
                </a:r>
                <a:endParaRPr lang="es-ES" sz="1200" b="1" dirty="0">
                  <a:solidFill>
                    <a:schemeClr val="bg1"/>
                  </a:solidFill>
                </a:endParaRPr>
              </a:p>
            </p:txBody>
          </p:sp>
          <p:sp>
            <p:nvSpPr>
              <p:cNvPr id="5" name="Google Shape;169;p29">
                <a:extLst>
                  <a:ext uri="{FF2B5EF4-FFF2-40B4-BE49-F238E27FC236}">
                    <a16:creationId xmlns:a16="http://schemas.microsoft.com/office/drawing/2014/main" id="{350F641E-AC21-03BB-788D-79FFDB09F1CA}"/>
                  </a:ext>
                </a:extLst>
              </p:cNvPr>
              <p:cNvSpPr txBox="1">
                <a:spLocks/>
              </p:cNvSpPr>
              <p:nvPr/>
            </p:nvSpPr>
            <p:spPr>
              <a:xfrm>
                <a:off x="7088280"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M.L.P.</a:t>
                </a:r>
              </a:p>
            </p:txBody>
          </p:sp>
          <p:sp>
            <p:nvSpPr>
              <p:cNvPr id="6" name="Google Shape;169;p29">
                <a:extLst>
                  <a:ext uri="{FF2B5EF4-FFF2-40B4-BE49-F238E27FC236}">
                    <a16:creationId xmlns:a16="http://schemas.microsoft.com/office/drawing/2014/main" id="{AD5354C7-21E1-9CD3-627C-461C94140757}"/>
                  </a:ext>
                </a:extLst>
              </p:cNvPr>
              <p:cNvSpPr txBox="1">
                <a:spLocks/>
              </p:cNvSpPr>
              <p:nvPr/>
            </p:nvSpPr>
            <p:spPr>
              <a:xfrm>
                <a:off x="8052502"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R.F.</a:t>
                </a:r>
              </a:p>
            </p:txBody>
          </p:sp>
        </p:grpSp>
        <p:sp>
          <p:nvSpPr>
            <p:cNvPr id="7" name="Google Shape;169;p29">
              <a:extLst>
                <a:ext uri="{FF2B5EF4-FFF2-40B4-BE49-F238E27FC236}">
                  <a16:creationId xmlns:a16="http://schemas.microsoft.com/office/drawing/2014/main" id="{CF9A7C24-52C7-87CF-A6B9-4FD7424E7F3B}"/>
                </a:ext>
              </a:extLst>
            </p:cNvPr>
            <p:cNvSpPr txBox="1">
              <a:spLocks/>
            </p:cNvSpPr>
            <p:nvPr/>
          </p:nvSpPr>
          <p:spPr>
            <a:xfrm>
              <a:off x="3595865" y="1400983"/>
              <a:ext cx="1799919" cy="359558"/>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b="1" dirty="0">
                  <a:solidFill>
                    <a:schemeClr val="bg1"/>
                  </a:solidFill>
                </a:rPr>
                <a:t>Voting Regressor</a:t>
              </a:r>
              <a:endParaRPr lang="es-ES" sz="1200" b="1" dirty="0">
                <a:solidFill>
                  <a:schemeClr val="bg1"/>
                </a:solidFill>
              </a:endParaRPr>
            </a:p>
          </p:txBody>
        </p:sp>
      </p:grpSp>
      <p:sp>
        <p:nvSpPr>
          <p:cNvPr id="9" name="CuadroTexto 8">
            <a:extLst>
              <a:ext uri="{FF2B5EF4-FFF2-40B4-BE49-F238E27FC236}">
                <a16:creationId xmlns:a16="http://schemas.microsoft.com/office/drawing/2014/main" id="{4849D99E-4583-6B77-0B72-51ED5BA2ED8E}"/>
              </a:ext>
            </a:extLst>
          </p:cNvPr>
          <p:cNvSpPr txBox="1"/>
          <p:nvPr/>
        </p:nvSpPr>
        <p:spPr>
          <a:xfrm rot="16200000">
            <a:off x="1752594" y="787214"/>
            <a:ext cx="1310401" cy="58477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600" b="1" i="1" dirty="0"/>
              <a:t>C</a:t>
            </a:r>
            <a:r>
              <a:rPr lang="en-US" sz="1600" b="1" i="1" dirty="0"/>
              <a:t>ross Validation</a:t>
            </a:r>
            <a:endParaRPr lang="en-US" b="1" i="1" dirty="0"/>
          </a:p>
        </p:txBody>
      </p:sp>
      <p:cxnSp>
        <p:nvCxnSpPr>
          <p:cNvPr id="11" name="Conector recto 10">
            <a:extLst>
              <a:ext uri="{FF2B5EF4-FFF2-40B4-BE49-F238E27FC236}">
                <a16:creationId xmlns:a16="http://schemas.microsoft.com/office/drawing/2014/main" id="{753AD142-6BD8-F982-4E7C-695C8A7CA889}"/>
              </a:ext>
            </a:extLst>
          </p:cNvPr>
          <p:cNvCxnSpPr>
            <a:cxnSpLocks/>
          </p:cNvCxnSpPr>
          <p:nvPr/>
        </p:nvCxnSpPr>
        <p:spPr>
          <a:xfrm>
            <a:off x="2697876" y="818171"/>
            <a:ext cx="0" cy="8919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Conector: curvado 13">
            <a:extLst>
              <a:ext uri="{FF2B5EF4-FFF2-40B4-BE49-F238E27FC236}">
                <a16:creationId xmlns:a16="http://schemas.microsoft.com/office/drawing/2014/main" id="{E8475932-9B21-C5D5-A9E2-C8FA152033EF}"/>
              </a:ext>
            </a:extLst>
          </p:cNvPr>
          <p:cNvCxnSpPr>
            <a:cxnSpLocks/>
          </p:cNvCxnSpPr>
          <p:nvPr/>
        </p:nvCxnSpPr>
        <p:spPr>
          <a:xfrm rot="5400000">
            <a:off x="6252768" y="917239"/>
            <a:ext cx="451591" cy="274231"/>
          </a:xfrm>
          <a:prstGeom prst="curvedConnector3">
            <a:avLst>
              <a:gd name="adj1" fmla="val 16474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uadroTexto 27">
            <a:extLst>
              <a:ext uri="{FF2B5EF4-FFF2-40B4-BE49-F238E27FC236}">
                <a16:creationId xmlns:a16="http://schemas.microsoft.com/office/drawing/2014/main" id="{C870E6CA-E2A1-969E-FB95-9E9A82C6FC18}"/>
              </a:ext>
            </a:extLst>
          </p:cNvPr>
          <p:cNvSpPr txBox="1"/>
          <p:nvPr/>
        </p:nvSpPr>
        <p:spPr>
          <a:xfrm>
            <a:off x="6656185" y="787213"/>
            <a:ext cx="1310401" cy="338554"/>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600" b="1" dirty="0">
                <a:ln w="0"/>
                <a:solidFill>
                  <a:schemeClr val="accent1"/>
                </a:solidFill>
                <a:effectLst>
                  <a:outerShdw blurRad="38100" dist="25400" dir="5400000" algn="ctr" rotWithShape="0">
                    <a:srgbClr val="6E747A">
                      <a:alpha val="43000"/>
                    </a:srgbClr>
                  </a:outerShdw>
                </a:effectLst>
              </a:rPr>
              <a:t>RETRAIN</a:t>
            </a:r>
            <a:endParaRPr lang="en-US" b="1" dirty="0"/>
          </a:p>
        </p:txBody>
      </p:sp>
      <p:sp>
        <p:nvSpPr>
          <p:cNvPr id="29" name="Google Shape;356;p45">
            <a:extLst>
              <a:ext uri="{FF2B5EF4-FFF2-40B4-BE49-F238E27FC236}">
                <a16:creationId xmlns:a16="http://schemas.microsoft.com/office/drawing/2014/main" id="{89F4BCFC-EE84-7C26-B96E-F450D2C29F7C}"/>
              </a:ext>
            </a:extLst>
          </p:cNvPr>
          <p:cNvSpPr txBox="1">
            <a:spLocks/>
          </p:cNvSpPr>
          <p:nvPr/>
        </p:nvSpPr>
        <p:spPr>
          <a:xfrm>
            <a:off x="-239348" y="2952101"/>
            <a:ext cx="29905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rPr>
              <a:t>Feature Reduction</a:t>
            </a:r>
          </a:p>
        </p:txBody>
      </p:sp>
      <p:sp>
        <p:nvSpPr>
          <p:cNvPr id="30" name="CuadroTexto 29">
            <a:extLst>
              <a:ext uri="{FF2B5EF4-FFF2-40B4-BE49-F238E27FC236}">
                <a16:creationId xmlns:a16="http://schemas.microsoft.com/office/drawing/2014/main" id="{1F9E0B86-62AE-4B35-BD24-E1D46652F780}"/>
              </a:ext>
            </a:extLst>
          </p:cNvPr>
          <p:cNvSpPr txBox="1"/>
          <p:nvPr/>
        </p:nvSpPr>
        <p:spPr>
          <a:xfrm>
            <a:off x="1153645" y="3402053"/>
            <a:ext cx="1310401" cy="276999"/>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200" b="1" i="1" dirty="0">
                <a:solidFill>
                  <a:schemeClr val="bg1"/>
                </a:solidFill>
              </a:rPr>
              <a:t>Top 20</a:t>
            </a:r>
            <a:endParaRPr lang="en-US" sz="1800" b="1" i="1" dirty="0">
              <a:solidFill>
                <a:schemeClr val="bg1"/>
              </a:solidFill>
            </a:endParaRPr>
          </a:p>
        </p:txBody>
      </p:sp>
      <p:sp>
        <p:nvSpPr>
          <p:cNvPr id="33" name="CuadroTexto 32">
            <a:extLst>
              <a:ext uri="{FF2B5EF4-FFF2-40B4-BE49-F238E27FC236}">
                <a16:creationId xmlns:a16="http://schemas.microsoft.com/office/drawing/2014/main" id="{03EA2412-586D-14DC-2477-B879CB01EA87}"/>
              </a:ext>
            </a:extLst>
          </p:cNvPr>
          <p:cNvSpPr txBox="1"/>
          <p:nvPr/>
        </p:nvSpPr>
        <p:spPr>
          <a:xfrm>
            <a:off x="6803324" y="3037809"/>
            <a:ext cx="909442" cy="369332"/>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800" b="1" dirty="0">
                <a:solidFill>
                  <a:srgbClr val="92D050"/>
                </a:solidFill>
                <a:latin typeface="Oswald"/>
                <a:sym typeface="Oswald"/>
              </a:rPr>
              <a:t>0.7629</a:t>
            </a:r>
            <a:endParaRPr lang="en-US" sz="1800" b="1" i="1" dirty="0">
              <a:solidFill>
                <a:srgbClr val="92D050"/>
              </a:solidFill>
            </a:endParaRPr>
          </a:p>
        </p:txBody>
      </p:sp>
      <p:pic>
        <p:nvPicPr>
          <p:cNvPr id="15" name="Imagen 14">
            <a:extLst>
              <a:ext uri="{FF2B5EF4-FFF2-40B4-BE49-F238E27FC236}">
                <a16:creationId xmlns:a16="http://schemas.microsoft.com/office/drawing/2014/main" id="{87F962D0-3EE0-1966-DCFA-EAD84A9D07A5}"/>
              </a:ext>
            </a:extLst>
          </p:cNvPr>
          <p:cNvPicPr>
            <a:picLocks noChangeAspect="1"/>
          </p:cNvPicPr>
          <p:nvPr/>
        </p:nvPicPr>
        <p:blipFill>
          <a:blip r:embed="rId3"/>
          <a:stretch>
            <a:fillRect/>
          </a:stretch>
        </p:blipFill>
        <p:spPr>
          <a:xfrm>
            <a:off x="2631229" y="2952101"/>
            <a:ext cx="4024956" cy="2079684"/>
          </a:xfrm>
          <a:prstGeom prst="rect">
            <a:avLst/>
          </a:prstGeom>
        </p:spPr>
      </p:pic>
    </p:spTree>
    <p:extLst>
      <p:ext uri="{BB962C8B-B14F-4D97-AF65-F5344CB8AC3E}">
        <p14:creationId xmlns:p14="http://schemas.microsoft.com/office/powerpoint/2010/main" val="152327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7"/>
                                        </p:tgtEl>
                                        <p:attrNameLst>
                                          <p:attrName>style.visibility</p:attrName>
                                        </p:attrNameLst>
                                      </p:cBhvr>
                                      <p:to>
                                        <p:strVal val="visible"/>
                                      </p:to>
                                    </p:set>
                                    <p:animEffect transition="in" filter="fade">
                                      <p:cBhvr>
                                        <p:cTn id="28" dur="1000"/>
                                        <p:tgtEl>
                                          <p:spTgt spid="357"/>
                                        </p:tgtEl>
                                      </p:cBhvr>
                                    </p:animEffect>
                                    <p:anim calcmode="lin" valueType="num">
                                      <p:cBhvr>
                                        <p:cTn id="29" dur="1000" fill="hold"/>
                                        <p:tgtEl>
                                          <p:spTgt spid="357"/>
                                        </p:tgtEl>
                                        <p:attrNameLst>
                                          <p:attrName>ppt_x</p:attrName>
                                        </p:attrNameLst>
                                      </p:cBhvr>
                                      <p:tavLst>
                                        <p:tav tm="0">
                                          <p:val>
                                            <p:strVal val="#ppt_x"/>
                                          </p:val>
                                        </p:tav>
                                        <p:tav tm="100000">
                                          <p:val>
                                            <p:strVal val="#ppt_x"/>
                                          </p:val>
                                        </p:tav>
                                      </p:tavLst>
                                    </p:anim>
                                    <p:anim calcmode="lin" valueType="num">
                                      <p:cBhvr>
                                        <p:cTn id="30" dur="1000" fill="hold"/>
                                        <p:tgtEl>
                                          <p:spTgt spid="35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29" grpId="0"/>
      <p:bldP spid="30"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p:nvPr/>
        </p:nvSpPr>
        <p:spPr>
          <a:xfrm>
            <a:off x="0" y="2289912"/>
            <a:ext cx="9144000" cy="285358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56" name="Google Shape;356;p45"/>
          <p:cNvSpPr txBox="1">
            <a:spLocks noGrp="1"/>
          </p:cNvSpPr>
          <p:nvPr>
            <p:ph type="title"/>
          </p:nvPr>
        </p:nvSpPr>
        <p:spPr>
          <a:xfrm>
            <a:off x="1153645" y="122905"/>
            <a:ext cx="700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and Results</a:t>
            </a:r>
            <a:endParaRPr dirty="0">
              <a:solidFill>
                <a:schemeClr val="dk1"/>
              </a:solidFill>
            </a:endParaRPr>
          </a:p>
        </p:txBody>
      </p:sp>
      <p:graphicFrame>
        <p:nvGraphicFramePr>
          <p:cNvPr id="357" name="Google Shape;357;p45"/>
          <p:cNvGraphicFramePr/>
          <p:nvPr/>
        </p:nvGraphicFramePr>
        <p:xfrm>
          <a:off x="1069825" y="1859941"/>
          <a:ext cx="7360950" cy="967409"/>
        </p:xfrm>
        <a:graphic>
          <a:graphicData uri="http://schemas.openxmlformats.org/drawingml/2006/table">
            <a:tbl>
              <a:tblPr>
                <a:noFill/>
                <a:tableStyleId>{D3728C54-F28F-4465-B396-5F7AAE316C17}</a:tableStyleId>
              </a:tblPr>
              <a:tblGrid>
                <a:gridCol w="2453650">
                  <a:extLst>
                    <a:ext uri="{9D8B030D-6E8A-4147-A177-3AD203B41FA5}">
                      <a16:colId xmlns:a16="http://schemas.microsoft.com/office/drawing/2014/main" val="20000"/>
                    </a:ext>
                  </a:extLst>
                </a:gridCol>
                <a:gridCol w="2453650">
                  <a:extLst>
                    <a:ext uri="{9D8B030D-6E8A-4147-A177-3AD203B41FA5}">
                      <a16:colId xmlns:a16="http://schemas.microsoft.com/office/drawing/2014/main" val="20001"/>
                    </a:ext>
                  </a:extLst>
                </a:gridCol>
                <a:gridCol w="2453650">
                  <a:extLst>
                    <a:ext uri="{9D8B030D-6E8A-4147-A177-3AD203B41FA5}">
                      <a16:colId xmlns:a16="http://schemas.microsoft.com/office/drawing/2014/main" val="20002"/>
                    </a:ext>
                  </a:extLst>
                </a:gridCol>
              </a:tblGrid>
              <a:tr h="397990">
                <a:tc>
                  <a:txBody>
                    <a:bodyPr/>
                    <a:lstStyle/>
                    <a:p>
                      <a:pPr marL="0" lvl="0" indent="0" algn="ctr" rtl="0">
                        <a:spcBef>
                          <a:spcPts val="0"/>
                        </a:spcBef>
                        <a:spcAft>
                          <a:spcPts val="0"/>
                        </a:spcAft>
                        <a:buNone/>
                      </a:pPr>
                      <a:r>
                        <a:rPr lang="en" sz="1800" b="1" dirty="0">
                          <a:solidFill>
                            <a:schemeClr val="lt1"/>
                          </a:solidFill>
                          <a:latin typeface="Oswald"/>
                          <a:ea typeface="Oswald"/>
                          <a:cs typeface="Oswald"/>
                          <a:sym typeface="Oswald"/>
                        </a:rPr>
                        <a:t>Lexical</a:t>
                      </a:r>
                      <a:endParaRPr sz="1800" b="1" dirty="0">
                        <a:solidFill>
                          <a:schemeClr val="lt1"/>
                        </a:solidFill>
                        <a:latin typeface="Oswald"/>
                        <a:ea typeface="Oswald"/>
                        <a:cs typeface="Oswald"/>
                        <a:sym typeface="Oswald"/>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800" b="1" dirty="0">
                          <a:solidFill>
                            <a:schemeClr val="lt1"/>
                          </a:solidFill>
                          <a:latin typeface="Oswald"/>
                          <a:ea typeface="Oswald"/>
                          <a:cs typeface="Oswald"/>
                          <a:sym typeface="Oswald"/>
                        </a:rPr>
                        <a:t>Syntactic</a:t>
                      </a:r>
                      <a:endParaRPr sz="1800" b="1" dirty="0">
                        <a:solidFill>
                          <a:schemeClr val="lt1"/>
                        </a:solidFill>
                        <a:latin typeface="Oswald"/>
                        <a:ea typeface="Oswald"/>
                        <a:cs typeface="Oswald"/>
                        <a:sym typeface="Oswald"/>
                      </a:endParaRPr>
                    </a:p>
                  </a:txBody>
                  <a:tcPr marL="91425" marR="91425" marT="91425" marB="91425" anchor="ctr">
                    <a:lnL w="19050" cap="flat" cmpd="sng" algn="ctr">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Oswald"/>
                          <a:ea typeface="Oswald"/>
                          <a:cs typeface="Oswald"/>
                          <a:sym typeface="Oswald"/>
                        </a:rPr>
                        <a:t>Total</a:t>
                      </a:r>
                      <a:endParaRPr sz="1800" b="1" dirty="0">
                        <a:solidFill>
                          <a:schemeClr val="lt1"/>
                        </a:solidFill>
                        <a:latin typeface="Oswald"/>
                        <a:ea typeface="Oswald"/>
                        <a:cs typeface="Oswald"/>
                        <a:sym typeface="Oswald"/>
                      </a:endParaRPr>
                    </a:p>
                  </a:txBody>
                  <a:tcPr marL="91425" marR="91425" marT="91425" marB="91425" anchor="ctr">
                    <a:lnL w="19050" cap="flat" cmpd="sng" algn="ctr">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10239">
                <a:tc>
                  <a:txBody>
                    <a:bodyPr/>
                    <a:lstStyle/>
                    <a:p>
                      <a:pPr marL="0" lvl="0" indent="0" algn="ctr" rtl="0">
                        <a:spcBef>
                          <a:spcPts val="0"/>
                        </a:spcBef>
                        <a:spcAft>
                          <a:spcPts val="0"/>
                        </a:spcAft>
                        <a:buNone/>
                      </a:pPr>
                      <a:r>
                        <a:rPr lang="en-US" sz="1800" b="1" dirty="0">
                          <a:solidFill>
                            <a:srgbClr val="92D050"/>
                          </a:solidFill>
                          <a:latin typeface="Oswald"/>
                          <a:ea typeface="Oswald"/>
                          <a:cs typeface="Oswald"/>
                          <a:sym typeface="Oswald"/>
                        </a:rPr>
                        <a:t>0.7567</a:t>
                      </a:r>
                      <a:endParaRPr sz="1800" b="1" dirty="0">
                        <a:solidFill>
                          <a:srgbClr val="92D050"/>
                        </a:solidFill>
                        <a:latin typeface="Oswald"/>
                        <a:ea typeface="Oswald"/>
                        <a:cs typeface="Oswald"/>
                        <a:sym typeface="Oswald"/>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b="1" dirty="0">
                          <a:solidFill>
                            <a:schemeClr val="accent1">
                              <a:lumMod val="60000"/>
                              <a:lumOff val="40000"/>
                            </a:schemeClr>
                          </a:solidFill>
                          <a:latin typeface="Oswald"/>
                          <a:ea typeface="Oswald"/>
                          <a:cs typeface="Oswald"/>
                          <a:sym typeface="Oswald"/>
                        </a:rPr>
                        <a:t>0.6572</a:t>
                      </a:r>
                      <a:endParaRPr sz="1800" b="1" dirty="0">
                        <a:solidFill>
                          <a:schemeClr val="accent1">
                            <a:lumMod val="60000"/>
                            <a:lumOff val="40000"/>
                          </a:schemeClr>
                        </a:solidFill>
                        <a:latin typeface="Oswald"/>
                        <a:ea typeface="Oswald"/>
                        <a:cs typeface="Oswald"/>
                        <a:sym typeface="Oswald"/>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b="1" dirty="0">
                          <a:solidFill>
                            <a:srgbClr val="CC9900"/>
                          </a:solidFill>
                          <a:latin typeface="Oswald"/>
                          <a:sym typeface="Oswald"/>
                        </a:rPr>
                        <a:t>0.7666</a:t>
                      </a:r>
                      <a:endParaRPr sz="1800" b="1" dirty="0">
                        <a:solidFill>
                          <a:srgbClr val="CC9900"/>
                        </a:solidFill>
                        <a:latin typeface="Oswald"/>
                        <a:sym typeface="Oswald"/>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chemeClr val="lt1">
                          <a:alpha val="0"/>
                        </a:schemeClr>
                      </a:solidFill>
                      <a:prstDash val="solid"/>
                      <a:round/>
                      <a:headEnd type="none" w="sm" len="sm"/>
                      <a:tailEnd type="none" w="sm" len="sm"/>
                    </a:lnT>
                    <a:lnB w="19050" cap="flat" cmpd="sng" algn="ctr">
                      <a:solidFill>
                        <a:schemeClr val="lt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8" name="Grupo 7">
            <a:extLst>
              <a:ext uri="{FF2B5EF4-FFF2-40B4-BE49-F238E27FC236}">
                <a16:creationId xmlns:a16="http://schemas.microsoft.com/office/drawing/2014/main" id="{0250E7AE-300D-EC82-C13B-5F0BD8394A81}"/>
              </a:ext>
            </a:extLst>
          </p:cNvPr>
          <p:cNvGrpSpPr/>
          <p:nvPr/>
        </p:nvGrpSpPr>
        <p:grpSpPr>
          <a:xfrm>
            <a:off x="2833126" y="818171"/>
            <a:ext cx="3645438" cy="891949"/>
            <a:chOff x="2650767" y="868592"/>
            <a:chExt cx="3645438" cy="891949"/>
          </a:xfrm>
        </p:grpSpPr>
        <p:grpSp>
          <p:nvGrpSpPr>
            <p:cNvPr id="2" name="Grupo 1">
              <a:extLst>
                <a:ext uri="{FF2B5EF4-FFF2-40B4-BE49-F238E27FC236}">
                  <a16:creationId xmlns:a16="http://schemas.microsoft.com/office/drawing/2014/main" id="{7CE255C9-7273-DE6C-B189-25D8780AA903}"/>
                </a:ext>
              </a:extLst>
            </p:cNvPr>
            <p:cNvGrpSpPr/>
            <p:nvPr/>
          </p:nvGrpSpPr>
          <p:grpSpPr>
            <a:xfrm>
              <a:off x="2650767" y="868592"/>
              <a:ext cx="3645438" cy="359559"/>
              <a:chOff x="5159836" y="3300451"/>
              <a:chExt cx="3645438" cy="359559"/>
            </a:xfrm>
          </p:grpSpPr>
          <p:sp>
            <p:nvSpPr>
              <p:cNvPr id="3" name="Google Shape;169;p29">
                <a:extLst>
                  <a:ext uri="{FF2B5EF4-FFF2-40B4-BE49-F238E27FC236}">
                    <a16:creationId xmlns:a16="http://schemas.microsoft.com/office/drawing/2014/main" id="{FCD289B3-AB6B-B361-DBE0-23FC55F6A8FD}"/>
                  </a:ext>
                </a:extLst>
              </p:cNvPr>
              <p:cNvSpPr txBox="1">
                <a:spLocks/>
              </p:cNvSpPr>
              <p:nvPr/>
            </p:nvSpPr>
            <p:spPr>
              <a:xfrm>
                <a:off x="5159836"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b="1" dirty="0">
                    <a:solidFill>
                      <a:schemeClr val="bg1"/>
                    </a:solidFill>
                  </a:rPr>
                  <a:t>S.V.R.</a:t>
                </a:r>
                <a:endParaRPr lang="es-ES" sz="1200" b="1" dirty="0">
                  <a:solidFill>
                    <a:schemeClr val="bg1"/>
                  </a:solidFill>
                </a:endParaRPr>
              </a:p>
            </p:txBody>
          </p:sp>
          <p:sp>
            <p:nvSpPr>
              <p:cNvPr id="4" name="Google Shape;169;p29">
                <a:extLst>
                  <a:ext uri="{FF2B5EF4-FFF2-40B4-BE49-F238E27FC236}">
                    <a16:creationId xmlns:a16="http://schemas.microsoft.com/office/drawing/2014/main" id="{8DDBBB63-94DB-7B46-7D09-CF601AD52872}"/>
                  </a:ext>
                </a:extLst>
              </p:cNvPr>
              <p:cNvSpPr txBox="1">
                <a:spLocks/>
              </p:cNvSpPr>
              <p:nvPr/>
            </p:nvSpPr>
            <p:spPr>
              <a:xfrm>
                <a:off x="6124058"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X</a:t>
                </a:r>
                <a:r>
                  <a:rPr lang="en-US" sz="1200" b="1" dirty="0" err="1">
                    <a:solidFill>
                      <a:schemeClr val="bg1"/>
                    </a:solidFill>
                  </a:rPr>
                  <a:t>GBoost</a:t>
                </a:r>
                <a:endParaRPr lang="es-ES" sz="1200" b="1" dirty="0">
                  <a:solidFill>
                    <a:schemeClr val="bg1"/>
                  </a:solidFill>
                </a:endParaRPr>
              </a:p>
            </p:txBody>
          </p:sp>
          <p:sp>
            <p:nvSpPr>
              <p:cNvPr id="5" name="Google Shape;169;p29">
                <a:extLst>
                  <a:ext uri="{FF2B5EF4-FFF2-40B4-BE49-F238E27FC236}">
                    <a16:creationId xmlns:a16="http://schemas.microsoft.com/office/drawing/2014/main" id="{350F641E-AC21-03BB-788D-79FFDB09F1CA}"/>
                  </a:ext>
                </a:extLst>
              </p:cNvPr>
              <p:cNvSpPr txBox="1">
                <a:spLocks/>
              </p:cNvSpPr>
              <p:nvPr/>
            </p:nvSpPr>
            <p:spPr>
              <a:xfrm>
                <a:off x="7088280"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M.L.P.</a:t>
                </a:r>
              </a:p>
            </p:txBody>
          </p:sp>
          <p:sp>
            <p:nvSpPr>
              <p:cNvPr id="6" name="Google Shape;169;p29">
                <a:extLst>
                  <a:ext uri="{FF2B5EF4-FFF2-40B4-BE49-F238E27FC236}">
                    <a16:creationId xmlns:a16="http://schemas.microsoft.com/office/drawing/2014/main" id="{AD5354C7-21E1-9CD3-627C-461C94140757}"/>
                  </a:ext>
                </a:extLst>
              </p:cNvPr>
              <p:cNvSpPr txBox="1">
                <a:spLocks/>
              </p:cNvSpPr>
              <p:nvPr/>
            </p:nvSpPr>
            <p:spPr>
              <a:xfrm>
                <a:off x="8052502" y="3300451"/>
                <a:ext cx="752772" cy="359559"/>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b="1" dirty="0">
                    <a:solidFill>
                      <a:schemeClr val="bg1"/>
                    </a:solidFill>
                  </a:rPr>
                  <a:t>R.F.</a:t>
                </a:r>
              </a:p>
            </p:txBody>
          </p:sp>
        </p:grpSp>
        <p:sp>
          <p:nvSpPr>
            <p:cNvPr id="7" name="Google Shape;169;p29">
              <a:extLst>
                <a:ext uri="{FF2B5EF4-FFF2-40B4-BE49-F238E27FC236}">
                  <a16:creationId xmlns:a16="http://schemas.microsoft.com/office/drawing/2014/main" id="{CF9A7C24-52C7-87CF-A6B9-4FD7424E7F3B}"/>
                </a:ext>
              </a:extLst>
            </p:cNvPr>
            <p:cNvSpPr txBox="1">
              <a:spLocks/>
            </p:cNvSpPr>
            <p:nvPr/>
          </p:nvSpPr>
          <p:spPr>
            <a:xfrm>
              <a:off x="3595865" y="1400983"/>
              <a:ext cx="1799919" cy="359558"/>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b="1" dirty="0">
                  <a:solidFill>
                    <a:schemeClr val="bg1"/>
                  </a:solidFill>
                </a:rPr>
                <a:t>Voting Regressor</a:t>
              </a:r>
              <a:endParaRPr lang="es-ES" sz="1200" b="1" dirty="0">
                <a:solidFill>
                  <a:schemeClr val="bg1"/>
                </a:solidFill>
              </a:endParaRPr>
            </a:p>
          </p:txBody>
        </p:sp>
      </p:grpSp>
      <p:sp>
        <p:nvSpPr>
          <p:cNvPr id="9" name="CuadroTexto 8">
            <a:extLst>
              <a:ext uri="{FF2B5EF4-FFF2-40B4-BE49-F238E27FC236}">
                <a16:creationId xmlns:a16="http://schemas.microsoft.com/office/drawing/2014/main" id="{4849D99E-4583-6B77-0B72-51ED5BA2ED8E}"/>
              </a:ext>
            </a:extLst>
          </p:cNvPr>
          <p:cNvSpPr txBox="1"/>
          <p:nvPr/>
        </p:nvSpPr>
        <p:spPr>
          <a:xfrm rot="16200000">
            <a:off x="1752594" y="787214"/>
            <a:ext cx="1310401" cy="58477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600" b="1" i="1" dirty="0"/>
              <a:t>C</a:t>
            </a:r>
            <a:r>
              <a:rPr lang="en-US" sz="1600" b="1" i="1" dirty="0"/>
              <a:t>ross Validation</a:t>
            </a:r>
            <a:endParaRPr lang="en-US" b="1" i="1" dirty="0"/>
          </a:p>
        </p:txBody>
      </p:sp>
      <p:cxnSp>
        <p:nvCxnSpPr>
          <p:cNvPr id="11" name="Conector recto 10">
            <a:extLst>
              <a:ext uri="{FF2B5EF4-FFF2-40B4-BE49-F238E27FC236}">
                <a16:creationId xmlns:a16="http://schemas.microsoft.com/office/drawing/2014/main" id="{753AD142-6BD8-F982-4E7C-695C8A7CA889}"/>
              </a:ext>
            </a:extLst>
          </p:cNvPr>
          <p:cNvCxnSpPr>
            <a:cxnSpLocks/>
          </p:cNvCxnSpPr>
          <p:nvPr/>
        </p:nvCxnSpPr>
        <p:spPr>
          <a:xfrm>
            <a:off x="2697876" y="818171"/>
            <a:ext cx="0" cy="8919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Conector: curvado 13">
            <a:extLst>
              <a:ext uri="{FF2B5EF4-FFF2-40B4-BE49-F238E27FC236}">
                <a16:creationId xmlns:a16="http://schemas.microsoft.com/office/drawing/2014/main" id="{E8475932-9B21-C5D5-A9E2-C8FA152033EF}"/>
              </a:ext>
            </a:extLst>
          </p:cNvPr>
          <p:cNvCxnSpPr>
            <a:cxnSpLocks/>
          </p:cNvCxnSpPr>
          <p:nvPr/>
        </p:nvCxnSpPr>
        <p:spPr>
          <a:xfrm rot="5400000">
            <a:off x="6252768" y="917239"/>
            <a:ext cx="451591" cy="274231"/>
          </a:xfrm>
          <a:prstGeom prst="curvedConnector3">
            <a:avLst>
              <a:gd name="adj1" fmla="val 16474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uadroTexto 27">
            <a:extLst>
              <a:ext uri="{FF2B5EF4-FFF2-40B4-BE49-F238E27FC236}">
                <a16:creationId xmlns:a16="http://schemas.microsoft.com/office/drawing/2014/main" id="{C870E6CA-E2A1-969E-FB95-9E9A82C6FC18}"/>
              </a:ext>
            </a:extLst>
          </p:cNvPr>
          <p:cNvSpPr txBox="1"/>
          <p:nvPr/>
        </p:nvSpPr>
        <p:spPr>
          <a:xfrm>
            <a:off x="6656185" y="787213"/>
            <a:ext cx="1310401" cy="338554"/>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600" b="1" dirty="0">
                <a:ln w="0"/>
                <a:solidFill>
                  <a:schemeClr val="accent1"/>
                </a:solidFill>
                <a:effectLst>
                  <a:outerShdw blurRad="38100" dist="25400" dir="5400000" algn="ctr" rotWithShape="0">
                    <a:srgbClr val="6E747A">
                      <a:alpha val="43000"/>
                    </a:srgbClr>
                  </a:outerShdw>
                </a:effectLst>
              </a:rPr>
              <a:t>RETRAIN</a:t>
            </a:r>
            <a:endParaRPr lang="en-US" b="1" dirty="0"/>
          </a:p>
        </p:txBody>
      </p:sp>
      <p:sp>
        <p:nvSpPr>
          <p:cNvPr id="29" name="Google Shape;356;p45">
            <a:extLst>
              <a:ext uri="{FF2B5EF4-FFF2-40B4-BE49-F238E27FC236}">
                <a16:creationId xmlns:a16="http://schemas.microsoft.com/office/drawing/2014/main" id="{89F4BCFC-EE84-7C26-B96E-F450D2C29F7C}"/>
              </a:ext>
            </a:extLst>
          </p:cNvPr>
          <p:cNvSpPr txBox="1">
            <a:spLocks/>
          </p:cNvSpPr>
          <p:nvPr/>
        </p:nvSpPr>
        <p:spPr>
          <a:xfrm>
            <a:off x="-239348" y="2952101"/>
            <a:ext cx="29905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rPr>
              <a:t>PCA</a:t>
            </a:r>
          </a:p>
        </p:txBody>
      </p:sp>
      <p:sp>
        <p:nvSpPr>
          <p:cNvPr id="30" name="CuadroTexto 29">
            <a:extLst>
              <a:ext uri="{FF2B5EF4-FFF2-40B4-BE49-F238E27FC236}">
                <a16:creationId xmlns:a16="http://schemas.microsoft.com/office/drawing/2014/main" id="{1F9E0B86-62AE-4B35-BD24-E1D46652F780}"/>
              </a:ext>
            </a:extLst>
          </p:cNvPr>
          <p:cNvSpPr txBox="1"/>
          <p:nvPr/>
        </p:nvSpPr>
        <p:spPr>
          <a:xfrm>
            <a:off x="1153645" y="3402053"/>
            <a:ext cx="1310401" cy="46166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s-ES" sz="1200" b="1" i="1" dirty="0">
                <a:solidFill>
                  <a:schemeClr val="bg1"/>
                </a:solidFill>
              </a:rPr>
              <a:t>R</a:t>
            </a:r>
            <a:r>
              <a:rPr lang="en-US" sz="1200" b="1" i="1" dirty="0" err="1">
                <a:solidFill>
                  <a:schemeClr val="bg1"/>
                </a:solidFill>
              </a:rPr>
              <a:t>etains</a:t>
            </a:r>
            <a:r>
              <a:rPr lang="en-US" sz="1200" b="1" i="1" dirty="0">
                <a:solidFill>
                  <a:schemeClr val="bg1"/>
                </a:solidFill>
              </a:rPr>
              <a:t> 95% of the variance.</a:t>
            </a:r>
            <a:endParaRPr lang="en-US" sz="1800" b="1" i="1" dirty="0">
              <a:solidFill>
                <a:schemeClr val="bg1"/>
              </a:solidFill>
            </a:endParaRPr>
          </a:p>
        </p:txBody>
      </p:sp>
      <p:sp>
        <p:nvSpPr>
          <p:cNvPr id="33" name="CuadroTexto 32">
            <a:extLst>
              <a:ext uri="{FF2B5EF4-FFF2-40B4-BE49-F238E27FC236}">
                <a16:creationId xmlns:a16="http://schemas.microsoft.com/office/drawing/2014/main" id="{03EA2412-586D-14DC-2477-B879CB01EA87}"/>
              </a:ext>
            </a:extLst>
          </p:cNvPr>
          <p:cNvSpPr txBox="1"/>
          <p:nvPr/>
        </p:nvSpPr>
        <p:spPr>
          <a:xfrm>
            <a:off x="6803324" y="3037809"/>
            <a:ext cx="909442" cy="369332"/>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800" b="1" dirty="0">
                <a:solidFill>
                  <a:srgbClr val="CC9900"/>
                </a:solidFill>
                <a:latin typeface="Oswald"/>
                <a:sym typeface="Oswald"/>
              </a:rPr>
              <a:t>0.7676</a:t>
            </a:r>
            <a:endParaRPr lang="en-US" sz="1800" b="1" i="1" dirty="0">
              <a:solidFill>
                <a:srgbClr val="CC9900"/>
              </a:solidFill>
            </a:endParaRPr>
          </a:p>
        </p:txBody>
      </p:sp>
      <p:sp>
        <p:nvSpPr>
          <p:cNvPr id="10" name="CuadroTexto 9">
            <a:extLst>
              <a:ext uri="{FF2B5EF4-FFF2-40B4-BE49-F238E27FC236}">
                <a16:creationId xmlns:a16="http://schemas.microsoft.com/office/drawing/2014/main" id="{3019E8D6-B537-A2DC-B904-AE348F0887A2}"/>
              </a:ext>
            </a:extLst>
          </p:cNvPr>
          <p:cNvSpPr txBox="1"/>
          <p:nvPr/>
        </p:nvSpPr>
        <p:spPr>
          <a:xfrm>
            <a:off x="6788084" y="2364224"/>
            <a:ext cx="909442" cy="369332"/>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800" b="1" dirty="0">
                <a:solidFill>
                  <a:srgbClr val="92D050"/>
                </a:solidFill>
                <a:latin typeface="Oswald"/>
                <a:sym typeface="Oswald"/>
              </a:rPr>
              <a:t>0.7666</a:t>
            </a:r>
            <a:endParaRPr lang="en-US" sz="1800" b="1" i="1" dirty="0">
              <a:solidFill>
                <a:srgbClr val="92D050"/>
              </a:solidFill>
            </a:endParaRPr>
          </a:p>
        </p:txBody>
      </p:sp>
      <p:cxnSp>
        <p:nvCxnSpPr>
          <p:cNvPr id="13" name="Conector recto de flecha 12">
            <a:extLst>
              <a:ext uri="{FF2B5EF4-FFF2-40B4-BE49-F238E27FC236}">
                <a16:creationId xmlns:a16="http://schemas.microsoft.com/office/drawing/2014/main" id="{2567EB8E-1A30-D992-52FC-ED45396B3CED}"/>
              </a:ext>
            </a:extLst>
          </p:cNvPr>
          <p:cNvCxnSpPr>
            <a:cxnSpLocks/>
          </p:cNvCxnSpPr>
          <p:nvPr/>
        </p:nvCxnSpPr>
        <p:spPr>
          <a:xfrm flipV="1">
            <a:off x="2621676" y="3237060"/>
            <a:ext cx="4036868" cy="1391"/>
          </a:xfrm>
          <a:prstGeom prst="straightConnector1">
            <a:avLst/>
          </a:prstGeom>
          <a:ln w="12700">
            <a:solidFill>
              <a:srgbClr val="CC9900"/>
            </a:solidFill>
            <a:tailEnd type="triangle"/>
          </a:ln>
        </p:spPr>
        <p:style>
          <a:lnRef idx="1">
            <a:schemeClr val="accent1"/>
          </a:lnRef>
          <a:fillRef idx="0">
            <a:schemeClr val="accent1"/>
          </a:fillRef>
          <a:effectRef idx="0">
            <a:schemeClr val="accent1"/>
          </a:effectRef>
          <a:fontRef idx="minor">
            <a:schemeClr val="tx1"/>
          </a:fontRef>
        </p:style>
      </p:cxnSp>
      <p:sp>
        <p:nvSpPr>
          <p:cNvPr id="16" name="Google Shape;356;p45">
            <a:extLst>
              <a:ext uri="{FF2B5EF4-FFF2-40B4-BE49-F238E27FC236}">
                <a16:creationId xmlns:a16="http://schemas.microsoft.com/office/drawing/2014/main" id="{F4342CD8-C6AB-220D-9715-6243E4F92544}"/>
              </a:ext>
            </a:extLst>
          </p:cNvPr>
          <p:cNvSpPr txBox="1">
            <a:spLocks/>
          </p:cNvSpPr>
          <p:nvPr/>
        </p:nvSpPr>
        <p:spPr>
          <a:xfrm>
            <a:off x="0" y="3981282"/>
            <a:ext cx="2990564" cy="925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rPr>
              <a:t>PCA + Data Augmentation</a:t>
            </a:r>
          </a:p>
        </p:txBody>
      </p:sp>
      <p:cxnSp>
        <p:nvCxnSpPr>
          <p:cNvPr id="17" name="Conector recto de flecha 16">
            <a:extLst>
              <a:ext uri="{FF2B5EF4-FFF2-40B4-BE49-F238E27FC236}">
                <a16:creationId xmlns:a16="http://schemas.microsoft.com/office/drawing/2014/main" id="{AA29661F-FA43-871B-716D-89701F7EEC41}"/>
              </a:ext>
            </a:extLst>
          </p:cNvPr>
          <p:cNvCxnSpPr>
            <a:cxnSpLocks/>
          </p:cNvCxnSpPr>
          <p:nvPr/>
        </p:nvCxnSpPr>
        <p:spPr>
          <a:xfrm flipV="1">
            <a:off x="2621676" y="4375365"/>
            <a:ext cx="4036868" cy="1391"/>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F8EA89B-3A3F-107F-9948-B2ABBF1F74FD}"/>
              </a:ext>
            </a:extLst>
          </p:cNvPr>
          <p:cNvSpPr txBox="1"/>
          <p:nvPr/>
        </p:nvSpPr>
        <p:spPr>
          <a:xfrm>
            <a:off x="6788084" y="4171621"/>
            <a:ext cx="909442" cy="369332"/>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800" b="1" dirty="0">
                <a:solidFill>
                  <a:srgbClr val="92D050"/>
                </a:solidFill>
                <a:latin typeface="Oswald"/>
                <a:sym typeface="Oswald"/>
              </a:rPr>
              <a:t>0.7635</a:t>
            </a:r>
            <a:endParaRPr lang="en-US" sz="1800" b="1" i="1" dirty="0">
              <a:solidFill>
                <a:srgbClr val="92D050"/>
              </a:solidFill>
            </a:endParaRPr>
          </a:p>
        </p:txBody>
      </p:sp>
    </p:spTree>
    <p:extLst>
      <p:ext uri="{BB962C8B-B14F-4D97-AF65-F5344CB8AC3E}">
        <p14:creationId xmlns:p14="http://schemas.microsoft.com/office/powerpoint/2010/main" val="192076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p:bldP spid="10" grpId="0"/>
      <p:bldP spid="1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415366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118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7"/>
          <p:cNvSpPr txBox="1">
            <a:spLocks noGrp="1"/>
          </p:cNvSpPr>
          <p:nvPr>
            <p:ph type="title"/>
          </p:nvPr>
        </p:nvSpPr>
        <p:spPr>
          <a:xfrm flipH="1">
            <a:off x="1070027" y="521225"/>
            <a:ext cx="3501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dirty="0"/>
          </a:p>
        </p:txBody>
      </p:sp>
      <p:sp>
        <p:nvSpPr>
          <p:cNvPr id="369" name="Google Shape;369;p47"/>
          <p:cNvSpPr txBox="1">
            <a:spLocks noGrp="1"/>
          </p:cNvSpPr>
          <p:nvPr>
            <p:ph type="subTitle" idx="1"/>
          </p:nvPr>
        </p:nvSpPr>
        <p:spPr>
          <a:xfrm flipH="1">
            <a:off x="698620" y="1328974"/>
            <a:ext cx="4244550" cy="410100"/>
          </a:xfrm>
          <a:prstGeom prst="rect">
            <a:avLst/>
          </a:prstGeom>
        </p:spPr>
        <p:txBody>
          <a:bodyPr spcFirstLastPara="1" wrap="square" lIns="91425" tIns="91425" rIns="91425" bIns="91425" anchor="t" anchorCtr="0">
            <a:noAutofit/>
          </a:bodyPr>
          <a:lstStyle/>
          <a:p>
            <a:pPr marL="0" lvl="0" indent="0">
              <a:spcAft>
                <a:spcPts val="1600"/>
              </a:spcAft>
            </a:pPr>
            <a:r>
              <a:rPr lang="en" dirty="0"/>
              <a:t>1. </a:t>
            </a:r>
            <a:r>
              <a:rPr lang="en-US" dirty="0"/>
              <a:t>IMPORTANCE OF PRE-PROCESSING</a:t>
            </a:r>
            <a:endParaRPr dirty="0"/>
          </a:p>
        </p:txBody>
      </p:sp>
      <p:sp>
        <p:nvSpPr>
          <p:cNvPr id="370" name="Google Shape;370;p47"/>
          <p:cNvSpPr txBox="1">
            <a:spLocks noGrp="1"/>
          </p:cNvSpPr>
          <p:nvPr>
            <p:ph type="subTitle" idx="2"/>
          </p:nvPr>
        </p:nvSpPr>
        <p:spPr>
          <a:xfrm flipH="1">
            <a:off x="1069945" y="1649601"/>
            <a:ext cx="3501900" cy="68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sp>
        <p:nvSpPr>
          <p:cNvPr id="371" name="Google Shape;371;p47"/>
          <p:cNvSpPr txBox="1">
            <a:spLocks noGrp="1"/>
          </p:cNvSpPr>
          <p:nvPr>
            <p:ph type="subTitle" idx="3"/>
          </p:nvPr>
        </p:nvSpPr>
        <p:spPr>
          <a:xfrm flipH="1">
            <a:off x="1069945" y="2255001"/>
            <a:ext cx="3501900" cy="410100"/>
          </a:xfrm>
          <a:prstGeom prst="rect">
            <a:avLst/>
          </a:prstGeom>
        </p:spPr>
        <p:txBody>
          <a:bodyPr spcFirstLastPara="1" wrap="square" lIns="91425" tIns="91425" rIns="91425" bIns="91425" anchor="t" anchorCtr="0">
            <a:noAutofit/>
          </a:bodyPr>
          <a:lstStyle/>
          <a:p>
            <a:pPr marL="0" lvl="0" indent="0">
              <a:spcAft>
                <a:spcPts val="1600"/>
              </a:spcAft>
            </a:pPr>
            <a:r>
              <a:rPr lang="en" dirty="0"/>
              <a:t>2. </a:t>
            </a:r>
            <a:r>
              <a:rPr lang="en-US" dirty="0"/>
              <a:t>GREAT RESULTS THROUGH THE VOTING ENSEMBLE</a:t>
            </a:r>
            <a:endParaRPr dirty="0"/>
          </a:p>
        </p:txBody>
      </p:sp>
      <p:sp>
        <p:nvSpPr>
          <p:cNvPr id="372" name="Google Shape;372;p47"/>
          <p:cNvSpPr txBox="1">
            <a:spLocks noGrp="1"/>
          </p:cNvSpPr>
          <p:nvPr>
            <p:ph type="subTitle" idx="4"/>
          </p:nvPr>
        </p:nvSpPr>
        <p:spPr>
          <a:xfrm flipH="1">
            <a:off x="1069945" y="2755051"/>
            <a:ext cx="3501900" cy="68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p>
        </p:txBody>
      </p:sp>
      <p:sp>
        <p:nvSpPr>
          <p:cNvPr id="373" name="Google Shape;373;p47"/>
          <p:cNvSpPr txBox="1">
            <a:spLocks noGrp="1"/>
          </p:cNvSpPr>
          <p:nvPr>
            <p:ph type="subTitle" idx="5"/>
          </p:nvPr>
        </p:nvSpPr>
        <p:spPr>
          <a:xfrm flipH="1">
            <a:off x="1069945" y="3396331"/>
            <a:ext cx="3501900" cy="410100"/>
          </a:xfrm>
          <a:prstGeom prst="rect">
            <a:avLst/>
          </a:prstGeom>
        </p:spPr>
        <p:txBody>
          <a:bodyPr spcFirstLastPara="1" wrap="square" lIns="91425" tIns="91425" rIns="91425" bIns="91425" anchor="t" anchorCtr="0">
            <a:noAutofit/>
          </a:bodyPr>
          <a:lstStyle/>
          <a:p>
            <a:pPr marL="0" lvl="0" indent="0">
              <a:spcAft>
                <a:spcPts val="1600"/>
              </a:spcAft>
            </a:pPr>
            <a:r>
              <a:rPr lang="en" dirty="0"/>
              <a:t>3. </a:t>
            </a:r>
            <a:r>
              <a:rPr lang="en-US" dirty="0"/>
              <a:t>BETTER RESULT BY REDUCING THE DIMENSIONALITY OF THE PCA</a:t>
            </a:r>
            <a:endParaRPr dirty="0"/>
          </a:p>
        </p:txBody>
      </p:sp>
      <p:sp>
        <p:nvSpPr>
          <p:cNvPr id="374" name="Google Shape;374;p47"/>
          <p:cNvSpPr txBox="1">
            <a:spLocks noGrp="1"/>
          </p:cNvSpPr>
          <p:nvPr>
            <p:ph type="subTitle" idx="6"/>
          </p:nvPr>
        </p:nvSpPr>
        <p:spPr>
          <a:xfrm flipH="1">
            <a:off x="1069945" y="3814780"/>
            <a:ext cx="3501900" cy="68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p>
        </p:txBody>
      </p:sp>
      <p:sp>
        <p:nvSpPr>
          <p:cNvPr id="375" name="Google Shape;375;p47"/>
          <p:cNvSpPr/>
          <p:nvPr/>
        </p:nvSpPr>
        <p:spPr>
          <a:xfrm flipH="1">
            <a:off x="5314650" y="1552664"/>
            <a:ext cx="511458" cy="503407"/>
          </a:xfrm>
          <a:prstGeom prst="rect">
            <a:avLst/>
          </a:prstGeom>
        </p:spPr>
        <p:txBody>
          <a:bodyPr>
            <a:prstTxWarp prst="textPlain">
              <a:avLst/>
            </a:prstTxWarp>
          </a:bodyPr>
          <a:lstStyle/>
          <a:p>
            <a:pPr lvl="0" algn="ctr"/>
            <a:r>
              <a:rPr b="1" i="0">
                <a:ln>
                  <a:noFill/>
                </a:ln>
                <a:solidFill>
                  <a:schemeClr val="accent1"/>
                </a:solidFill>
                <a:latin typeface="Oswald"/>
              </a:rPr>
              <a:t>.</a:t>
            </a:r>
          </a:p>
        </p:txBody>
      </p:sp>
      <p:sp>
        <p:nvSpPr>
          <p:cNvPr id="376" name="Google Shape;376;p47"/>
          <p:cNvSpPr/>
          <p:nvPr/>
        </p:nvSpPr>
        <p:spPr>
          <a:xfrm flipH="1">
            <a:off x="5314650" y="2648389"/>
            <a:ext cx="511458" cy="503407"/>
          </a:xfrm>
          <a:prstGeom prst="rect">
            <a:avLst/>
          </a:prstGeom>
        </p:spPr>
        <p:txBody>
          <a:bodyPr>
            <a:prstTxWarp prst="textPlain">
              <a:avLst/>
            </a:prstTxWarp>
          </a:bodyPr>
          <a:lstStyle/>
          <a:p>
            <a:pPr lvl="0" algn="ctr"/>
            <a:r>
              <a:rPr b="1" i="0">
                <a:ln>
                  <a:noFill/>
                </a:ln>
                <a:solidFill>
                  <a:schemeClr val="accent1"/>
                </a:solidFill>
                <a:latin typeface="Oswald"/>
              </a:rPr>
              <a:t>.</a:t>
            </a:r>
          </a:p>
        </p:txBody>
      </p:sp>
      <p:sp>
        <p:nvSpPr>
          <p:cNvPr id="377" name="Google Shape;377;p47"/>
          <p:cNvSpPr/>
          <p:nvPr/>
        </p:nvSpPr>
        <p:spPr>
          <a:xfrm flipH="1">
            <a:off x="5314650" y="3744114"/>
            <a:ext cx="511458" cy="503407"/>
          </a:xfrm>
          <a:prstGeom prst="rect">
            <a:avLst/>
          </a:prstGeom>
        </p:spPr>
        <p:txBody>
          <a:bodyPr>
            <a:prstTxWarp prst="textPlain">
              <a:avLst/>
            </a:prstTxWarp>
          </a:bodyPr>
          <a:lstStyle/>
          <a:p>
            <a:pPr lvl="0" algn="ctr"/>
            <a:r>
              <a:rPr b="1" i="0">
                <a:ln>
                  <a:noFill/>
                </a:ln>
                <a:solidFill>
                  <a:schemeClr val="accent1"/>
                </a:solidFill>
                <a:latin typeface="Oswald"/>
              </a:rPr>
              <a:t>.</a:t>
            </a:r>
          </a:p>
        </p:txBody>
      </p:sp>
    </p:spTree>
    <p:extLst>
      <p:ext uri="{BB962C8B-B14F-4D97-AF65-F5344CB8AC3E}">
        <p14:creationId xmlns:p14="http://schemas.microsoft.com/office/powerpoint/2010/main" val="20831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500"/>
                                        <p:tgtEl>
                                          <p:spTgt spid="36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0">
                                            <p:txEl>
                                              <p:pRg st="0" end="0"/>
                                            </p:txEl>
                                          </p:spTgt>
                                        </p:tgtEl>
                                        <p:attrNameLst>
                                          <p:attrName>style.visibility</p:attrName>
                                        </p:attrNameLst>
                                      </p:cBhvr>
                                      <p:to>
                                        <p:strVal val="visible"/>
                                      </p:to>
                                    </p:set>
                                    <p:animEffect transition="in" filter="fade">
                                      <p:cBhvr>
                                        <p:cTn id="10" dur="500"/>
                                        <p:tgtEl>
                                          <p:spTgt spid="3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1">
                                            <p:txEl>
                                              <p:pRg st="0" end="0"/>
                                            </p:txEl>
                                          </p:spTgt>
                                        </p:tgtEl>
                                        <p:attrNameLst>
                                          <p:attrName>style.visibility</p:attrName>
                                        </p:attrNameLst>
                                      </p:cBhvr>
                                      <p:to>
                                        <p:strVal val="visible"/>
                                      </p:to>
                                    </p:set>
                                    <p:animEffect transition="in" filter="fade">
                                      <p:cBhvr>
                                        <p:cTn id="15" dur="500"/>
                                        <p:tgtEl>
                                          <p:spTgt spid="371">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2">
                                            <p:txEl>
                                              <p:pRg st="0" end="0"/>
                                            </p:txEl>
                                          </p:spTgt>
                                        </p:tgtEl>
                                        <p:attrNameLst>
                                          <p:attrName>style.visibility</p:attrName>
                                        </p:attrNameLst>
                                      </p:cBhvr>
                                      <p:to>
                                        <p:strVal val="visible"/>
                                      </p:to>
                                    </p:set>
                                    <p:animEffect transition="in" filter="fade">
                                      <p:cBhvr>
                                        <p:cTn id="18" dur="500"/>
                                        <p:tgtEl>
                                          <p:spTgt spid="37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3">
                                            <p:txEl>
                                              <p:pRg st="0" end="0"/>
                                            </p:txEl>
                                          </p:spTgt>
                                        </p:tgtEl>
                                        <p:attrNameLst>
                                          <p:attrName>style.visibility</p:attrName>
                                        </p:attrNameLst>
                                      </p:cBhvr>
                                      <p:to>
                                        <p:strVal val="visible"/>
                                      </p:to>
                                    </p:set>
                                    <p:animEffect transition="in" filter="fade">
                                      <p:cBhvr>
                                        <p:cTn id="23" dur="500"/>
                                        <p:tgtEl>
                                          <p:spTgt spid="37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4">
                                            <p:txEl>
                                              <p:pRg st="0" end="0"/>
                                            </p:txEl>
                                          </p:spTgt>
                                        </p:tgtEl>
                                        <p:attrNameLst>
                                          <p:attrName>style.visibility</p:attrName>
                                        </p:attrNameLst>
                                      </p:cBhvr>
                                      <p:to>
                                        <p:strVal val="visible"/>
                                      </p:to>
                                    </p:set>
                                    <p:animEffect transition="in" filter="fade">
                                      <p:cBhvr>
                                        <p:cTn id="26" dur="500"/>
                                        <p:tgtEl>
                                          <p:spTgt spid="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build="p"/>
      <p:bldP spid="370" grpId="0" build="p"/>
      <p:bldP spid="371" grpId="0" build="p"/>
      <p:bldP spid="372" grpId="0" build="p"/>
      <p:bldP spid="373" grpId="0" build="p"/>
      <p:bldP spid="3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0"/>
          <p:cNvSpPr txBox="1">
            <a:spLocks noGrp="1"/>
          </p:cNvSpPr>
          <p:nvPr>
            <p:ph type="subTitle" idx="2"/>
          </p:nvPr>
        </p:nvSpPr>
        <p:spPr>
          <a:xfrm>
            <a:off x="3115197" y="1844050"/>
            <a:ext cx="2913605" cy="58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dirty="0"/>
              <a:t>Unai Gurbindo / Jaume Guasch</a:t>
            </a:r>
            <a:endParaRPr dirty="0"/>
          </a:p>
        </p:txBody>
      </p:sp>
      <p:sp>
        <p:nvSpPr>
          <p:cNvPr id="407" name="Google Shape;407;p50"/>
          <p:cNvSpPr txBox="1">
            <a:spLocks noGrp="1"/>
          </p:cNvSpPr>
          <p:nvPr>
            <p:ph type="subTitle" idx="1"/>
          </p:nvPr>
        </p:nvSpPr>
        <p:spPr>
          <a:xfrm>
            <a:off x="2555425" y="1251850"/>
            <a:ext cx="4084200" cy="43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Do you have any questions?</a:t>
            </a:r>
            <a:endParaRPr/>
          </a:p>
        </p:txBody>
      </p:sp>
      <p:sp>
        <p:nvSpPr>
          <p:cNvPr id="408" name="Google Shape;408;p50"/>
          <p:cNvSpPr txBox="1">
            <a:spLocks noGrp="1"/>
          </p:cNvSpPr>
          <p:nvPr>
            <p:ph type="title"/>
          </p:nvPr>
        </p:nvSpPr>
        <p:spPr>
          <a:xfrm>
            <a:off x="1666200" y="44200"/>
            <a:ext cx="5811600" cy="139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pic>
        <p:nvPicPr>
          <p:cNvPr id="3" name="Imagen 2">
            <a:extLst>
              <a:ext uri="{FF2B5EF4-FFF2-40B4-BE49-F238E27FC236}">
                <a16:creationId xmlns:a16="http://schemas.microsoft.com/office/drawing/2014/main" id="{2FA8BAF3-6E5F-0AD1-1F19-EF07007CF401}"/>
              </a:ext>
            </a:extLst>
          </p:cNvPr>
          <p:cNvPicPr>
            <a:picLocks noChangeAspect="1"/>
          </p:cNvPicPr>
          <p:nvPr/>
        </p:nvPicPr>
        <p:blipFill>
          <a:blip r:embed="rId3"/>
          <a:stretch>
            <a:fillRect/>
          </a:stretch>
        </p:blipFill>
        <p:spPr>
          <a:xfrm>
            <a:off x="2671710" y="3562230"/>
            <a:ext cx="3713850" cy="925950"/>
          </a:xfrm>
          <a:prstGeom prst="rect">
            <a:avLst/>
          </a:prstGeom>
        </p:spPr>
      </p:pic>
      <p:pic>
        <p:nvPicPr>
          <p:cNvPr id="9" name="Imagen 8">
            <a:extLst>
              <a:ext uri="{FF2B5EF4-FFF2-40B4-BE49-F238E27FC236}">
                <a16:creationId xmlns:a16="http://schemas.microsoft.com/office/drawing/2014/main" id="{C3C5BAAD-6F9A-6B67-EAD0-CB29C9E2D7E8}"/>
              </a:ext>
            </a:extLst>
          </p:cNvPr>
          <p:cNvPicPr>
            <a:picLocks noChangeAspect="1"/>
          </p:cNvPicPr>
          <p:nvPr/>
        </p:nvPicPr>
        <p:blipFill>
          <a:blip r:embed="rId4"/>
          <a:stretch>
            <a:fillRect/>
          </a:stretch>
        </p:blipFill>
        <p:spPr>
          <a:xfrm>
            <a:off x="1043100" y="762000"/>
            <a:ext cx="1258140" cy="3726180"/>
          </a:xfrm>
          <a:prstGeom prst="rect">
            <a:avLst/>
          </a:prstGeom>
        </p:spPr>
      </p:pic>
      <p:pic>
        <p:nvPicPr>
          <p:cNvPr id="5" name="Imagen 4">
            <a:extLst>
              <a:ext uri="{FF2B5EF4-FFF2-40B4-BE49-F238E27FC236}">
                <a16:creationId xmlns:a16="http://schemas.microsoft.com/office/drawing/2014/main" id="{8E13A1CC-D383-E04F-0591-08A29008F7A5}"/>
              </a:ext>
            </a:extLst>
          </p:cNvPr>
          <p:cNvPicPr>
            <a:picLocks noChangeAspect="1"/>
          </p:cNvPicPr>
          <p:nvPr/>
        </p:nvPicPr>
        <p:blipFill>
          <a:blip r:embed="rId5"/>
          <a:stretch>
            <a:fillRect/>
          </a:stretch>
        </p:blipFill>
        <p:spPr>
          <a:xfrm>
            <a:off x="10599" y="404952"/>
            <a:ext cx="1862032" cy="4486611"/>
          </a:xfrm>
          <a:prstGeom prst="rect">
            <a:avLst/>
          </a:prstGeom>
        </p:spPr>
      </p:pic>
      <p:pic>
        <p:nvPicPr>
          <p:cNvPr id="10" name="Imagen 9">
            <a:extLst>
              <a:ext uri="{FF2B5EF4-FFF2-40B4-BE49-F238E27FC236}">
                <a16:creationId xmlns:a16="http://schemas.microsoft.com/office/drawing/2014/main" id="{9A4EC51D-1DE5-2940-7735-52AED5EF17DF}"/>
              </a:ext>
            </a:extLst>
          </p:cNvPr>
          <p:cNvPicPr>
            <a:picLocks noChangeAspect="1"/>
          </p:cNvPicPr>
          <p:nvPr/>
        </p:nvPicPr>
        <p:blipFill>
          <a:blip r:embed="rId3"/>
          <a:stretch>
            <a:fillRect/>
          </a:stretch>
        </p:blipFill>
        <p:spPr>
          <a:xfrm rot="5400000">
            <a:off x="5809537" y="1603297"/>
            <a:ext cx="4060060" cy="1709706"/>
          </a:xfrm>
          <a:prstGeom prst="rect">
            <a:avLst/>
          </a:prstGeom>
        </p:spPr>
      </p:pic>
      <p:pic>
        <p:nvPicPr>
          <p:cNvPr id="13" name="Imagen 12">
            <a:extLst>
              <a:ext uri="{FF2B5EF4-FFF2-40B4-BE49-F238E27FC236}">
                <a16:creationId xmlns:a16="http://schemas.microsoft.com/office/drawing/2014/main" id="{91C66ED8-7C26-5E06-6E1B-C8AC59180092}"/>
              </a:ext>
            </a:extLst>
          </p:cNvPr>
          <p:cNvPicPr>
            <a:picLocks noChangeAspect="1"/>
          </p:cNvPicPr>
          <p:nvPr/>
        </p:nvPicPr>
        <p:blipFill>
          <a:blip r:embed="rId5"/>
          <a:stretch>
            <a:fillRect/>
          </a:stretch>
        </p:blipFill>
        <p:spPr>
          <a:xfrm flipH="1">
            <a:off x="7281968" y="404952"/>
            <a:ext cx="1862032" cy="4486611"/>
          </a:xfrm>
          <a:prstGeom prst="rect">
            <a:avLst/>
          </a:prstGeom>
        </p:spPr>
      </p:pic>
      <p:sp>
        <p:nvSpPr>
          <p:cNvPr id="418" name="Google Shape;418;p50"/>
          <p:cNvSpPr txBox="1"/>
          <p:nvPr/>
        </p:nvSpPr>
        <p:spPr>
          <a:xfrm>
            <a:off x="1910037" y="2948510"/>
            <a:ext cx="5465880" cy="353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50" dirty="0" err="1">
                <a:solidFill>
                  <a:schemeClr val="dk1"/>
                </a:solidFill>
                <a:latin typeface="Roboto Condensed"/>
                <a:ea typeface="Roboto Condensed"/>
                <a:cs typeface="Roboto Condensed"/>
                <a:sym typeface="Roboto Condensed"/>
              </a:rPr>
              <a:t>Šarić</a:t>
            </a:r>
            <a:r>
              <a:rPr lang="en-US" sz="1050" dirty="0">
                <a:solidFill>
                  <a:schemeClr val="dk1"/>
                </a:solidFill>
                <a:latin typeface="Roboto Condensed"/>
                <a:ea typeface="Roboto Condensed"/>
                <a:cs typeface="Roboto Condensed"/>
                <a:sym typeface="Roboto Condensed"/>
              </a:rPr>
              <a:t>, F., </a:t>
            </a:r>
            <a:r>
              <a:rPr lang="en-US" sz="1050" dirty="0" err="1">
                <a:solidFill>
                  <a:schemeClr val="dk1"/>
                </a:solidFill>
                <a:latin typeface="Roboto Condensed"/>
                <a:ea typeface="Roboto Condensed"/>
                <a:cs typeface="Roboto Condensed"/>
                <a:sym typeface="Roboto Condensed"/>
              </a:rPr>
              <a:t>Glavaš</a:t>
            </a:r>
            <a:r>
              <a:rPr lang="en-US" sz="1050" dirty="0">
                <a:solidFill>
                  <a:schemeClr val="dk1"/>
                </a:solidFill>
                <a:latin typeface="Roboto Condensed"/>
                <a:ea typeface="Roboto Condensed"/>
                <a:cs typeface="Roboto Condensed"/>
                <a:sym typeface="Roboto Condensed"/>
              </a:rPr>
              <a:t>, G., Karan, M., </a:t>
            </a:r>
            <a:r>
              <a:rPr lang="en-US" sz="1050" dirty="0" err="1">
                <a:solidFill>
                  <a:schemeClr val="dk1"/>
                </a:solidFill>
                <a:latin typeface="Roboto Condensed"/>
                <a:ea typeface="Roboto Condensed"/>
                <a:cs typeface="Roboto Condensed"/>
                <a:sym typeface="Roboto Condensed"/>
              </a:rPr>
              <a:t>Šnajder</a:t>
            </a:r>
            <a:r>
              <a:rPr lang="en-US" sz="1050" dirty="0">
                <a:solidFill>
                  <a:schemeClr val="dk1"/>
                </a:solidFill>
                <a:latin typeface="Roboto Condensed"/>
                <a:ea typeface="Roboto Condensed"/>
                <a:cs typeface="Roboto Condensed"/>
                <a:sym typeface="Roboto Condensed"/>
              </a:rPr>
              <a:t>, J., &amp; </a:t>
            </a:r>
            <a:r>
              <a:rPr lang="en-US" sz="1050" dirty="0" err="1">
                <a:solidFill>
                  <a:schemeClr val="dk1"/>
                </a:solidFill>
                <a:latin typeface="Roboto Condensed"/>
                <a:ea typeface="Roboto Condensed"/>
                <a:cs typeface="Roboto Condensed"/>
                <a:sym typeface="Roboto Condensed"/>
              </a:rPr>
              <a:t>Bašić</a:t>
            </a:r>
            <a:r>
              <a:rPr lang="en-US" sz="1050" dirty="0">
                <a:solidFill>
                  <a:schemeClr val="dk1"/>
                </a:solidFill>
                <a:latin typeface="Roboto Condensed"/>
                <a:ea typeface="Roboto Condensed"/>
                <a:cs typeface="Roboto Condensed"/>
                <a:sym typeface="Roboto Condensed"/>
              </a:rPr>
              <a:t>, B. D. (2012). </a:t>
            </a:r>
            <a:r>
              <a:rPr lang="en-US" sz="1050" dirty="0" err="1">
                <a:solidFill>
                  <a:schemeClr val="dk1"/>
                </a:solidFill>
                <a:latin typeface="Roboto Condensed"/>
                <a:ea typeface="Roboto Condensed"/>
                <a:cs typeface="Roboto Condensed"/>
                <a:sym typeface="Roboto Condensed"/>
              </a:rPr>
              <a:t>Takelab</a:t>
            </a:r>
            <a:r>
              <a:rPr lang="en-US" sz="1050" dirty="0">
                <a:solidFill>
                  <a:schemeClr val="dk1"/>
                </a:solidFill>
                <a:latin typeface="Roboto Condensed"/>
                <a:ea typeface="Roboto Condensed"/>
                <a:cs typeface="Roboto Condensed"/>
                <a:sym typeface="Roboto Condensed"/>
              </a:rPr>
              <a:t>: Systems for measuring semantic text similarity. In * SEM 2012: The First Joint Conference on Lexical and Computational Semantics–Volume 1: Proceedings of the main conference and the shared task, and Volume 2: Proceedings of the Sixth International Workshop on Semantic Evaluation (</a:t>
            </a:r>
            <a:r>
              <a:rPr lang="en-US" sz="1050" dirty="0" err="1">
                <a:solidFill>
                  <a:schemeClr val="dk1"/>
                </a:solidFill>
                <a:latin typeface="Roboto Condensed"/>
                <a:ea typeface="Roboto Condensed"/>
                <a:cs typeface="Roboto Condensed"/>
                <a:sym typeface="Roboto Condensed"/>
              </a:rPr>
              <a:t>SemEval</a:t>
            </a:r>
            <a:r>
              <a:rPr lang="en-US" sz="1050" dirty="0">
                <a:solidFill>
                  <a:schemeClr val="dk1"/>
                </a:solidFill>
                <a:latin typeface="Roboto Condensed"/>
                <a:ea typeface="Roboto Condensed"/>
                <a:cs typeface="Roboto Condensed"/>
                <a:sym typeface="Roboto Condensed"/>
              </a:rPr>
              <a:t> 2012) (pp. 441-448).</a:t>
            </a:r>
          </a:p>
          <a:p>
            <a:pPr marL="0" lvl="0" indent="0" algn="just" rtl="0">
              <a:spcBef>
                <a:spcPts val="0"/>
              </a:spcBef>
              <a:spcAft>
                <a:spcPts val="0"/>
              </a:spcAft>
              <a:buNone/>
            </a:pPr>
            <a:endParaRPr lang="en-US" sz="1050" dirty="0">
              <a:solidFill>
                <a:schemeClr val="dk1"/>
              </a:solidFill>
              <a:latin typeface="Roboto Condensed"/>
              <a:ea typeface="Roboto Condensed"/>
              <a:cs typeface="Roboto Condensed"/>
              <a:sym typeface="Roboto Condensed"/>
            </a:endParaRPr>
          </a:p>
          <a:p>
            <a:pPr marL="0" lvl="0" indent="0" algn="just" rtl="0">
              <a:spcBef>
                <a:spcPts val="0"/>
              </a:spcBef>
              <a:spcAft>
                <a:spcPts val="0"/>
              </a:spcAft>
              <a:buNone/>
            </a:pPr>
            <a:r>
              <a:rPr lang="en-US" sz="1050" dirty="0" err="1">
                <a:solidFill>
                  <a:schemeClr val="dk1"/>
                </a:solidFill>
                <a:latin typeface="Roboto Condensed"/>
                <a:ea typeface="Roboto Condensed"/>
                <a:cs typeface="Roboto Condensed"/>
                <a:sym typeface="Roboto Condensed"/>
              </a:rPr>
              <a:t>Bär</a:t>
            </a:r>
            <a:r>
              <a:rPr lang="en-US" sz="1050" dirty="0">
                <a:solidFill>
                  <a:schemeClr val="dk1"/>
                </a:solidFill>
                <a:latin typeface="Roboto Condensed"/>
                <a:ea typeface="Roboto Condensed"/>
                <a:cs typeface="Roboto Condensed"/>
                <a:sym typeface="Roboto Condensed"/>
              </a:rPr>
              <a:t>, D., </a:t>
            </a:r>
            <a:r>
              <a:rPr lang="en-US" sz="1050" dirty="0" err="1">
                <a:solidFill>
                  <a:schemeClr val="dk1"/>
                </a:solidFill>
                <a:latin typeface="Roboto Condensed"/>
                <a:ea typeface="Roboto Condensed"/>
                <a:cs typeface="Roboto Condensed"/>
                <a:sym typeface="Roboto Condensed"/>
              </a:rPr>
              <a:t>Biemann</a:t>
            </a:r>
            <a:r>
              <a:rPr lang="en-US" sz="1050" dirty="0">
                <a:solidFill>
                  <a:schemeClr val="dk1"/>
                </a:solidFill>
                <a:latin typeface="Roboto Condensed"/>
                <a:ea typeface="Roboto Condensed"/>
                <a:cs typeface="Roboto Condensed"/>
                <a:sym typeface="Roboto Condensed"/>
              </a:rPr>
              <a:t>, C., </a:t>
            </a:r>
            <a:r>
              <a:rPr lang="en-US" sz="1050" dirty="0" err="1">
                <a:solidFill>
                  <a:schemeClr val="dk1"/>
                </a:solidFill>
                <a:latin typeface="Roboto Condensed"/>
                <a:ea typeface="Roboto Condensed"/>
                <a:cs typeface="Roboto Condensed"/>
                <a:sym typeface="Roboto Condensed"/>
              </a:rPr>
              <a:t>Gurevych</a:t>
            </a:r>
            <a:r>
              <a:rPr lang="en-US" sz="1050" dirty="0">
                <a:solidFill>
                  <a:schemeClr val="dk1"/>
                </a:solidFill>
                <a:latin typeface="Roboto Condensed"/>
                <a:ea typeface="Roboto Condensed"/>
                <a:cs typeface="Roboto Condensed"/>
                <a:sym typeface="Roboto Condensed"/>
              </a:rPr>
              <a:t>, I., &amp; </a:t>
            </a:r>
            <a:r>
              <a:rPr lang="en-US" sz="1050" dirty="0" err="1">
                <a:solidFill>
                  <a:schemeClr val="dk1"/>
                </a:solidFill>
                <a:latin typeface="Roboto Condensed"/>
                <a:ea typeface="Roboto Condensed"/>
                <a:cs typeface="Roboto Condensed"/>
                <a:sym typeface="Roboto Condensed"/>
              </a:rPr>
              <a:t>Zesch</a:t>
            </a:r>
            <a:r>
              <a:rPr lang="en-US" sz="1050" dirty="0">
                <a:solidFill>
                  <a:schemeClr val="dk1"/>
                </a:solidFill>
                <a:latin typeface="Roboto Condensed"/>
                <a:ea typeface="Roboto Condensed"/>
                <a:cs typeface="Roboto Condensed"/>
                <a:sym typeface="Roboto Condensed"/>
              </a:rPr>
              <a:t>, T. (2012). </a:t>
            </a:r>
            <a:r>
              <a:rPr lang="en-US" sz="1050" dirty="0" err="1">
                <a:solidFill>
                  <a:schemeClr val="dk1"/>
                </a:solidFill>
                <a:latin typeface="Roboto Condensed"/>
                <a:ea typeface="Roboto Condensed"/>
                <a:cs typeface="Roboto Condensed"/>
                <a:sym typeface="Roboto Condensed"/>
              </a:rPr>
              <a:t>Ukp</a:t>
            </a:r>
            <a:r>
              <a:rPr lang="en-US" sz="1050" dirty="0">
                <a:solidFill>
                  <a:schemeClr val="dk1"/>
                </a:solidFill>
                <a:latin typeface="Roboto Condensed"/>
                <a:ea typeface="Roboto Condensed"/>
                <a:cs typeface="Roboto Condensed"/>
                <a:sym typeface="Roboto Condensed"/>
              </a:rPr>
              <a:t>: Computing semantic textual similarity by combining multiple content similarity measures. In * SEM 2012: The First Joint Conference on Lexical and Computational Semantics–Volume 1: Proceedings of the main conference and the shared task, and Volume 2: Proceedings of the Sixth International Workshop on Semantic Evaluation (</a:t>
            </a:r>
            <a:r>
              <a:rPr lang="en-US" sz="1050" dirty="0" err="1">
                <a:solidFill>
                  <a:schemeClr val="dk1"/>
                </a:solidFill>
                <a:latin typeface="Roboto Condensed"/>
                <a:ea typeface="Roboto Condensed"/>
                <a:cs typeface="Roboto Condensed"/>
                <a:sym typeface="Roboto Condensed"/>
              </a:rPr>
              <a:t>SemEval</a:t>
            </a:r>
            <a:r>
              <a:rPr lang="en-US" sz="1050" dirty="0">
                <a:solidFill>
                  <a:schemeClr val="dk1"/>
                </a:solidFill>
                <a:latin typeface="Roboto Condensed"/>
                <a:ea typeface="Roboto Condensed"/>
                <a:cs typeface="Roboto Condensed"/>
                <a:sym typeface="Roboto Condensed"/>
              </a:rPr>
              <a:t> 2012) (pp. 435-440).</a:t>
            </a:r>
          </a:p>
        </p:txBody>
      </p:sp>
      <p:sp>
        <p:nvSpPr>
          <p:cNvPr id="12" name="Google Shape;406;p50">
            <a:extLst>
              <a:ext uri="{FF2B5EF4-FFF2-40B4-BE49-F238E27FC236}">
                <a16:creationId xmlns:a16="http://schemas.microsoft.com/office/drawing/2014/main" id="{F9D68805-895E-F34C-187E-34C69F41E27C}"/>
              </a:ext>
            </a:extLst>
          </p:cNvPr>
          <p:cNvSpPr txBox="1">
            <a:spLocks/>
          </p:cNvSpPr>
          <p:nvPr/>
        </p:nvSpPr>
        <p:spPr>
          <a:xfrm>
            <a:off x="1800349" y="2550070"/>
            <a:ext cx="2913605" cy="58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1pPr>
            <a:lvl2pPr marL="914400" marR="0" lvl="1"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2pPr>
            <a:lvl3pPr marL="1371600" marR="0" lvl="2"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3pPr>
            <a:lvl4pPr marL="1828800" marR="0" lvl="3"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4pPr>
            <a:lvl5pPr marL="2286000" marR="0" lvl="4"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5pPr>
            <a:lvl6pPr marL="2743200" marR="0" lvl="5"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6pPr>
            <a:lvl7pPr marL="3200400" marR="0" lvl="6"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7pPr>
            <a:lvl8pPr marL="3657600" marR="0" lvl="7" indent="-330200" algn="ctr" rtl="0">
              <a:lnSpc>
                <a:spcPct val="100000"/>
              </a:lnSpc>
              <a:spcBef>
                <a:spcPts val="160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8pPr>
            <a:lvl9pPr marL="4114800" marR="0" lvl="8" indent="-330200" algn="ctr" rtl="0">
              <a:lnSpc>
                <a:spcPct val="100000"/>
              </a:lnSpc>
              <a:spcBef>
                <a:spcPts val="1600"/>
              </a:spcBef>
              <a:spcAft>
                <a:spcPts val="160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9pPr>
          </a:lstStyle>
          <a:p>
            <a:pPr marL="0" indent="0" algn="l">
              <a:spcAft>
                <a:spcPts val="1600"/>
              </a:spcAft>
            </a:pPr>
            <a:r>
              <a:rPr lang="es-ES" dirty="0"/>
              <a:t>BIBLIOGRAPHY</a:t>
            </a:r>
          </a:p>
        </p:txBody>
      </p:sp>
    </p:spTree>
    <p:extLst>
      <p:ext uri="{BB962C8B-B14F-4D97-AF65-F5344CB8AC3E}">
        <p14:creationId xmlns:p14="http://schemas.microsoft.com/office/powerpoint/2010/main" val="9333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3" name="Google Shape;153;p28"/>
          <p:cNvSpPr/>
          <p:nvPr/>
        </p:nvSpPr>
        <p:spPr>
          <a:xfrm>
            <a:off x="1142950" y="1689070"/>
            <a:ext cx="1137266" cy="1119362"/>
          </a:xfrm>
          <a:prstGeom prst="rect">
            <a:avLst/>
          </a:prstGeom>
        </p:spPr>
        <p:txBody>
          <a:bodyPr>
            <a:prstTxWarp prst="textPlain">
              <a:avLst/>
            </a:prstTxWarp>
          </a:bodyPr>
          <a:lstStyle/>
          <a:p>
            <a:pPr lvl="0" algn="ctr"/>
            <a:r>
              <a:rPr b="1" i="0" dirty="0">
                <a:ln>
                  <a:noFill/>
                </a:ln>
                <a:solidFill>
                  <a:srgbClr val="FD3A69"/>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6" name="Google Shape;156;p28"/>
          <p:cNvSpPr txBox="1">
            <a:spLocks noGrp="1"/>
          </p:cNvSpPr>
          <p:nvPr>
            <p:ph type="title" idx="2"/>
          </p:nvPr>
        </p:nvSpPr>
        <p:spPr>
          <a:xfrm>
            <a:off x="1142850" y="1688975"/>
            <a:ext cx="11373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7" name="Google Shape;157;p28"/>
          <p:cNvSpPr txBox="1">
            <a:spLocks noGrp="1"/>
          </p:cNvSpPr>
          <p:nvPr>
            <p:ph type="title" idx="3"/>
          </p:nvPr>
        </p:nvSpPr>
        <p:spPr>
          <a:xfrm>
            <a:off x="4831483" y="928775"/>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cxnSp>
        <p:nvCxnSpPr>
          <p:cNvPr id="34" name="Conector recto 33">
            <a:extLst>
              <a:ext uri="{FF2B5EF4-FFF2-40B4-BE49-F238E27FC236}">
                <a16:creationId xmlns:a16="http://schemas.microsoft.com/office/drawing/2014/main" id="{542FDA82-45BD-3678-5086-31C1D8EE0399}"/>
              </a:ext>
            </a:extLst>
          </p:cNvPr>
          <p:cNvCxnSpPr>
            <a:cxnSpLocks/>
            <a:stCxn id="16" idx="3"/>
            <a:endCxn id="17" idx="3"/>
          </p:cNvCxnSpPr>
          <p:nvPr/>
        </p:nvCxnSpPr>
        <p:spPr>
          <a:xfrm flipH="1">
            <a:off x="7481881" y="4108263"/>
            <a:ext cx="444265" cy="595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165172EB-74A8-A0AE-DE68-3C230A8BBCC4}"/>
              </a:ext>
            </a:extLst>
          </p:cNvPr>
          <p:cNvCxnSpPr>
            <a:cxnSpLocks/>
            <a:stCxn id="17" idx="1"/>
            <a:endCxn id="16" idx="1"/>
          </p:cNvCxnSpPr>
          <p:nvPr/>
        </p:nvCxnSpPr>
        <p:spPr>
          <a:xfrm flipH="1" flipV="1">
            <a:off x="6126227" y="4108263"/>
            <a:ext cx="474744" cy="595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1951E02E-6163-F8A7-D0C4-60599798E72B}"/>
              </a:ext>
            </a:extLst>
          </p:cNvPr>
          <p:cNvCxnSpPr>
            <a:cxnSpLocks/>
            <a:stCxn id="7" idx="3"/>
            <a:endCxn id="16" idx="3"/>
          </p:cNvCxnSpPr>
          <p:nvPr/>
        </p:nvCxnSpPr>
        <p:spPr>
          <a:xfrm flipH="1">
            <a:off x="7926146" y="2981738"/>
            <a:ext cx="966391" cy="1126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73CFE58-0B8B-2429-5FA4-BEA63453EC4B}"/>
              </a:ext>
            </a:extLst>
          </p:cNvPr>
          <p:cNvCxnSpPr>
            <a:cxnSpLocks/>
            <a:stCxn id="7" idx="1"/>
            <a:endCxn id="16" idx="1"/>
          </p:cNvCxnSpPr>
          <p:nvPr/>
        </p:nvCxnSpPr>
        <p:spPr>
          <a:xfrm>
            <a:off x="5159836" y="2981738"/>
            <a:ext cx="966391" cy="1126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F8325AD-6E2E-AADC-C126-35360FE691C2}"/>
              </a:ext>
            </a:extLst>
          </p:cNvPr>
          <p:cNvCxnSpPr>
            <a:cxnSpLocks/>
            <a:stCxn id="6" idx="3"/>
            <a:endCxn id="7" idx="3"/>
          </p:cNvCxnSpPr>
          <p:nvPr/>
        </p:nvCxnSpPr>
        <p:spPr>
          <a:xfrm>
            <a:off x="7835281" y="2490957"/>
            <a:ext cx="1057256" cy="49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1017636A-95E6-4479-0BCC-67BDA97EF48E}"/>
              </a:ext>
            </a:extLst>
          </p:cNvPr>
          <p:cNvCxnSpPr>
            <a:cxnSpLocks/>
            <a:stCxn id="6" idx="1"/>
            <a:endCxn id="7" idx="1"/>
          </p:cNvCxnSpPr>
          <p:nvPr/>
        </p:nvCxnSpPr>
        <p:spPr>
          <a:xfrm flipH="1">
            <a:off x="5159836" y="2490957"/>
            <a:ext cx="1057255" cy="490781"/>
          </a:xfrm>
          <a:prstGeom prst="line">
            <a:avLst/>
          </a:prstGeom>
        </p:spPr>
        <p:style>
          <a:lnRef idx="1">
            <a:schemeClr val="accent1"/>
          </a:lnRef>
          <a:fillRef idx="0">
            <a:schemeClr val="accent1"/>
          </a:fillRef>
          <a:effectRef idx="0">
            <a:schemeClr val="accent1"/>
          </a:effectRef>
          <a:fontRef idx="minor">
            <a:schemeClr val="tx1"/>
          </a:fontRef>
        </p:style>
      </p:cxnSp>
      <p:sp>
        <p:nvSpPr>
          <p:cNvPr id="167" name="Google Shape;167;p29"/>
          <p:cNvSpPr txBox="1">
            <a:spLocks noGrp="1"/>
          </p:cNvSpPr>
          <p:nvPr>
            <p:ph type="title"/>
          </p:nvPr>
        </p:nvSpPr>
        <p:spPr>
          <a:xfrm>
            <a:off x="713225" y="1089671"/>
            <a:ext cx="3401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mc:AlternateContent xmlns:mc="http://schemas.openxmlformats.org/markup-compatibility/2006" xmlns:a14="http://schemas.microsoft.com/office/drawing/2010/main">
        <mc:Choice Requires="a14">
          <p:sp>
            <p:nvSpPr>
              <p:cNvPr id="169" name="Google Shape;169;p29"/>
              <p:cNvSpPr txBox="1">
                <a:spLocks noGrp="1"/>
              </p:cNvSpPr>
              <p:nvPr>
                <p:ph type="body" idx="2"/>
              </p:nvPr>
            </p:nvSpPr>
            <p:spPr>
              <a:xfrm>
                <a:off x="5312238" y="411780"/>
                <a:ext cx="3732701" cy="906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1= </m:t>
                    </m:r>
                  </m:oMath>
                </a14:m>
                <a:r>
                  <a:rPr lang="en-US" dirty="0"/>
                  <a:t>The chef prepared a delicious pasta dish.</a:t>
                </a:r>
              </a:p>
            </p:txBody>
          </p:sp>
        </mc:Choice>
        <mc:Fallback xmlns="">
          <p:sp>
            <p:nvSpPr>
              <p:cNvPr id="169" name="Google Shape;169;p29"/>
              <p:cNvSpPr txBox="1">
                <a:spLocks noGrp="1" noRot="1" noChangeAspect="1" noMove="1" noResize="1" noEditPoints="1" noAdjustHandles="1" noChangeArrowheads="1" noChangeShapeType="1" noTextEdit="1"/>
              </p:cNvSpPr>
              <p:nvPr>
                <p:ph type="body" idx="2"/>
              </p:nvPr>
            </p:nvSpPr>
            <p:spPr>
              <a:xfrm>
                <a:off x="5312238" y="411780"/>
                <a:ext cx="3732701" cy="906480"/>
              </a:xfrm>
              <a:prstGeom prst="rect">
                <a:avLst/>
              </a:prstGeom>
              <a:blipFill>
                <a:blip r:embed="rId3"/>
                <a:stretch>
                  <a:fillRect l="-816"/>
                </a:stretch>
              </a:blipFill>
            </p:spPr>
            <p:txBody>
              <a:bodyPr/>
              <a:lstStyle/>
              <a:p>
                <a:r>
                  <a:rPr lang="en-US">
                    <a:noFill/>
                  </a:rPr>
                  <a:t> </a:t>
                </a:r>
              </a:p>
            </p:txBody>
          </p:sp>
        </mc:Fallback>
      </mc:AlternateContent>
      <p:sp>
        <p:nvSpPr>
          <p:cNvPr id="170" name="Google Shape;170;p29"/>
          <p:cNvSpPr/>
          <p:nvPr/>
        </p:nvSpPr>
        <p:spPr>
          <a:xfrm>
            <a:off x="4195614" y="623348"/>
            <a:ext cx="752772" cy="3695100"/>
          </a:xfrm>
          <a:prstGeom prst="rect">
            <a:avLst/>
          </a:prstGeom>
        </p:spPr>
        <p:txBody>
          <a:bodyPr>
            <a:prstTxWarp prst="textPlain">
              <a:avLst/>
            </a:prstTxWarp>
          </a:bodyPr>
          <a:lstStyle/>
          <a:p>
            <a:pPr lvl="0" algn="ctr"/>
            <a:r>
              <a:rPr b="0" i="0">
                <a:ln>
                  <a:noFill/>
                </a:ln>
                <a:solidFill>
                  <a:schemeClr val="accent1"/>
                </a:solidFill>
                <a:latin typeface="Anton"/>
              </a:rPr>
              <a:t>!</a:t>
            </a:r>
          </a:p>
        </p:txBody>
      </p:sp>
      <p:sp>
        <p:nvSpPr>
          <p:cNvPr id="2" name="Google Shape;169;p29">
            <a:extLst>
              <a:ext uri="{FF2B5EF4-FFF2-40B4-BE49-F238E27FC236}">
                <a16:creationId xmlns:a16="http://schemas.microsoft.com/office/drawing/2014/main" id="{B1067C60-3E84-0502-1DF1-481E2030054C}"/>
              </a:ext>
            </a:extLst>
          </p:cNvPr>
          <p:cNvSpPr txBox="1">
            <a:spLocks/>
          </p:cNvSpPr>
          <p:nvPr/>
        </p:nvSpPr>
        <p:spPr>
          <a:xfrm>
            <a:off x="1045880" y="2571750"/>
            <a:ext cx="2736390" cy="9064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buFont typeface="Roboto Condensed"/>
              <a:buNone/>
            </a:pPr>
            <a:r>
              <a:rPr lang="en-US" dirty="0">
                <a:solidFill>
                  <a:schemeClr val="tx1"/>
                </a:solidFill>
              </a:rPr>
              <a:t>Semantic Textual Similarity task of SemEval-2012 Task 6</a:t>
            </a:r>
            <a:endParaRPr lang="es-ES" dirty="0">
              <a:solidFill>
                <a:schemeClr val="tx1"/>
              </a:solidFill>
            </a:endParaRPr>
          </a:p>
        </p:txBody>
      </p:sp>
      <mc:AlternateContent xmlns:mc="http://schemas.openxmlformats.org/markup-compatibility/2006" xmlns:a14="http://schemas.microsoft.com/office/drawing/2010/main">
        <mc:Choice Requires="a14">
          <p:sp>
            <p:nvSpPr>
              <p:cNvPr id="3" name="Google Shape;169;p29">
                <a:extLst>
                  <a:ext uri="{FF2B5EF4-FFF2-40B4-BE49-F238E27FC236}">
                    <a16:creationId xmlns:a16="http://schemas.microsoft.com/office/drawing/2014/main" id="{BCD01C0E-AA51-F339-48CC-BF0FFD5A040B}"/>
                  </a:ext>
                </a:extLst>
              </p:cNvPr>
              <p:cNvSpPr txBox="1">
                <a:spLocks/>
              </p:cNvSpPr>
              <p:nvPr/>
            </p:nvSpPr>
            <p:spPr>
              <a:xfrm>
                <a:off x="5312238" y="969758"/>
                <a:ext cx="3732701" cy="9064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buFont typeface="Roboto Condensed"/>
                  <a:buNone/>
                </a:pPr>
                <a14:m>
                  <m:oMath xmlns:m="http://schemas.openxmlformats.org/officeDocument/2006/math">
                    <m:r>
                      <a:rPr lang="es-ES" i="1" smtClean="0">
                        <a:latin typeface="Cambria Math" panose="02040503050406030204" pitchFamily="18" charset="0"/>
                      </a:rPr>
                      <m:t>𝑠</m:t>
                    </m:r>
                    <m:r>
                      <a:rPr lang="es-ES" i="1" smtClean="0">
                        <a:latin typeface="Cambria Math" panose="02040503050406030204" pitchFamily="18" charset="0"/>
                      </a:rPr>
                      <m:t>2= </m:t>
                    </m:r>
                  </m:oMath>
                </a14:m>
                <a:r>
                  <a:rPr lang="en-US" dirty="0"/>
                  <a:t>The cook made a tasty pasta meal.</a:t>
                </a:r>
                <a:endParaRPr lang="es-ES" dirty="0"/>
              </a:p>
            </p:txBody>
          </p:sp>
        </mc:Choice>
        <mc:Fallback xmlns="">
          <p:sp>
            <p:nvSpPr>
              <p:cNvPr id="3" name="Google Shape;169;p29">
                <a:extLst>
                  <a:ext uri="{FF2B5EF4-FFF2-40B4-BE49-F238E27FC236}">
                    <a16:creationId xmlns:a16="http://schemas.microsoft.com/office/drawing/2014/main" id="{BCD01C0E-AA51-F339-48CC-BF0FFD5A040B}"/>
                  </a:ext>
                </a:extLst>
              </p:cNvPr>
              <p:cNvSpPr txBox="1">
                <a:spLocks noRot="1" noChangeAspect="1" noMove="1" noResize="1" noEditPoints="1" noAdjustHandles="1" noChangeArrowheads="1" noChangeShapeType="1" noTextEdit="1"/>
              </p:cNvSpPr>
              <p:nvPr/>
            </p:nvSpPr>
            <p:spPr>
              <a:xfrm>
                <a:off x="5312238" y="969758"/>
                <a:ext cx="3732701" cy="90648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Google Shape;169;p29">
                <a:extLst>
                  <a:ext uri="{FF2B5EF4-FFF2-40B4-BE49-F238E27FC236}">
                    <a16:creationId xmlns:a16="http://schemas.microsoft.com/office/drawing/2014/main" id="{80A47EBD-1E41-3672-CEF1-D440AFB321FA}"/>
                  </a:ext>
                </a:extLst>
              </p:cNvPr>
              <p:cNvSpPr txBox="1">
                <a:spLocks/>
              </p:cNvSpPr>
              <p:nvPr/>
            </p:nvSpPr>
            <p:spPr>
              <a:xfrm>
                <a:off x="5159837" y="1396478"/>
                <a:ext cx="3732701" cy="9064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buFont typeface="Roboto Condensed"/>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𝑠𝑖𝑚</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1,</m:t>
                          </m:r>
                          <m:r>
                            <a:rPr lang="es-ES" b="0" i="1" smtClean="0">
                              <a:latin typeface="Cambria Math" panose="02040503050406030204" pitchFamily="18" charset="0"/>
                            </a:rPr>
                            <m:t>𝑠</m:t>
                          </m:r>
                          <m:r>
                            <a:rPr lang="es-ES" b="0" i="1" smtClean="0">
                              <a:latin typeface="Cambria Math" panose="02040503050406030204" pitchFamily="18" charset="0"/>
                            </a:rPr>
                            <m:t>2</m:t>
                          </m:r>
                        </m:e>
                      </m:d>
                      <m:r>
                        <a:rPr lang="es-ES" b="0" i="1" smtClean="0">
                          <a:latin typeface="Cambria Math" panose="02040503050406030204" pitchFamily="18" charset="0"/>
                        </a:rPr>
                        <m:t> ?</m:t>
                      </m:r>
                    </m:oMath>
                  </m:oMathPara>
                </a14:m>
                <a:endParaRPr lang="es-ES" dirty="0"/>
              </a:p>
            </p:txBody>
          </p:sp>
        </mc:Choice>
        <mc:Fallback xmlns="">
          <p:sp>
            <p:nvSpPr>
              <p:cNvPr id="4" name="Google Shape;169;p29">
                <a:extLst>
                  <a:ext uri="{FF2B5EF4-FFF2-40B4-BE49-F238E27FC236}">
                    <a16:creationId xmlns:a16="http://schemas.microsoft.com/office/drawing/2014/main" id="{80A47EBD-1E41-3672-CEF1-D440AFB321FA}"/>
                  </a:ext>
                </a:extLst>
              </p:cNvPr>
              <p:cNvSpPr txBox="1">
                <a:spLocks noRot="1" noChangeAspect="1" noMove="1" noResize="1" noEditPoints="1" noAdjustHandles="1" noChangeArrowheads="1" noChangeShapeType="1" noTextEdit="1"/>
              </p:cNvSpPr>
              <p:nvPr/>
            </p:nvSpPr>
            <p:spPr>
              <a:xfrm>
                <a:off x="5159837" y="1396478"/>
                <a:ext cx="3732701" cy="906480"/>
              </a:xfrm>
              <a:prstGeom prst="rect">
                <a:avLst/>
              </a:prstGeom>
              <a:blipFill>
                <a:blip r:embed="rId5"/>
                <a:stretch>
                  <a:fillRect/>
                </a:stretch>
              </a:blipFill>
              <a:ln>
                <a:noFill/>
              </a:ln>
            </p:spPr>
            <p:txBody>
              <a:bodyPr/>
              <a:lstStyle/>
              <a:p>
                <a:r>
                  <a:rPr lang="en-US">
                    <a:noFill/>
                  </a:rPr>
                  <a:t> </a:t>
                </a:r>
              </a:p>
            </p:txBody>
          </p:sp>
        </mc:Fallback>
      </mc:AlternateContent>
      <p:sp>
        <p:nvSpPr>
          <p:cNvPr id="6" name="Google Shape;169;p29">
            <a:extLst>
              <a:ext uri="{FF2B5EF4-FFF2-40B4-BE49-F238E27FC236}">
                <a16:creationId xmlns:a16="http://schemas.microsoft.com/office/drawing/2014/main" id="{B9CFE209-5BEF-3C3B-F196-1AEF9B425F40}"/>
              </a:ext>
            </a:extLst>
          </p:cNvPr>
          <p:cNvSpPr txBox="1">
            <a:spLocks/>
          </p:cNvSpPr>
          <p:nvPr/>
        </p:nvSpPr>
        <p:spPr>
          <a:xfrm>
            <a:off x="6217091" y="2311178"/>
            <a:ext cx="1618190" cy="35955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dirty="0">
                <a:solidFill>
                  <a:schemeClr val="tx1"/>
                </a:solidFill>
              </a:rPr>
              <a:t>Input: Sentences</a:t>
            </a:r>
            <a:endParaRPr lang="es-ES" sz="1200" dirty="0">
              <a:solidFill>
                <a:schemeClr val="tx1"/>
              </a:solidFill>
            </a:endParaRPr>
          </a:p>
        </p:txBody>
      </p:sp>
      <p:sp>
        <p:nvSpPr>
          <p:cNvPr id="7" name="Google Shape;169;p29">
            <a:extLst>
              <a:ext uri="{FF2B5EF4-FFF2-40B4-BE49-F238E27FC236}">
                <a16:creationId xmlns:a16="http://schemas.microsoft.com/office/drawing/2014/main" id="{ECB0630D-EA95-E40D-716E-4C7B315D006E}"/>
              </a:ext>
            </a:extLst>
          </p:cNvPr>
          <p:cNvSpPr txBox="1">
            <a:spLocks/>
          </p:cNvSpPr>
          <p:nvPr/>
        </p:nvSpPr>
        <p:spPr>
          <a:xfrm>
            <a:off x="5159836" y="2801959"/>
            <a:ext cx="3732701" cy="35955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dirty="0">
                <a:solidFill>
                  <a:schemeClr val="tx1"/>
                </a:solidFill>
              </a:rPr>
              <a:t>Feature Extraction + Similarity</a:t>
            </a:r>
            <a:endParaRPr lang="es-ES" sz="1200" dirty="0">
              <a:solidFill>
                <a:schemeClr val="tx1"/>
              </a:solidFill>
            </a:endParaRPr>
          </a:p>
        </p:txBody>
      </p:sp>
      <p:grpSp>
        <p:nvGrpSpPr>
          <p:cNvPr id="15" name="Grupo 14">
            <a:extLst>
              <a:ext uri="{FF2B5EF4-FFF2-40B4-BE49-F238E27FC236}">
                <a16:creationId xmlns:a16="http://schemas.microsoft.com/office/drawing/2014/main" id="{F2AB48E7-A271-3B59-0BFE-BBEF4A19C0C6}"/>
              </a:ext>
            </a:extLst>
          </p:cNvPr>
          <p:cNvGrpSpPr/>
          <p:nvPr/>
        </p:nvGrpSpPr>
        <p:grpSpPr>
          <a:xfrm>
            <a:off x="5203467" y="3300451"/>
            <a:ext cx="3645438" cy="359559"/>
            <a:chOff x="5159836" y="3300451"/>
            <a:chExt cx="3645438" cy="359559"/>
          </a:xfrm>
        </p:grpSpPr>
        <p:sp>
          <p:nvSpPr>
            <p:cNvPr id="8" name="Google Shape;169;p29">
              <a:extLst>
                <a:ext uri="{FF2B5EF4-FFF2-40B4-BE49-F238E27FC236}">
                  <a16:creationId xmlns:a16="http://schemas.microsoft.com/office/drawing/2014/main" id="{FF493F5C-1A00-1CE6-1662-0ECAA8C1654A}"/>
                </a:ext>
              </a:extLst>
            </p:cNvPr>
            <p:cNvSpPr txBox="1">
              <a:spLocks/>
            </p:cNvSpPr>
            <p:nvPr/>
          </p:nvSpPr>
          <p:spPr>
            <a:xfrm>
              <a:off x="5159836" y="3300451"/>
              <a:ext cx="752772" cy="359559"/>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dirty="0">
                  <a:solidFill>
                    <a:schemeClr val="tx1"/>
                  </a:solidFill>
                </a:rPr>
                <a:t>S.V.R.</a:t>
              </a:r>
              <a:endParaRPr lang="es-ES" sz="1200" dirty="0">
                <a:solidFill>
                  <a:schemeClr val="tx1"/>
                </a:solidFill>
              </a:endParaRPr>
            </a:p>
          </p:txBody>
        </p:sp>
        <p:sp>
          <p:nvSpPr>
            <p:cNvPr id="12" name="Google Shape;169;p29">
              <a:extLst>
                <a:ext uri="{FF2B5EF4-FFF2-40B4-BE49-F238E27FC236}">
                  <a16:creationId xmlns:a16="http://schemas.microsoft.com/office/drawing/2014/main" id="{C2AC74B8-BC9D-0B9C-1D93-D611E7E72E53}"/>
                </a:ext>
              </a:extLst>
            </p:cNvPr>
            <p:cNvSpPr txBox="1">
              <a:spLocks/>
            </p:cNvSpPr>
            <p:nvPr/>
          </p:nvSpPr>
          <p:spPr>
            <a:xfrm>
              <a:off x="6124058" y="3300451"/>
              <a:ext cx="752772" cy="359559"/>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dirty="0">
                  <a:solidFill>
                    <a:schemeClr val="tx1"/>
                  </a:solidFill>
                </a:rPr>
                <a:t>X</a:t>
              </a:r>
              <a:r>
                <a:rPr lang="en-US" sz="1200" dirty="0" err="1">
                  <a:solidFill>
                    <a:schemeClr val="tx1"/>
                  </a:solidFill>
                </a:rPr>
                <a:t>GBoost</a:t>
              </a:r>
              <a:endParaRPr lang="es-ES" sz="1200" dirty="0">
                <a:solidFill>
                  <a:schemeClr val="tx1"/>
                </a:solidFill>
              </a:endParaRPr>
            </a:p>
          </p:txBody>
        </p:sp>
        <p:sp>
          <p:nvSpPr>
            <p:cNvPr id="13" name="Google Shape;169;p29">
              <a:extLst>
                <a:ext uri="{FF2B5EF4-FFF2-40B4-BE49-F238E27FC236}">
                  <a16:creationId xmlns:a16="http://schemas.microsoft.com/office/drawing/2014/main" id="{D74B95C6-6F6F-060F-D6B1-17D01E431168}"/>
                </a:ext>
              </a:extLst>
            </p:cNvPr>
            <p:cNvSpPr txBox="1">
              <a:spLocks/>
            </p:cNvSpPr>
            <p:nvPr/>
          </p:nvSpPr>
          <p:spPr>
            <a:xfrm>
              <a:off x="7088280" y="3300451"/>
              <a:ext cx="752772" cy="359559"/>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dirty="0">
                  <a:solidFill>
                    <a:schemeClr val="tx1"/>
                  </a:solidFill>
                </a:rPr>
                <a:t>M.L.P.</a:t>
              </a:r>
            </a:p>
          </p:txBody>
        </p:sp>
        <p:sp>
          <p:nvSpPr>
            <p:cNvPr id="14" name="Google Shape;169;p29">
              <a:extLst>
                <a:ext uri="{FF2B5EF4-FFF2-40B4-BE49-F238E27FC236}">
                  <a16:creationId xmlns:a16="http://schemas.microsoft.com/office/drawing/2014/main" id="{28C8E852-44B5-0096-16C0-EFE77C451E6F}"/>
                </a:ext>
              </a:extLst>
            </p:cNvPr>
            <p:cNvSpPr txBox="1">
              <a:spLocks/>
            </p:cNvSpPr>
            <p:nvPr/>
          </p:nvSpPr>
          <p:spPr>
            <a:xfrm>
              <a:off x="8052502" y="3300451"/>
              <a:ext cx="752772" cy="359559"/>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s-ES" sz="1200" dirty="0">
                  <a:solidFill>
                    <a:schemeClr val="tx1"/>
                  </a:solidFill>
                </a:rPr>
                <a:t>R.F.</a:t>
              </a:r>
            </a:p>
          </p:txBody>
        </p:sp>
      </p:grpSp>
      <p:sp>
        <p:nvSpPr>
          <p:cNvPr id="16" name="Google Shape;169;p29">
            <a:extLst>
              <a:ext uri="{FF2B5EF4-FFF2-40B4-BE49-F238E27FC236}">
                <a16:creationId xmlns:a16="http://schemas.microsoft.com/office/drawing/2014/main" id="{BA4D1748-D7D4-D43D-D03F-980951860A98}"/>
              </a:ext>
            </a:extLst>
          </p:cNvPr>
          <p:cNvSpPr txBox="1">
            <a:spLocks/>
          </p:cNvSpPr>
          <p:nvPr/>
        </p:nvSpPr>
        <p:spPr>
          <a:xfrm>
            <a:off x="6126227" y="3928484"/>
            <a:ext cx="1799919" cy="35955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dirty="0">
                <a:solidFill>
                  <a:schemeClr val="tx1"/>
                </a:solidFill>
              </a:rPr>
              <a:t>Voting Regressor</a:t>
            </a:r>
            <a:endParaRPr lang="es-ES" sz="1200" dirty="0">
              <a:solidFill>
                <a:schemeClr val="tx1"/>
              </a:solidFill>
            </a:endParaRPr>
          </a:p>
        </p:txBody>
      </p:sp>
      <p:sp>
        <p:nvSpPr>
          <p:cNvPr id="17" name="Google Shape;169;p29">
            <a:extLst>
              <a:ext uri="{FF2B5EF4-FFF2-40B4-BE49-F238E27FC236}">
                <a16:creationId xmlns:a16="http://schemas.microsoft.com/office/drawing/2014/main" id="{ED7E12A6-2469-F35B-C197-4ABAAF17AA39}"/>
              </a:ext>
            </a:extLst>
          </p:cNvPr>
          <p:cNvSpPr txBox="1">
            <a:spLocks/>
          </p:cNvSpPr>
          <p:nvPr/>
        </p:nvSpPr>
        <p:spPr>
          <a:xfrm>
            <a:off x="6600971" y="4523853"/>
            <a:ext cx="880910" cy="35955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1pPr>
            <a:lvl2pPr marL="914400" marR="0" lvl="1" indent="-330200" algn="just" rtl="0">
              <a:lnSpc>
                <a:spcPct val="100000"/>
              </a:lnSpc>
              <a:spcBef>
                <a:spcPts val="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2pPr>
            <a:lvl3pPr marL="1371600" marR="0" lvl="2"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3pPr>
            <a:lvl4pPr marL="1828800" marR="0" lvl="3"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4pPr>
            <a:lvl5pPr marL="2286000" marR="0" lvl="4"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5pPr>
            <a:lvl6pPr marL="2743200" marR="0" lvl="5"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6pPr>
            <a:lvl7pPr marL="3200400" marR="0" lvl="6"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7pPr>
            <a:lvl8pPr marL="3657600" marR="0" lvl="7" indent="-330200" algn="just" rtl="0">
              <a:lnSpc>
                <a:spcPct val="100000"/>
              </a:lnSpc>
              <a:spcBef>
                <a:spcPts val="1600"/>
              </a:spcBef>
              <a:spcAft>
                <a:spcPts val="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8pPr>
            <a:lvl9pPr marL="4114800" marR="0" lvl="8" indent="-330200" algn="just" rtl="0">
              <a:lnSpc>
                <a:spcPct val="100000"/>
              </a:lnSpc>
              <a:spcBef>
                <a:spcPts val="1600"/>
              </a:spcBef>
              <a:spcAft>
                <a:spcPts val="1600"/>
              </a:spcAft>
              <a:buClr>
                <a:schemeClr val="lt1"/>
              </a:buClr>
              <a:buSzPts val="1600"/>
              <a:buFont typeface="Roboto Condensed"/>
              <a:buChar char="■"/>
              <a:defRPr sz="1600" b="0" i="0" u="none" strike="noStrike" cap="none">
                <a:solidFill>
                  <a:schemeClr val="lt1"/>
                </a:solidFill>
                <a:latin typeface="Roboto Condensed"/>
                <a:ea typeface="Roboto Condensed"/>
                <a:cs typeface="Roboto Condensed"/>
                <a:sym typeface="Roboto Condensed"/>
              </a:defRPr>
            </a:lvl9pPr>
          </a:lstStyle>
          <a:p>
            <a:pPr marL="0" indent="0" algn="ctr">
              <a:buFont typeface="Roboto Condensed"/>
              <a:buNone/>
            </a:pPr>
            <a:r>
              <a:rPr lang="en-US" sz="1200" dirty="0">
                <a:solidFill>
                  <a:schemeClr val="tx1"/>
                </a:solidFill>
              </a:rPr>
              <a:t>𝑠𝑖𝑚(𝑠1,𝑠2) </a:t>
            </a:r>
            <a:endParaRPr lang="es-ES" sz="1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9">
                                            <p:txEl>
                                              <p:pRg st="0" end="0"/>
                                            </p:txEl>
                                          </p:spTgt>
                                        </p:tgtEl>
                                        <p:attrNameLst>
                                          <p:attrName>style.visibility</p:attrName>
                                        </p:attrNameLst>
                                      </p:cBhvr>
                                      <p:to>
                                        <p:strVal val="visible"/>
                                      </p:to>
                                    </p:set>
                                    <p:animEffect transition="in" filter="fade">
                                      <p:cBhvr>
                                        <p:cTn id="15" dur="500"/>
                                        <p:tgtEl>
                                          <p:spTgt spid="16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build="p"/>
      <p:bldP spid="2" grpId="0"/>
      <p:bldP spid="3" grpId="0"/>
      <p:bldP spid="4" grpId="0"/>
      <p:bldP spid="6" grpId="0" animBg="1"/>
      <p:bldP spid="7"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3" name="Google Shape;153;p28"/>
          <p:cNvSpPr/>
          <p:nvPr/>
        </p:nvSpPr>
        <p:spPr>
          <a:xfrm>
            <a:off x="1142950" y="1689070"/>
            <a:ext cx="1137266" cy="1119362"/>
          </a:xfrm>
          <a:prstGeom prst="rect">
            <a:avLst/>
          </a:prstGeom>
        </p:spPr>
        <p:txBody>
          <a:bodyPr>
            <a:prstTxWarp prst="textPlain">
              <a:avLst/>
            </a:prstTxWarp>
          </a:bodyPr>
          <a:lstStyle/>
          <a:p>
            <a:pPr lvl="0" algn="ctr"/>
            <a:r>
              <a:rPr b="1" i="0" dirty="0">
                <a:ln>
                  <a:noFill/>
                </a:ln>
                <a:solidFill>
                  <a:srgbClr val="FD3A69"/>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6" name="Google Shape;156;p28"/>
          <p:cNvSpPr txBox="1">
            <a:spLocks noGrp="1"/>
          </p:cNvSpPr>
          <p:nvPr>
            <p:ph type="title" idx="2"/>
          </p:nvPr>
        </p:nvSpPr>
        <p:spPr>
          <a:xfrm>
            <a:off x="1142850" y="1688975"/>
            <a:ext cx="11373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7" name="Google Shape;157;p28"/>
          <p:cNvSpPr txBox="1">
            <a:spLocks noGrp="1"/>
          </p:cNvSpPr>
          <p:nvPr>
            <p:ph type="title" idx="3"/>
          </p:nvPr>
        </p:nvSpPr>
        <p:spPr>
          <a:xfrm>
            <a:off x="4831483" y="928775"/>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32597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1683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 name="Google Shape;167;p29">
            <a:extLst>
              <a:ext uri="{FF2B5EF4-FFF2-40B4-BE49-F238E27FC236}">
                <a16:creationId xmlns:a16="http://schemas.microsoft.com/office/drawing/2014/main" id="{D0E7F28C-A7F2-93B1-6D40-C523B03E86EB}"/>
              </a:ext>
            </a:extLst>
          </p:cNvPr>
          <p:cNvSpPr txBox="1">
            <a:spLocks/>
          </p:cNvSpPr>
          <p:nvPr/>
        </p:nvSpPr>
        <p:spPr>
          <a:xfrm>
            <a:off x="-467876" y="10403"/>
            <a:ext cx="4041655" cy="8418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Oswald"/>
              <a:buNone/>
              <a:defRPr sz="50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3000" dirty="0"/>
              <a:t>Preprocessing</a:t>
            </a:r>
          </a:p>
        </p:txBody>
      </p:sp>
      <p:sp>
        <p:nvSpPr>
          <p:cNvPr id="9" name="CuadroTexto 8">
            <a:extLst>
              <a:ext uri="{FF2B5EF4-FFF2-40B4-BE49-F238E27FC236}">
                <a16:creationId xmlns:a16="http://schemas.microsoft.com/office/drawing/2014/main" id="{C102FD76-CEE1-77B7-DBF9-A916E160A778}"/>
              </a:ext>
            </a:extLst>
          </p:cNvPr>
          <p:cNvSpPr txBox="1"/>
          <p:nvPr/>
        </p:nvSpPr>
        <p:spPr>
          <a:xfrm>
            <a:off x="2616486" y="1100401"/>
            <a:ext cx="4172933" cy="461665"/>
          </a:xfrm>
          <a:prstGeom prst="rect">
            <a:avLst/>
          </a:prstGeom>
          <a:noFill/>
        </p:spPr>
        <p:txBody>
          <a:bodyPr wrap="square">
            <a:spAutoFit/>
          </a:bodyPr>
          <a:lstStyle/>
          <a:p>
            <a:pPr marL="0" lvl="0" indent="0" algn="l" rtl="0">
              <a:spcBef>
                <a:spcPts val="0"/>
              </a:spcBef>
              <a:spcAft>
                <a:spcPts val="0"/>
              </a:spcAft>
              <a:buNone/>
            </a:pPr>
            <a:r>
              <a:rPr lang="en-US" sz="2400" dirty="0">
                <a:solidFill>
                  <a:srgbClr val="FFC000"/>
                </a:solidFill>
                <a:latin typeface="Roboto Condensed" panose="02000000000000000000" pitchFamily="2" charset="0"/>
                <a:ea typeface="Roboto Condensed" panose="02000000000000000000" pitchFamily="2" charset="0"/>
                <a:cs typeface="Roboto Condensed" panose="02000000000000000000" pitchFamily="2" charset="0"/>
              </a:rPr>
              <a:t>#</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keep it up, </a:t>
            </a:r>
            <a:r>
              <a:rPr lang="en-US" sz="2400" dirty="0">
                <a:solidFill>
                  <a:srgbClr val="FFC000"/>
                </a:solidFill>
                <a:latin typeface="Roboto Condensed" panose="02000000000000000000" pitchFamily="2" charset="0"/>
                <a:ea typeface="Roboto Condensed" panose="02000000000000000000" pitchFamily="2" charset="0"/>
                <a:cs typeface="Roboto Condensed" panose="02000000000000000000" pitchFamily="2" charset="0"/>
              </a:rPr>
              <a:t>~</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you</a:t>
            </a:r>
            <a:r>
              <a:rPr lang="en-US" sz="2400" dirty="0">
                <a:solidFill>
                  <a:srgbClr val="92D050"/>
                </a:solidFill>
                <a:latin typeface="Roboto Condensed" panose="02000000000000000000" pitchFamily="2" charset="0"/>
                <a:ea typeface="Roboto Condensed" panose="02000000000000000000" pitchFamily="2" charset="0"/>
                <a:cs typeface="Roboto Condensed" panose="02000000000000000000" pitchFamily="2" charset="0"/>
              </a:rPr>
              <a:t>’re</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a:t>
            </a:r>
            <a:r>
              <a:rPr lang="en-US" sz="2400" dirty="0" err="1">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rPr>
              <a:t>awesume</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a:t>
            </a:r>
            <a:r>
              <a:rPr lang="en-US" sz="2400" dirty="0">
                <a:solidFill>
                  <a:srgbClr val="FFC000"/>
                </a:solidFill>
                <a:latin typeface="Roboto Condensed" panose="02000000000000000000" pitchFamily="2" charset="0"/>
                <a:ea typeface="Roboto Condensed" panose="02000000000000000000" pitchFamily="2" charset="0"/>
                <a:cs typeface="Roboto Condensed" panose="02000000000000000000" pitchFamily="2" charset="0"/>
              </a:rPr>
              <a:t>@</a:t>
            </a:r>
          </a:p>
        </p:txBody>
      </p:sp>
      <p:sp>
        <p:nvSpPr>
          <p:cNvPr id="13" name="CuadroTexto 12">
            <a:extLst>
              <a:ext uri="{FF2B5EF4-FFF2-40B4-BE49-F238E27FC236}">
                <a16:creationId xmlns:a16="http://schemas.microsoft.com/office/drawing/2014/main" id="{1F44345A-594E-A1BB-1184-89B625E47EBB}"/>
              </a:ext>
            </a:extLst>
          </p:cNvPr>
          <p:cNvSpPr txBox="1"/>
          <p:nvPr/>
        </p:nvSpPr>
        <p:spPr>
          <a:xfrm>
            <a:off x="3153697" y="3651743"/>
            <a:ext cx="2930873" cy="46166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i="1" dirty="0" err="1">
                <a:solidFill>
                  <a:schemeClr val="bg1">
                    <a:lumMod val="65000"/>
                  </a:schemeClr>
                </a:solidFill>
              </a:rPr>
              <a:t>sigue</a:t>
            </a:r>
            <a:r>
              <a:rPr lang="en-US" i="1" dirty="0">
                <a:solidFill>
                  <a:schemeClr val="bg1">
                    <a:lumMod val="65000"/>
                  </a:schemeClr>
                </a:solidFill>
              </a:rPr>
              <a:t> </a:t>
            </a:r>
            <a:r>
              <a:rPr lang="en-US" i="1" dirty="0" err="1">
                <a:solidFill>
                  <a:schemeClr val="bg1">
                    <a:lumMod val="65000"/>
                  </a:schemeClr>
                </a:solidFill>
              </a:rPr>
              <a:t>así</a:t>
            </a:r>
            <a:r>
              <a:rPr lang="en-US" i="1" dirty="0">
                <a:solidFill>
                  <a:schemeClr val="bg1">
                    <a:lumMod val="65000"/>
                  </a:schemeClr>
                </a:solidFill>
              </a:rPr>
              <a:t>, </a:t>
            </a:r>
            <a:r>
              <a:rPr lang="en-US" i="1" dirty="0" err="1">
                <a:solidFill>
                  <a:schemeClr val="bg1">
                    <a:lumMod val="65000"/>
                  </a:schemeClr>
                </a:solidFill>
              </a:rPr>
              <a:t>eres</a:t>
            </a:r>
            <a:r>
              <a:rPr lang="en-US" i="1" dirty="0">
                <a:solidFill>
                  <a:schemeClr val="bg1">
                    <a:lumMod val="65000"/>
                  </a:schemeClr>
                </a:solidFill>
              </a:rPr>
              <a:t> </a:t>
            </a:r>
            <a:r>
              <a:rPr lang="en-US" i="1" dirty="0" err="1">
                <a:solidFill>
                  <a:schemeClr val="bg1">
                    <a:lumMod val="65000"/>
                  </a:schemeClr>
                </a:solidFill>
              </a:rPr>
              <a:t>increíble</a:t>
            </a:r>
            <a:endParaRPr lang="en-US" i="1" dirty="0">
              <a:solidFill>
                <a:schemeClr val="bg1">
                  <a:lumMod val="65000"/>
                </a:schemeClr>
              </a:solidFill>
            </a:endParaRPr>
          </a:p>
        </p:txBody>
      </p:sp>
      <p:sp>
        <p:nvSpPr>
          <p:cNvPr id="17" name="CuadroTexto 16">
            <a:extLst>
              <a:ext uri="{FF2B5EF4-FFF2-40B4-BE49-F238E27FC236}">
                <a16:creationId xmlns:a16="http://schemas.microsoft.com/office/drawing/2014/main" id="{298BC7A0-591B-D4F8-05A9-DE1E3C6775F6}"/>
              </a:ext>
            </a:extLst>
          </p:cNvPr>
          <p:cNvSpPr txBox="1"/>
          <p:nvPr/>
        </p:nvSpPr>
        <p:spPr>
          <a:xfrm>
            <a:off x="3093430" y="4130008"/>
            <a:ext cx="3036167" cy="461665"/>
          </a:xfrm>
          <a:prstGeom prst="rect">
            <a:avLst/>
          </a:prstGeom>
          <a:noFill/>
        </p:spPr>
        <p:txBody>
          <a:bodyPr wrap="square">
            <a:spAutoFit/>
          </a:bodyPr>
          <a:lstStyle/>
          <a:p>
            <a:r>
              <a:rPr lang="en-US" sz="2400" dirty="0">
                <a:latin typeface="Roboto Condensed" panose="02000000000000000000" pitchFamily="2" charset="0"/>
                <a:ea typeface="Roboto Condensed" panose="02000000000000000000" pitchFamily="2" charset="0"/>
                <a:cs typeface="Roboto Condensed" panose="02000000000000000000" pitchFamily="2" charset="0"/>
              </a:rPr>
              <a:t>keep</a:t>
            </a:r>
            <a:r>
              <a:rPr lang="en-US" dirty="0"/>
              <a:t> </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it up you are great</a:t>
            </a:r>
          </a:p>
        </p:txBody>
      </p:sp>
      <p:sp>
        <p:nvSpPr>
          <p:cNvPr id="18" name="CuadroTexto 17">
            <a:extLst>
              <a:ext uri="{FF2B5EF4-FFF2-40B4-BE49-F238E27FC236}">
                <a16:creationId xmlns:a16="http://schemas.microsoft.com/office/drawing/2014/main" id="{2A21FFA1-77F2-B2B2-1ED7-7146605C6027}"/>
              </a:ext>
            </a:extLst>
          </p:cNvPr>
          <p:cNvSpPr txBox="1"/>
          <p:nvPr/>
        </p:nvSpPr>
        <p:spPr>
          <a:xfrm rot="16200000">
            <a:off x="1495068" y="1470491"/>
            <a:ext cx="1310401" cy="338554"/>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600" b="1" i="1" dirty="0"/>
              <a:t>CLEAN TEXT</a:t>
            </a:r>
            <a:endParaRPr lang="en-US" b="1" i="1" dirty="0"/>
          </a:p>
        </p:txBody>
      </p:sp>
      <p:sp>
        <p:nvSpPr>
          <p:cNvPr id="19" name="CuadroTexto 18">
            <a:extLst>
              <a:ext uri="{FF2B5EF4-FFF2-40B4-BE49-F238E27FC236}">
                <a16:creationId xmlns:a16="http://schemas.microsoft.com/office/drawing/2014/main" id="{1A2BF7D9-28DB-950B-792A-CEC5D8E24217}"/>
              </a:ext>
            </a:extLst>
          </p:cNvPr>
          <p:cNvSpPr txBox="1"/>
          <p:nvPr/>
        </p:nvSpPr>
        <p:spPr>
          <a:xfrm rot="5400000">
            <a:off x="6046656" y="4058677"/>
            <a:ext cx="1584871" cy="58477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600" b="1" i="1" dirty="0"/>
              <a:t>DATA AUGMENTATION</a:t>
            </a:r>
            <a:endParaRPr lang="en-US" b="1" i="1" dirty="0"/>
          </a:p>
        </p:txBody>
      </p:sp>
      <p:sp>
        <p:nvSpPr>
          <p:cNvPr id="21" name="CuadroTexto 20">
            <a:extLst>
              <a:ext uri="{FF2B5EF4-FFF2-40B4-BE49-F238E27FC236}">
                <a16:creationId xmlns:a16="http://schemas.microsoft.com/office/drawing/2014/main" id="{86DC12B3-0310-ABF3-CCCC-561B921CE6F8}"/>
              </a:ext>
            </a:extLst>
          </p:cNvPr>
          <p:cNvSpPr txBox="1"/>
          <p:nvPr/>
        </p:nvSpPr>
        <p:spPr>
          <a:xfrm>
            <a:off x="2968911" y="1697685"/>
            <a:ext cx="3468083" cy="461665"/>
          </a:xfrm>
          <a:prstGeom prst="rect">
            <a:avLst/>
          </a:prstGeom>
          <a:noFill/>
        </p:spPr>
        <p:txBody>
          <a:bodyPr wrap="square">
            <a:spAutoFit/>
          </a:bodyPr>
          <a:lstStyle/>
          <a:p>
            <a:pPr marL="0" lvl="0" indent="0" algn="l" rtl="0">
              <a:spcBef>
                <a:spcPts val="0"/>
              </a:spcBef>
              <a:spcAft>
                <a:spcPts val="0"/>
              </a:spcAft>
              <a:buNone/>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keep it up, you</a:t>
            </a:r>
            <a:r>
              <a:rPr lang="en-US" sz="2400" dirty="0">
                <a:solidFill>
                  <a:srgbClr val="92D050"/>
                </a:solidFill>
                <a:latin typeface="Roboto Condensed" panose="02000000000000000000" pitchFamily="2" charset="0"/>
                <a:ea typeface="Roboto Condensed" panose="02000000000000000000" pitchFamily="2" charset="0"/>
                <a:cs typeface="Roboto Condensed" panose="02000000000000000000" pitchFamily="2" charset="0"/>
              </a:rPr>
              <a:t>’re</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a:t>
            </a:r>
            <a:r>
              <a:rPr lang="en-US" sz="2400" dirty="0" err="1">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rPr>
              <a:t>awesume</a:t>
            </a:r>
            <a:endParaRPr lang="en-US" sz="2400" dirty="0">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22" name="CuadroTexto 21">
            <a:extLst>
              <a:ext uri="{FF2B5EF4-FFF2-40B4-BE49-F238E27FC236}">
                <a16:creationId xmlns:a16="http://schemas.microsoft.com/office/drawing/2014/main" id="{0A971F1B-A0E9-99A8-2A5A-E0B6BB228758}"/>
              </a:ext>
            </a:extLst>
          </p:cNvPr>
          <p:cNvSpPr txBox="1"/>
          <p:nvPr/>
        </p:nvSpPr>
        <p:spPr>
          <a:xfrm>
            <a:off x="2900930" y="2294969"/>
            <a:ext cx="3604045" cy="419695"/>
          </a:xfrm>
          <a:prstGeom prst="rect">
            <a:avLst/>
          </a:prstGeom>
          <a:noFill/>
        </p:spPr>
        <p:txBody>
          <a:bodyPr wrap="square">
            <a:spAutoFit/>
          </a:bodyPr>
          <a:lstStyle/>
          <a:p>
            <a:pPr marL="0" lvl="0" indent="0" algn="l" rtl="0">
              <a:spcBef>
                <a:spcPts val="0"/>
              </a:spcBef>
              <a:spcAft>
                <a:spcPts val="0"/>
              </a:spcAft>
              <a:buNone/>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keep it up, you </a:t>
            </a:r>
            <a:r>
              <a:rPr lang="en-US" sz="24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are</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a:t>
            </a:r>
            <a:r>
              <a:rPr lang="en-US" sz="2400" dirty="0" err="1">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rPr>
              <a:t>awesume</a:t>
            </a:r>
            <a:endParaRPr lang="en-US" sz="2400" dirty="0">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3" name="CuadroTexto 2">
            <a:extLst>
              <a:ext uri="{FF2B5EF4-FFF2-40B4-BE49-F238E27FC236}">
                <a16:creationId xmlns:a16="http://schemas.microsoft.com/office/drawing/2014/main" id="{43272015-2B48-A263-4976-B39B2E8833BE}"/>
              </a:ext>
            </a:extLst>
          </p:cNvPr>
          <p:cNvSpPr txBox="1"/>
          <p:nvPr/>
        </p:nvSpPr>
        <p:spPr>
          <a:xfrm>
            <a:off x="2900930" y="2850283"/>
            <a:ext cx="3604045" cy="461665"/>
          </a:xfrm>
          <a:prstGeom prst="rect">
            <a:avLst/>
          </a:prstGeom>
          <a:noFill/>
        </p:spPr>
        <p:txBody>
          <a:bodyPr wrap="square">
            <a:spAutoFit/>
          </a:bodyPr>
          <a:lstStyle/>
          <a:p>
            <a:pPr marL="0" lvl="0" indent="0" algn="l" rtl="0">
              <a:spcBef>
                <a:spcPts val="0"/>
              </a:spcBef>
              <a:spcAft>
                <a:spcPts val="0"/>
              </a:spcAft>
              <a:buNone/>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keep it up, you </a:t>
            </a:r>
            <a:r>
              <a:rPr lang="en-US" sz="24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are</a:t>
            </a:r>
            <a:r>
              <a:rPr lang="en-US" sz="2400" dirty="0">
                <a:latin typeface="Roboto Condensed" panose="02000000000000000000" pitchFamily="2" charset="0"/>
                <a:ea typeface="Roboto Condensed" panose="02000000000000000000" pitchFamily="2" charset="0"/>
                <a:cs typeface="Roboto Condensed" panose="02000000000000000000" pitchFamily="2" charset="0"/>
              </a:rPr>
              <a:t> </a:t>
            </a:r>
            <a:r>
              <a:rPr lang="en-US" sz="24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awesome</a:t>
            </a:r>
          </a:p>
        </p:txBody>
      </p:sp>
      <p:sp>
        <p:nvSpPr>
          <p:cNvPr id="5" name="CuadroTexto 4">
            <a:extLst>
              <a:ext uri="{FF2B5EF4-FFF2-40B4-BE49-F238E27FC236}">
                <a16:creationId xmlns:a16="http://schemas.microsoft.com/office/drawing/2014/main" id="{5EF320DA-7A39-C9F9-4145-212A715D225A}"/>
              </a:ext>
            </a:extLst>
          </p:cNvPr>
          <p:cNvSpPr txBox="1"/>
          <p:nvPr/>
        </p:nvSpPr>
        <p:spPr>
          <a:xfrm rot="5400000">
            <a:off x="6183892" y="2788727"/>
            <a:ext cx="1310401" cy="584775"/>
          </a:xfrm>
          <a:prstGeom prst="rect">
            <a:avLst/>
          </a:prstGeom>
          <a:noFill/>
        </p:spPr>
        <p:txBody>
          <a:bodyPr wrap="square">
            <a:spAutoFit/>
          </a:bodyPr>
          <a:lstStyle>
            <a:defPPr marR="0" lvl="0" algn="l" rtl="0">
              <a:lnSpc>
                <a:spcPct val="100000"/>
              </a:lnSpc>
              <a:spcBef>
                <a:spcPts val="0"/>
              </a:spcBef>
              <a:spcAft>
                <a:spcPts val="0"/>
              </a:spcAft>
            </a:defPPr>
            <a:lvl1pPr>
              <a:defRPr sz="2400">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z="1600" b="1" i="1" dirty="0"/>
              <a:t>SPELL CHECKER</a:t>
            </a:r>
            <a:endParaRPr lang="en-US" b="1" i="1" dirty="0"/>
          </a:p>
        </p:txBody>
      </p:sp>
    </p:spTree>
    <p:extLst>
      <p:ext uri="{BB962C8B-B14F-4D97-AF65-F5344CB8AC3E}">
        <p14:creationId xmlns:p14="http://schemas.microsoft.com/office/powerpoint/2010/main" val="3036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18" grpId="0"/>
      <p:bldP spid="19" grpId="0"/>
      <p:bldP spid="21" grpId="0"/>
      <p:bldP spid="22" grpId="0"/>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306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28"/>
          <p:cNvSpPr txBox="1">
            <a:spLocks noGrp="1"/>
          </p:cNvSpPr>
          <p:nvPr>
            <p:ph type="title" idx="2"/>
          </p:nvPr>
        </p:nvSpPr>
        <p:spPr>
          <a:xfrm>
            <a:off x="1142850" y="1688975"/>
            <a:ext cx="1137300" cy="11193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2" name="Google Shape;152;p28"/>
          <p:cNvSpPr/>
          <p:nvPr/>
        </p:nvSpPr>
        <p:spPr>
          <a:xfrm>
            <a:off x="8010150" y="2856900"/>
            <a:ext cx="1133856" cy="2286609"/>
          </a:xfrm>
          <a:prstGeom prst="rect">
            <a:avLst/>
          </a:prstGeom>
        </p:spPr>
        <p:txBody>
          <a:bodyPr>
            <a:prstTxWarp prst="textPlain">
              <a:avLst/>
            </a:prstTxWarp>
          </a:bodyPr>
          <a:lstStyle/>
          <a:p>
            <a:pPr lvl="0" algn="ctr"/>
            <a:r>
              <a:rPr b="1" i="0">
                <a:ln>
                  <a:noFill/>
                </a:ln>
                <a:solidFill>
                  <a:schemeClr val="dk1"/>
                </a:solidFill>
                <a:latin typeface="Oswald"/>
              </a:rPr>
              <a:t>,</a:t>
            </a:r>
          </a:p>
        </p:txBody>
      </p:sp>
      <p:sp>
        <p:nvSpPr>
          <p:cNvPr id="154" name="Google Shape;154;p28"/>
          <p:cNvSpPr txBox="1">
            <a:spLocks noGrp="1"/>
          </p:cNvSpPr>
          <p:nvPr>
            <p:ph type="title"/>
          </p:nvPr>
        </p:nvSpPr>
        <p:spPr>
          <a:xfrm>
            <a:off x="1069850" y="521225"/>
            <a:ext cx="73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5" name="Google Shape;155;p28"/>
          <p:cNvSpPr txBox="1">
            <a:spLocks noGrp="1"/>
          </p:cNvSpPr>
          <p:nvPr>
            <p:ph type="subTitle" idx="1"/>
          </p:nvPr>
        </p:nvSpPr>
        <p:spPr>
          <a:xfrm>
            <a:off x="2280225" y="2069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57" name="Google Shape;157;p28"/>
          <p:cNvSpPr txBox="1">
            <a:spLocks noGrp="1"/>
          </p:cNvSpPr>
          <p:nvPr>
            <p:ph type="title" idx="3"/>
          </p:nvPr>
        </p:nvSpPr>
        <p:spPr>
          <a:xfrm>
            <a:off x="4831483" y="928775"/>
            <a:ext cx="1134000" cy="11157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28"/>
          <p:cNvSpPr txBox="1">
            <a:spLocks noGrp="1"/>
          </p:cNvSpPr>
          <p:nvPr>
            <p:ph type="subTitle" idx="4"/>
          </p:nvPr>
        </p:nvSpPr>
        <p:spPr>
          <a:xfrm>
            <a:off x="5965483" y="1307825"/>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Features</a:t>
            </a:r>
            <a:endParaRPr dirty="0"/>
          </a:p>
        </p:txBody>
      </p:sp>
      <p:sp>
        <p:nvSpPr>
          <p:cNvPr id="159" name="Google Shape;159;p28"/>
          <p:cNvSpPr txBox="1">
            <a:spLocks noGrp="1"/>
          </p:cNvSpPr>
          <p:nvPr>
            <p:ph type="title" idx="5"/>
          </p:nvPr>
        </p:nvSpPr>
        <p:spPr>
          <a:xfrm>
            <a:off x="1142850" y="3187650"/>
            <a:ext cx="1137300" cy="1115700"/>
          </a:xfrm>
          <a:prstGeom prst="rect">
            <a:avLst/>
          </a:prstGeom>
          <a:solidFill>
            <a:schemeClr val="bg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 name="Google Shape;160;p28"/>
          <p:cNvSpPr txBox="1">
            <a:spLocks noGrp="1"/>
          </p:cNvSpPr>
          <p:nvPr>
            <p:ph type="subTitle" idx="6"/>
          </p:nvPr>
        </p:nvSpPr>
        <p:spPr>
          <a:xfrm>
            <a:off x="2280224" y="3567150"/>
            <a:ext cx="1849815" cy="356700"/>
          </a:xfrm>
          <a:prstGeom prst="rect">
            <a:avLst/>
          </a:prstGeom>
        </p:spPr>
        <p:txBody>
          <a:bodyPr spcFirstLastPara="1" wrap="square" lIns="274300" tIns="91425" rIns="74675" bIns="91425" anchor="ctr" anchorCtr="0">
            <a:noAutofit/>
          </a:bodyPr>
          <a:lstStyle/>
          <a:p>
            <a:pPr marL="0" lvl="0" indent="0" algn="l" rtl="0">
              <a:spcBef>
                <a:spcPts val="0"/>
              </a:spcBef>
              <a:spcAft>
                <a:spcPts val="0"/>
              </a:spcAft>
              <a:buNone/>
            </a:pPr>
            <a:r>
              <a:rPr lang="en-US" dirty="0"/>
              <a:t>Preprocessing</a:t>
            </a:r>
            <a:endParaRPr dirty="0"/>
          </a:p>
        </p:txBody>
      </p:sp>
      <p:sp>
        <p:nvSpPr>
          <p:cNvPr id="161" name="Google Shape;161;p28"/>
          <p:cNvSpPr txBox="1">
            <a:spLocks noGrp="1"/>
          </p:cNvSpPr>
          <p:nvPr>
            <p:ph type="title" idx="7"/>
          </p:nvPr>
        </p:nvSpPr>
        <p:spPr>
          <a:xfrm>
            <a:off x="4831483" y="2235056"/>
            <a:ext cx="1134000" cy="11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2" name="Google Shape;162;p28"/>
          <p:cNvSpPr txBox="1">
            <a:spLocks noGrp="1"/>
          </p:cNvSpPr>
          <p:nvPr>
            <p:ph type="subTitle" idx="8"/>
          </p:nvPr>
        </p:nvSpPr>
        <p:spPr>
          <a:xfrm>
            <a:off x="5965483" y="2614100"/>
            <a:ext cx="1704000" cy="357600"/>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 dirty="0"/>
              <a:t>Model and Results</a:t>
            </a:r>
            <a:endParaRPr dirty="0"/>
          </a:p>
        </p:txBody>
      </p:sp>
      <p:sp>
        <p:nvSpPr>
          <p:cNvPr id="2" name="Google Shape;161;p28">
            <a:extLst>
              <a:ext uri="{FF2B5EF4-FFF2-40B4-BE49-F238E27FC236}">
                <a16:creationId xmlns:a16="http://schemas.microsoft.com/office/drawing/2014/main" id="{7DDFA147-3510-D997-9EB9-F89F4AF55128}"/>
              </a:ext>
            </a:extLst>
          </p:cNvPr>
          <p:cNvSpPr txBox="1">
            <a:spLocks/>
          </p:cNvSpPr>
          <p:nvPr/>
        </p:nvSpPr>
        <p:spPr>
          <a:xfrm>
            <a:off x="4831483" y="3541338"/>
            <a:ext cx="1134000" cy="111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500"/>
              <a:buFont typeface="Oswald"/>
              <a:buNone/>
              <a:defRPr sz="4500" b="1"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000"/>
              <a:buFont typeface="Arial"/>
              <a:buNone/>
              <a:defRPr sz="5000" b="0" i="0" u="none" strike="noStrike" cap="none">
                <a:solidFill>
                  <a:schemeClr val="lt1"/>
                </a:solidFill>
                <a:latin typeface="Arial"/>
                <a:ea typeface="Arial"/>
                <a:cs typeface="Arial"/>
                <a:sym typeface="Arial"/>
              </a:defRPr>
            </a:lvl9pPr>
          </a:lstStyle>
          <a:p>
            <a:r>
              <a:rPr lang="en" dirty="0"/>
              <a:t>05</a:t>
            </a:r>
          </a:p>
        </p:txBody>
      </p:sp>
      <p:sp>
        <p:nvSpPr>
          <p:cNvPr id="3" name="Google Shape;162;p28">
            <a:extLst>
              <a:ext uri="{FF2B5EF4-FFF2-40B4-BE49-F238E27FC236}">
                <a16:creationId xmlns:a16="http://schemas.microsoft.com/office/drawing/2014/main" id="{0CCB9FB8-7A86-C7DC-1AE2-ABA94A035ACD}"/>
              </a:ext>
            </a:extLst>
          </p:cNvPr>
          <p:cNvSpPr txBox="1">
            <a:spLocks/>
          </p:cNvSpPr>
          <p:nvPr/>
        </p:nvSpPr>
        <p:spPr>
          <a:xfrm>
            <a:off x="5965483" y="3920376"/>
            <a:ext cx="1704000" cy="357600"/>
          </a:xfrm>
          <a:prstGeom prst="rect">
            <a:avLst/>
          </a:prstGeom>
          <a:noFill/>
          <a:ln>
            <a:noFill/>
          </a:ln>
        </p:spPr>
        <p:txBody>
          <a:bodyPr spcFirstLastPara="1" wrap="square" lIns="274300"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914400" marR="0" lvl="1" indent="-330200" algn="l" rtl="0">
              <a:lnSpc>
                <a:spcPct val="100000"/>
              </a:lnSpc>
              <a:spcBef>
                <a:spcPts val="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2pPr>
            <a:lvl3pPr marL="1371600" marR="0" lvl="2"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3pPr>
            <a:lvl4pPr marL="1828800" marR="0" lvl="3"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4pPr>
            <a:lvl5pPr marL="2286000" marR="0" lvl="4"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5pPr>
            <a:lvl6pPr marL="2743200" marR="0" lvl="5"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6pPr>
            <a:lvl7pPr marL="3200400" marR="0" lvl="6"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7pPr>
            <a:lvl8pPr marL="3657600" marR="0" lvl="7" indent="-330200" algn="l" rtl="0">
              <a:lnSpc>
                <a:spcPct val="100000"/>
              </a:lnSpc>
              <a:spcBef>
                <a:spcPts val="1600"/>
              </a:spcBef>
              <a:spcAft>
                <a:spcPts val="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8pPr>
            <a:lvl9pPr marL="4114800" marR="0" lvl="8" indent="-330200" algn="l" rtl="0">
              <a:lnSpc>
                <a:spcPct val="100000"/>
              </a:lnSpc>
              <a:spcBef>
                <a:spcPts val="1600"/>
              </a:spcBef>
              <a:spcAft>
                <a:spcPts val="1600"/>
              </a:spcAft>
              <a:buClr>
                <a:schemeClr val="dk1"/>
              </a:buClr>
              <a:buSzPts val="2000"/>
              <a:buFont typeface="Roboto Condensed"/>
              <a:buNone/>
              <a:defRPr sz="2000" b="0" i="0" u="none" strike="noStrike" cap="none">
                <a:solidFill>
                  <a:schemeClr val="dk1"/>
                </a:solidFill>
                <a:latin typeface="Roboto Condensed"/>
                <a:ea typeface="Roboto Condensed"/>
                <a:cs typeface="Roboto Condensed"/>
                <a:sym typeface="Roboto Condensed"/>
              </a:defRPr>
            </a:lvl9pPr>
          </a:lstStyle>
          <a:p>
            <a:pPr marL="0" indent="0"/>
            <a:r>
              <a:rPr lang="en-US" dirty="0"/>
              <a:t>Conclusions</a:t>
            </a:r>
          </a:p>
        </p:txBody>
      </p:sp>
    </p:spTree>
    <p:extLst>
      <p:ext uri="{BB962C8B-B14F-4D97-AF65-F5344CB8AC3E}">
        <p14:creationId xmlns:p14="http://schemas.microsoft.com/office/powerpoint/2010/main" val="27920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p:nvPr/>
        </p:nvSpPr>
        <p:spPr>
          <a:xfrm>
            <a:off x="4114800" y="3483399"/>
            <a:ext cx="914400" cy="914400"/>
          </a:xfrm>
          <a:prstGeom prst="rect">
            <a:avLst/>
          </a:prstGeom>
        </p:spPr>
        <p:txBody>
          <a:bodyPr>
            <a:prstTxWarp prst="textPlain">
              <a:avLst/>
            </a:prstTxWarp>
          </a:bodyPr>
          <a:lstStyle/>
          <a:p>
            <a:pPr lvl="0" algn="ctr"/>
            <a:r>
              <a:rPr b="0" i="0">
                <a:ln>
                  <a:noFill/>
                </a:ln>
                <a:solidFill>
                  <a:schemeClr val="dk1"/>
                </a:solidFill>
                <a:latin typeface="Anton"/>
              </a:rPr>
              <a:t>.</a:t>
            </a:r>
          </a:p>
        </p:txBody>
      </p:sp>
      <p:sp>
        <p:nvSpPr>
          <p:cNvPr id="216" name="Google Shape;216;p34"/>
          <p:cNvSpPr/>
          <p:nvPr/>
        </p:nvSpPr>
        <p:spPr>
          <a:xfrm>
            <a:off x="4114800" y="1816537"/>
            <a:ext cx="914400" cy="914400"/>
          </a:xfrm>
          <a:prstGeom prst="rect">
            <a:avLst/>
          </a:prstGeom>
        </p:spPr>
        <p:txBody>
          <a:bodyPr>
            <a:prstTxWarp prst="textPlain">
              <a:avLst/>
            </a:prstTxWarp>
          </a:bodyPr>
          <a:lstStyle/>
          <a:p>
            <a:pPr lvl="0" algn="ctr"/>
            <a:r>
              <a:rPr b="0" i="0" dirty="0">
                <a:ln>
                  <a:noFill/>
                </a:ln>
                <a:solidFill>
                  <a:schemeClr val="accent1"/>
                </a:solidFill>
                <a:latin typeface="Anton"/>
              </a:rPr>
              <a:t>.</a:t>
            </a:r>
          </a:p>
        </p:txBody>
      </p:sp>
      <p:sp>
        <p:nvSpPr>
          <p:cNvPr id="217" name="Google Shape;217;p34"/>
          <p:cNvSpPr txBox="1">
            <a:spLocks noGrp="1"/>
          </p:cNvSpPr>
          <p:nvPr>
            <p:ph type="title"/>
          </p:nvPr>
        </p:nvSpPr>
        <p:spPr>
          <a:xfrm>
            <a:off x="713225" y="5212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a:t>
            </a:r>
            <a:endParaRPr dirty="0"/>
          </a:p>
        </p:txBody>
      </p:sp>
      <p:sp>
        <p:nvSpPr>
          <p:cNvPr id="218" name="Google Shape;218;p34"/>
          <p:cNvSpPr txBox="1">
            <a:spLocks noGrp="1"/>
          </p:cNvSpPr>
          <p:nvPr>
            <p:ph type="subTitle" idx="1"/>
          </p:nvPr>
        </p:nvSpPr>
        <p:spPr>
          <a:xfrm>
            <a:off x="1649599" y="1523302"/>
            <a:ext cx="1902230" cy="386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Lab Sessions </a:t>
            </a:r>
            <a:endParaRPr dirty="0"/>
          </a:p>
        </p:txBody>
      </p:sp>
      <p:sp>
        <p:nvSpPr>
          <p:cNvPr id="219" name="Google Shape;219;p34"/>
          <p:cNvSpPr txBox="1">
            <a:spLocks noGrp="1"/>
          </p:cNvSpPr>
          <p:nvPr>
            <p:ph type="subTitle" idx="2"/>
          </p:nvPr>
        </p:nvSpPr>
        <p:spPr>
          <a:xfrm>
            <a:off x="100208" y="2002275"/>
            <a:ext cx="3586919" cy="882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t>The chef prepared a delicious pasta dish</a:t>
            </a:r>
          </a:p>
        </p:txBody>
      </p:sp>
      <p:sp>
        <p:nvSpPr>
          <p:cNvPr id="221" name="Google Shape;221;p34"/>
          <p:cNvSpPr txBox="1">
            <a:spLocks noGrp="1"/>
          </p:cNvSpPr>
          <p:nvPr>
            <p:ph type="subTitle" idx="4"/>
          </p:nvPr>
        </p:nvSpPr>
        <p:spPr>
          <a:xfrm>
            <a:off x="5189220" y="1161078"/>
            <a:ext cx="3825240" cy="184882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Tokens: </a:t>
            </a:r>
            <a:r>
              <a:rPr lang="en-US" sz="1400" dirty="0"/>
              <a:t>['chef', 'prepared', 'delicious', 'pasta', 'dish’]</a:t>
            </a:r>
          </a:p>
          <a:p>
            <a:pPr marL="0" lvl="0" indent="0" algn="l" rtl="0">
              <a:spcBef>
                <a:spcPts val="0"/>
              </a:spcBef>
              <a:spcAft>
                <a:spcPts val="1600"/>
              </a:spcAft>
              <a:buNone/>
            </a:pPr>
            <a:r>
              <a:rPr lang="en" sz="1400" dirty="0"/>
              <a:t>Lemmas: </a:t>
            </a:r>
            <a:r>
              <a:rPr lang="en-US" sz="1400" dirty="0"/>
              <a:t>['chef', 'prepare', 'delicious', 'pasta', 'dish’]</a:t>
            </a:r>
          </a:p>
          <a:p>
            <a:pPr marL="0" lvl="0" indent="0" algn="l" rtl="0">
              <a:spcBef>
                <a:spcPts val="0"/>
              </a:spcBef>
              <a:spcAft>
                <a:spcPts val="1600"/>
              </a:spcAft>
              <a:buNone/>
            </a:pPr>
            <a:r>
              <a:rPr lang="en-US" sz="1400" dirty="0"/>
              <a:t>Senses / Definitions:  ['chef.n.01', 'train.v.02', 'pasta.n.01', 'smasher.n.02’]  </a:t>
            </a:r>
          </a:p>
          <a:p>
            <a:pPr marL="0" lvl="0" indent="0" algn="l" rtl="0">
              <a:spcBef>
                <a:spcPts val="0"/>
              </a:spcBef>
              <a:spcAft>
                <a:spcPts val="1600"/>
              </a:spcAft>
              <a:buNone/>
            </a:pPr>
            <a:r>
              <a:rPr lang="en-US" sz="1400" dirty="0" err="1"/>
              <a:t>Synsents</a:t>
            </a:r>
            <a:r>
              <a:rPr lang="en-US" sz="1400" dirty="0"/>
              <a:t>                    </a:t>
            </a:r>
          </a:p>
          <a:p>
            <a:pPr marL="0" lvl="0" indent="0" algn="l" rtl="0">
              <a:spcBef>
                <a:spcPts val="0"/>
              </a:spcBef>
              <a:spcAft>
                <a:spcPts val="1600"/>
              </a:spcAft>
              <a:buNone/>
            </a:pPr>
            <a:endParaRPr lang="en-US" sz="1400" dirty="0"/>
          </a:p>
          <a:p>
            <a:pPr marL="0" lvl="0" indent="0" algn="l" rtl="0">
              <a:spcBef>
                <a:spcPts val="0"/>
              </a:spcBef>
              <a:spcAft>
                <a:spcPts val="1600"/>
              </a:spcAft>
              <a:buNone/>
            </a:pPr>
            <a:endParaRPr lang="en-US" sz="1400" dirty="0"/>
          </a:p>
        </p:txBody>
      </p:sp>
      <p:sp>
        <p:nvSpPr>
          <p:cNvPr id="222" name="Google Shape;222;p34"/>
          <p:cNvSpPr txBox="1">
            <a:spLocks noGrp="1"/>
          </p:cNvSpPr>
          <p:nvPr>
            <p:ph type="subTitle" idx="5"/>
          </p:nvPr>
        </p:nvSpPr>
        <p:spPr>
          <a:xfrm>
            <a:off x="1428914" y="3314552"/>
            <a:ext cx="2258100" cy="386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New Features</a:t>
            </a:r>
            <a:endParaRPr dirty="0"/>
          </a:p>
        </p:txBody>
      </p:sp>
      <p:sp>
        <p:nvSpPr>
          <p:cNvPr id="223" name="Google Shape;223;p34"/>
          <p:cNvSpPr txBox="1">
            <a:spLocks noGrp="1"/>
          </p:cNvSpPr>
          <p:nvPr>
            <p:ph type="subTitle" idx="6"/>
          </p:nvPr>
        </p:nvSpPr>
        <p:spPr>
          <a:xfrm>
            <a:off x="713227" y="3672852"/>
            <a:ext cx="2973900" cy="882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Semantic Textual Similarity</a:t>
            </a:r>
            <a:endParaRPr dirty="0"/>
          </a:p>
        </p:txBody>
      </p:sp>
      <mc:AlternateContent xmlns:mc="http://schemas.openxmlformats.org/markup-compatibility/2006" xmlns:a14="http://schemas.microsoft.com/office/drawing/2010/main">
        <mc:Choice Requires="a14">
          <p:sp>
            <p:nvSpPr>
              <p:cNvPr id="225" name="Google Shape;225;p34"/>
              <p:cNvSpPr txBox="1">
                <a:spLocks noGrp="1"/>
              </p:cNvSpPr>
              <p:nvPr>
                <p:ph type="subTitle" idx="8"/>
              </p:nvPr>
            </p:nvSpPr>
            <p:spPr>
              <a:xfrm>
                <a:off x="5124450" y="3132798"/>
                <a:ext cx="3954780" cy="1980222"/>
              </a:xfrm>
              <a:prstGeom prst="rect">
                <a:avLst/>
              </a:prstGeom>
            </p:spPr>
            <p:txBody>
              <a:bodyPr spcFirstLastPara="1" wrap="square" lIns="91425" tIns="91425" rIns="91425" bIns="91425" anchor="t" anchorCtr="0">
                <a:noAutofit/>
              </a:bodyPr>
              <a:lstStyle/>
              <a:p>
                <a:pPr marL="0" lvl="0" indent="0">
                  <a:spcAft>
                    <a:spcPts val="1600"/>
                  </a:spcAft>
                </a:pPr>
                <a:r>
                  <a:rPr lang="en" sz="1400" dirty="0"/>
                  <a:t>Ngrams with words and characters (1,2,…5).</a:t>
                </a:r>
              </a:p>
              <a:p>
                <a:pPr marL="0" lvl="0" indent="0">
                  <a:spcAft>
                    <a:spcPts val="1600"/>
                  </a:spcAft>
                </a:pPr>
                <a:r>
                  <a:rPr lang="en" sz="1200" dirty="0"/>
                  <a:t> </a:t>
                </a:r>
                <a:r>
                  <a:rPr lang="en" sz="1200" i="1" dirty="0"/>
                  <a:t>Words BiGrams</a:t>
                </a:r>
                <a:r>
                  <a:rPr lang="en" sz="1200" dirty="0"/>
                  <a:t>: [‘s</a:t>
                </a:r>
                <a:r>
                  <a:rPr lang="en-US" sz="1200" dirty="0" err="1"/>
                  <a:t>emantic</a:t>
                </a:r>
                <a:r>
                  <a:rPr lang="en-US" sz="1200" dirty="0"/>
                  <a:t> textual’, ‘textual similarity’]</a:t>
                </a:r>
              </a:p>
              <a:p>
                <a:pPr marL="0" lvl="0" indent="0">
                  <a:spcAft>
                    <a:spcPts val="1600"/>
                  </a:spcAft>
                </a:pPr>
                <a:r>
                  <a:rPr lang="en-US" sz="1200" dirty="0"/>
                  <a:t>Characters </a:t>
                </a:r>
                <a:r>
                  <a:rPr lang="en-US" sz="1200" dirty="0" err="1"/>
                  <a:t>BiGrams</a:t>
                </a:r>
                <a:r>
                  <a:rPr lang="en-US" sz="1200" dirty="0"/>
                  <a:t>: [‘se’,’</a:t>
                </a:r>
                <a:r>
                  <a:rPr lang="en-US" sz="1200" dirty="0" err="1"/>
                  <a:t>em</a:t>
                </a:r>
                <a:r>
                  <a:rPr lang="en-US" sz="1200" dirty="0"/>
                  <a:t>’,’ma’,…]</a:t>
                </a:r>
              </a:p>
              <a:p>
                <a:pPr marL="0" lvl="0" indent="0">
                  <a:spcAft>
                    <a:spcPts val="1600"/>
                  </a:spcAft>
                </a:pPr>
                <a:r>
                  <a:rPr lang="en-US" sz="1400" dirty="0" err="1"/>
                  <a:t>Ngrams</a:t>
                </a:r>
                <a:r>
                  <a:rPr lang="en-US" sz="1400" dirty="0"/>
                  <a:t> with POS Tags. </a:t>
                </a:r>
              </a:p>
              <a:p>
                <a:pPr marL="0" lvl="0" indent="0">
                  <a:spcAft>
                    <a:spcPts val="1600"/>
                  </a:spcAft>
                </a:pPr>
                <a:r>
                  <a:rPr lang="en-US" sz="1200" dirty="0"/>
                  <a:t>Bigram Example: ['JJ', 'NNP', 'NNP’] </a:t>
                </a:r>
                <a14:m>
                  <m:oMath xmlns:m="http://schemas.openxmlformats.org/officeDocument/2006/math">
                    <m:r>
                      <a:rPr lang="en-US" sz="1200" i="1" smtClean="0">
                        <a:latin typeface="Cambria Math" panose="02040503050406030204" pitchFamily="18" charset="0"/>
                        <a:ea typeface="Cambria Math" panose="02040503050406030204" pitchFamily="18" charset="0"/>
                      </a:rPr>
                      <m:t>→</m:t>
                    </m:r>
                  </m:oMath>
                </a14:m>
                <a:r>
                  <a:rPr lang="en-US" sz="1200" dirty="0"/>
                  <a:t>['JJ NNP', 'NNP NNP']</a:t>
                </a:r>
              </a:p>
              <a:p>
                <a:pPr marL="0" lvl="0" indent="0">
                  <a:spcAft>
                    <a:spcPts val="1600"/>
                  </a:spcAft>
                </a:pPr>
                <a:endParaRPr sz="1400" dirty="0"/>
              </a:p>
            </p:txBody>
          </p:sp>
        </mc:Choice>
        <mc:Fallback xmlns="">
          <p:sp>
            <p:nvSpPr>
              <p:cNvPr id="225" name="Google Shape;225;p34"/>
              <p:cNvSpPr txBox="1">
                <a:spLocks noGrp="1" noRot="1" noChangeAspect="1" noMove="1" noResize="1" noEditPoints="1" noAdjustHandles="1" noChangeArrowheads="1" noChangeShapeType="1" noTextEdit="1"/>
              </p:cNvSpPr>
              <p:nvPr>
                <p:ph type="subTitle" idx="8"/>
              </p:nvPr>
            </p:nvSpPr>
            <p:spPr>
              <a:xfrm>
                <a:off x="5124450" y="3132798"/>
                <a:ext cx="3954780" cy="1980222"/>
              </a:xfrm>
              <a:prstGeom prst="rect">
                <a:avLst/>
              </a:prstGeom>
              <a:blipFill>
                <a:blip r:embed="rId3"/>
                <a:stretch>
                  <a:fillRect l="-463"/>
                </a:stretch>
              </a:blipFill>
            </p:spPr>
            <p:txBody>
              <a:bodyPr/>
              <a:lstStyle/>
              <a:p>
                <a:r>
                  <a:rPr lang="en-US">
                    <a:noFill/>
                  </a:rPr>
                  <a:t> </a:t>
                </a:r>
              </a:p>
            </p:txBody>
          </p:sp>
        </mc:Fallback>
      </mc:AlternateContent>
      <p:sp>
        <p:nvSpPr>
          <p:cNvPr id="226" name="Google Shape;226;p34"/>
          <p:cNvSpPr/>
          <p:nvPr/>
        </p:nvSpPr>
        <p:spPr>
          <a:xfrm>
            <a:off x="4397854" y="1987387"/>
            <a:ext cx="348300" cy="5727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a:off x="4397854" y="3654249"/>
            <a:ext cx="348300" cy="5727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01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Effect transition="in" filter="fade">
                                      <p:cBhvr>
                                        <p:cTn id="7" dur="500"/>
                                        <p:tgtEl>
                                          <p:spTgt spid="2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2">
                                            <p:txEl>
                                              <p:pRg st="0" end="0"/>
                                            </p:txEl>
                                          </p:spTgt>
                                        </p:tgtEl>
                                        <p:attrNameLst>
                                          <p:attrName>style.visibility</p:attrName>
                                        </p:attrNameLst>
                                      </p:cBhvr>
                                      <p:to>
                                        <p:strVal val="visible"/>
                                      </p:to>
                                    </p:set>
                                    <p:animEffect transition="in" filter="fade">
                                      <p:cBhvr>
                                        <p:cTn id="10" dur="500"/>
                                        <p:tgtEl>
                                          <p:spTgt spid="2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9">
                                            <p:txEl>
                                              <p:pRg st="0" end="0"/>
                                            </p:txEl>
                                          </p:spTgt>
                                        </p:tgtEl>
                                        <p:attrNameLst>
                                          <p:attrName>style.visibility</p:attrName>
                                        </p:attrNameLst>
                                      </p:cBhvr>
                                      <p:to>
                                        <p:strVal val="visible"/>
                                      </p:to>
                                    </p:set>
                                    <p:animEffect transition="in" filter="fade">
                                      <p:cBhvr>
                                        <p:cTn id="15" dur="500"/>
                                        <p:tgtEl>
                                          <p:spTgt spid="219">
                                            <p:txEl>
                                              <p:pRg st="0" end="0"/>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21">
                                            <p:txEl>
                                              <p:pRg st="0" end="0"/>
                                            </p:txEl>
                                          </p:spTgt>
                                        </p:tgtEl>
                                        <p:attrNameLst>
                                          <p:attrName>style.visibility</p:attrName>
                                        </p:attrNameLst>
                                      </p:cBhvr>
                                      <p:to>
                                        <p:strVal val="visible"/>
                                      </p:to>
                                    </p:set>
                                    <p:animEffect transition="in" filter="fade">
                                      <p:cBhvr>
                                        <p:cTn id="19" dur="500"/>
                                        <p:tgtEl>
                                          <p:spTgt spid="221">
                                            <p:txEl>
                                              <p:pRg st="0" end="0"/>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21">
                                            <p:txEl>
                                              <p:pRg st="1" end="1"/>
                                            </p:txEl>
                                          </p:spTgt>
                                        </p:tgtEl>
                                        <p:attrNameLst>
                                          <p:attrName>style.visibility</p:attrName>
                                        </p:attrNameLst>
                                      </p:cBhvr>
                                      <p:to>
                                        <p:strVal val="visible"/>
                                      </p:to>
                                    </p:set>
                                    <p:animEffect transition="in" filter="fade">
                                      <p:cBhvr>
                                        <p:cTn id="23" dur="500"/>
                                        <p:tgtEl>
                                          <p:spTgt spid="221">
                                            <p:txEl>
                                              <p:pRg st="1" end="1"/>
                                            </p:txEl>
                                          </p:spTgt>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21">
                                            <p:txEl>
                                              <p:pRg st="2" end="2"/>
                                            </p:txEl>
                                          </p:spTgt>
                                        </p:tgtEl>
                                        <p:attrNameLst>
                                          <p:attrName>style.visibility</p:attrName>
                                        </p:attrNameLst>
                                      </p:cBhvr>
                                      <p:to>
                                        <p:strVal val="visible"/>
                                      </p:to>
                                    </p:set>
                                    <p:animEffect transition="in" filter="fade">
                                      <p:cBhvr>
                                        <p:cTn id="27" dur="500"/>
                                        <p:tgtEl>
                                          <p:spTgt spid="221">
                                            <p:txEl>
                                              <p:pRg st="2" end="2"/>
                                            </p:txEl>
                                          </p:spTgt>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21">
                                            <p:txEl>
                                              <p:pRg st="3" end="3"/>
                                            </p:txEl>
                                          </p:spTgt>
                                        </p:tgtEl>
                                        <p:attrNameLst>
                                          <p:attrName>style.visibility</p:attrName>
                                        </p:attrNameLst>
                                      </p:cBhvr>
                                      <p:to>
                                        <p:strVal val="visible"/>
                                      </p:to>
                                    </p:set>
                                    <p:animEffect transition="in" filter="fade">
                                      <p:cBhvr>
                                        <p:cTn id="31" dur="500"/>
                                        <p:tgtEl>
                                          <p:spTgt spid="22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3">
                                            <p:txEl>
                                              <p:pRg st="0" end="0"/>
                                            </p:txEl>
                                          </p:spTgt>
                                        </p:tgtEl>
                                        <p:attrNameLst>
                                          <p:attrName>style.visibility</p:attrName>
                                        </p:attrNameLst>
                                      </p:cBhvr>
                                      <p:to>
                                        <p:strVal val="visible"/>
                                      </p:to>
                                    </p:set>
                                    <p:animEffect transition="in" filter="fade">
                                      <p:cBhvr>
                                        <p:cTn id="36" dur="500"/>
                                        <p:tgtEl>
                                          <p:spTgt spid="22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5">
                                            <p:txEl>
                                              <p:pRg st="0" end="0"/>
                                            </p:txEl>
                                          </p:spTgt>
                                        </p:tgtEl>
                                        <p:attrNameLst>
                                          <p:attrName>style.visibility</p:attrName>
                                        </p:attrNameLst>
                                      </p:cBhvr>
                                      <p:to>
                                        <p:strVal val="visible"/>
                                      </p:to>
                                    </p:set>
                                    <p:animEffect transition="in" filter="fade">
                                      <p:cBhvr>
                                        <p:cTn id="41" dur="500"/>
                                        <p:tgtEl>
                                          <p:spTgt spid="225">
                                            <p:txEl>
                                              <p:pRg st="0" end="0"/>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25">
                                            <p:txEl>
                                              <p:pRg st="1" end="1"/>
                                            </p:txEl>
                                          </p:spTgt>
                                        </p:tgtEl>
                                        <p:attrNameLst>
                                          <p:attrName>style.visibility</p:attrName>
                                        </p:attrNameLst>
                                      </p:cBhvr>
                                      <p:to>
                                        <p:strVal val="visible"/>
                                      </p:to>
                                    </p:set>
                                    <p:animEffect transition="in" filter="fade">
                                      <p:cBhvr>
                                        <p:cTn id="45" dur="500"/>
                                        <p:tgtEl>
                                          <p:spTgt spid="225">
                                            <p:txEl>
                                              <p:pRg st="1" end="1"/>
                                            </p:txEl>
                                          </p:spTgt>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25">
                                            <p:txEl>
                                              <p:pRg st="2" end="2"/>
                                            </p:txEl>
                                          </p:spTgt>
                                        </p:tgtEl>
                                        <p:attrNameLst>
                                          <p:attrName>style.visibility</p:attrName>
                                        </p:attrNameLst>
                                      </p:cBhvr>
                                      <p:to>
                                        <p:strVal val="visible"/>
                                      </p:to>
                                    </p:set>
                                    <p:animEffect transition="in" filter="fade">
                                      <p:cBhvr>
                                        <p:cTn id="49" dur="500"/>
                                        <p:tgtEl>
                                          <p:spTgt spid="225">
                                            <p:txEl>
                                              <p:pRg st="2" end="2"/>
                                            </p:txEl>
                                          </p:spTgt>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25">
                                            <p:txEl>
                                              <p:pRg st="3" end="3"/>
                                            </p:txEl>
                                          </p:spTgt>
                                        </p:tgtEl>
                                        <p:attrNameLst>
                                          <p:attrName>style.visibility</p:attrName>
                                        </p:attrNameLst>
                                      </p:cBhvr>
                                      <p:to>
                                        <p:strVal val="visible"/>
                                      </p:to>
                                    </p:set>
                                    <p:animEffect transition="in" filter="fade">
                                      <p:cBhvr>
                                        <p:cTn id="53" dur="500"/>
                                        <p:tgtEl>
                                          <p:spTgt spid="225">
                                            <p:txEl>
                                              <p:pRg st="3" end="3"/>
                                            </p:txEl>
                                          </p:spTgt>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25">
                                            <p:txEl>
                                              <p:pRg st="4" end="4"/>
                                            </p:txEl>
                                          </p:spTgt>
                                        </p:tgtEl>
                                        <p:attrNameLst>
                                          <p:attrName>style.visibility</p:attrName>
                                        </p:attrNameLst>
                                      </p:cBhvr>
                                      <p:to>
                                        <p:strVal val="visible"/>
                                      </p:to>
                                    </p:set>
                                    <p:animEffect transition="in" filter="fade">
                                      <p:cBhvr>
                                        <p:cTn id="57" dur="500"/>
                                        <p:tgtEl>
                                          <p:spTgt spid="2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build="p"/>
      <p:bldP spid="219" grpId="0" build="p"/>
      <p:bldP spid="221" grpId="0" build="p"/>
      <p:bldP spid="222" grpId="0" build="p"/>
      <p:bldP spid="223" grpId="0" build="p"/>
      <p:bldP spid="225" grpId="0" uiExpand="1" build="p"/>
    </p:bldLst>
  </p:timing>
</p:sld>
</file>

<file path=ppt/theme/theme1.xml><?xml version="1.0" encoding="utf-8"?>
<a:theme xmlns:a="http://schemas.openxmlformats.org/drawingml/2006/main" name="Learning Text Structures by Slidesgo">
  <a:themeElements>
    <a:clrScheme name="Simple Light">
      <a:dk1>
        <a:srgbClr val="000000"/>
      </a:dk1>
      <a:lt1>
        <a:srgbClr val="FFFFFF"/>
      </a:lt1>
      <a:dk2>
        <a:srgbClr val="000000"/>
      </a:dk2>
      <a:lt2>
        <a:srgbClr val="FFFFFF"/>
      </a:lt2>
      <a:accent1>
        <a:srgbClr val="FD3A69"/>
      </a:accent1>
      <a:accent2>
        <a:srgbClr val="212121"/>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1374</Words>
  <Application>Microsoft Office PowerPoint</Application>
  <PresentationFormat>Presentación en pantalla (16:9)</PresentationFormat>
  <Paragraphs>244</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Oswald</vt:lpstr>
      <vt:lpstr>Roboto Condensed</vt:lpstr>
      <vt:lpstr>Anton</vt:lpstr>
      <vt:lpstr>Arial</vt:lpstr>
      <vt:lpstr>Calibri</vt:lpstr>
      <vt:lpstr>Cambria Math</vt:lpstr>
      <vt:lpstr>Learning Text Structures by Slidesgo</vt:lpstr>
      <vt:lpstr>Semantic Textual Similarity</vt:lpstr>
      <vt:lpstr>Table of Contents</vt:lpstr>
      <vt:lpstr>Introduction</vt:lpstr>
      <vt:lpstr>Table of Contents</vt:lpstr>
      <vt:lpstr>01</vt:lpstr>
      <vt:lpstr>Presentación de PowerPoint</vt:lpstr>
      <vt:lpstr>01</vt:lpstr>
      <vt:lpstr>01</vt:lpstr>
      <vt:lpstr>Features</vt:lpstr>
      <vt:lpstr>Features</vt:lpstr>
      <vt:lpstr>01</vt:lpstr>
      <vt:lpstr>01</vt:lpstr>
      <vt:lpstr>Model and Results</vt:lpstr>
      <vt:lpstr>Model and Results</vt:lpstr>
      <vt:lpstr>01</vt:lpstr>
      <vt:lpstr>01</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dc:title>
  <cp:lastModifiedBy>Unai Gurbindo</cp:lastModifiedBy>
  <cp:revision>8</cp:revision>
  <dcterms:modified xsi:type="dcterms:W3CDTF">2023-12-21T11:54:57Z</dcterms:modified>
</cp:coreProperties>
</file>