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4" r:id="rId4"/>
    <p:sldId id="314" r:id="rId5"/>
    <p:sldId id="305" r:id="rId6"/>
    <p:sldId id="306" r:id="rId7"/>
    <p:sldId id="315" r:id="rId8"/>
    <p:sldId id="316" r:id="rId9"/>
    <p:sldId id="317" r:id="rId10"/>
    <p:sldId id="282" r:id="rId11"/>
    <p:sldId id="313" r:id="rId12"/>
    <p:sldId id="283" r:id="rId13"/>
    <p:sldId id="279" r:id="rId14"/>
    <p:sldId id="262"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29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04038318-399A-480D-93CC-48540E223E43}"/>
    <pc:docChg chg="addSld modSld">
      <pc:chgData name="" userId="" providerId="" clId="Web-{04038318-399A-480D-93CC-48540E223E43}" dt="2019-01-25T18:40:38.271" v="8" actId="14100"/>
      <pc:docMkLst>
        <pc:docMk/>
      </pc:docMkLst>
      <pc:sldChg chg="modSp">
        <pc:chgData name="" userId="" providerId="" clId="Web-{04038318-399A-480D-93CC-48540E223E43}" dt="2019-01-25T18:40:08.411" v="0" actId="20577"/>
        <pc:sldMkLst>
          <pc:docMk/>
          <pc:sldMk cId="0" sldId="256"/>
        </pc:sldMkLst>
        <pc:spChg chg="mod">
          <ac:chgData name="" userId="" providerId="" clId="Web-{04038318-399A-480D-93CC-48540E223E43}" dt="2019-01-25T18:40:08.411" v="0" actId="20577"/>
          <ac:spMkLst>
            <pc:docMk/>
            <pc:sldMk cId="0" sldId="256"/>
            <ac:spMk id="2" creationId="{00000000-0000-0000-0000-000000000000}"/>
          </ac:spMkLst>
        </pc:spChg>
      </pc:sldChg>
      <pc:sldChg chg="addSp delSp modSp add replId">
        <pc:chgData name="" userId="" providerId="" clId="Web-{04038318-399A-480D-93CC-48540E223E43}" dt="2019-01-25T18:40:38.271" v="8" actId="14100"/>
        <pc:sldMkLst>
          <pc:docMk/>
          <pc:sldMk cId="3129829454" sldId="312"/>
        </pc:sldMkLst>
        <pc:spChg chg="add del mod">
          <ac:chgData name="" userId="" providerId="" clId="Web-{04038318-399A-480D-93CC-48540E223E43}" dt="2019-01-25T18:40:32.818" v="6"/>
          <ac:spMkLst>
            <pc:docMk/>
            <pc:sldMk cId="3129829454" sldId="312"/>
            <ac:spMk id="4" creationId="{4BDEFB7E-383D-400B-A1C8-1B298AD74D0F}"/>
          </ac:spMkLst>
        </pc:spChg>
        <pc:spChg chg="del">
          <ac:chgData name="" userId="" providerId="" clId="Web-{04038318-399A-480D-93CC-48540E223E43}" dt="2019-01-25T18:40:22.099" v="2"/>
          <ac:spMkLst>
            <pc:docMk/>
            <pc:sldMk cId="3129829454" sldId="312"/>
            <ac:spMk id="11" creationId="{08989D64-E4FB-49DB-93F1-7D7A05281840}"/>
          </ac:spMkLst>
        </pc:spChg>
        <pc:spChg chg="del">
          <ac:chgData name="" userId="" providerId="" clId="Web-{04038318-399A-480D-93CC-48540E223E43}" dt="2019-01-25T18:40:24.146" v="4"/>
          <ac:spMkLst>
            <pc:docMk/>
            <pc:sldMk cId="3129829454" sldId="312"/>
            <ac:spMk id="13" creationId="{04DA05C2-B7B8-4605-A6C3-BB218C879CF5}"/>
          </ac:spMkLst>
        </pc:spChg>
        <pc:picChg chg="add mod ord">
          <ac:chgData name="" userId="" providerId="" clId="Web-{04038318-399A-480D-93CC-48540E223E43}" dt="2019-01-25T18:40:38.271" v="8" actId="14100"/>
          <ac:picMkLst>
            <pc:docMk/>
            <pc:sldMk cId="3129829454" sldId="312"/>
            <ac:picMk id="5" creationId="{648F0DA8-EF8A-44FE-9E9D-6714A5EF989F}"/>
          </ac:picMkLst>
        </pc:picChg>
        <pc:picChg chg="del">
          <ac:chgData name="" userId="" providerId="" clId="Web-{04038318-399A-480D-93CC-48540E223E43}" dt="2019-01-25T18:40:22.583" v="3"/>
          <ac:picMkLst>
            <pc:docMk/>
            <pc:sldMk cId="3129829454" sldId="312"/>
            <ac:picMk id="14" creationId="{BA5D016D-064C-48C6-A2CA-ED4E3B27CD46}"/>
          </ac:picMkLst>
        </pc:picChg>
        <pc:picChg chg="del">
          <ac:chgData name="" userId="" providerId="" clId="Web-{04038318-399A-480D-93CC-48540E223E43}" dt="2019-01-25T18:40:24.833" v="5"/>
          <ac:picMkLst>
            <pc:docMk/>
            <pc:sldMk cId="3129829454" sldId="312"/>
            <ac:picMk id="16" creationId="{268AE41D-8241-409A-B106-74CBDA0A1927}"/>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CDC1D75A-4905-4E44-9C6E-52BD83934975}"/>
    <pc:docChg chg="addSld delSld modSld">
      <pc:chgData name="" userId="" providerId="" clId="Web-{CDC1D75A-4905-4E44-9C6E-52BD83934975}" dt="2019-06-18T17:44:46.082" v="598" actId="20577"/>
      <pc:docMkLst>
        <pc:docMk/>
      </pc:docMkLst>
      <pc:sldChg chg="addSp delSp modSp">
        <pc:chgData name="" userId="" providerId="" clId="Web-{CDC1D75A-4905-4E44-9C6E-52BD83934975}" dt="2019-06-18T17:38:48.658" v="468" actId="1076"/>
        <pc:sldMkLst>
          <pc:docMk/>
          <pc:sldMk cId="0" sldId="256"/>
        </pc:sldMkLst>
        <pc:spChg chg="mod">
          <ac:chgData name="" userId="" providerId="" clId="Web-{CDC1D75A-4905-4E44-9C6E-52BD83934975}" dt="2019-06-18T17:14:14.428" v="4" actId="20577"/>
          <ac:spMkLst>
            <pc:docMk/>
            <pc:sldMk cId="0" sldId="256"/>
            <ac:spMk id="2" creationId="{00000000-0000-0000-0000-000000000000}"/>
          </ac:spMkLst>
        </pc:spChg>
        <pc:picChg chg="del">
          <ac:chgData name="" userId="" providerId="" clId="Web-{CDC1D75A-4905-4E44-9C6E-52BD83934975}" dt="2019-06-18T17:38:42.876" v="466"/>
          <ac:picMkLst>
            <pc:docMk/>
            <pc:sldMk cId="0" sldId="256"/>
            <ac:picMk id="3" creationId="{B336846D-159C-46AA-AD28-1995FE8A7719}"/>
          </ac:picMkLst>
        </pc:picChg>
        <pc:picChg chg="del">
          <ac:chgData name="" userId="" providerId="" clId="Web-{CDC1D75A-4905-4E44-9C6E-52BD83934975}" dt="2019-06-18T17:38:42.876" v="465"/>
          <ac:picMkLst>
            <pc:docMk/>
            <pc:sldMk cId="0" sldId="256"/>
            <ac:picMk id="4" creationId="{6356A201-45C1-4107-94FF-FDCC76197445}"/>
          </ac:picMkLst>
        </pc:picChg>
        <pc:picChg chg="add mod">
          <ac:chgData name="" userId="" providerId="" clId="Web-{CDC1D75A-4905-4E44-9C6E-52BD83934975}" dt="2019-06-18T17:38:48.658" v="468" actId="1076"/>
          <ac:picMkLst>
            <pc:docMk/>
            <pc:sldMk cId="0" sldId="256"/>
            <ac:picMk id="5" creationId="{C54126D6-F3B0-42F9-B910-8CAF67610243}"/>
          </ac:picMkLst>
        </pc:picChg>
      </pc:sldChg>
      <pc:sldChg chg="modSp">
        <pc:chgData name="" userId="" providerId="" clId="Web-{CDC1D75A-4905-4E44-9C6E-52BD83934975}" dt="2019-06-18T17:30:45.232" v="341" actId="20577"/>
        <pc:sldMkLst>
          <pc:docMk/>
          <pc:sldMk cId="0" sldId="258"/>
        </pc:sldMkLst>
        <pc:spChg chg="mod">
          <ac:chgData name="" userId="" providerId="" clId="Web-{CDC1D75A-4905-4E44-9C6E-52BD83934975}" dt="2019-06-18T17:30:45.232" v="341" actId="20577"/>
          <ac:spMkLst>
            <pc:docMk/>
            <pc:sldMk cId="0" sldId="258"/>
            <ac:spMk id="3" creationId="{00000000-0000-0000-0000-000000000000}"/>
          </ac:spMkLst>
        </pc:spChg>
      </pc:sldChg>
      <pc:sldChg chg="addSp delSp modSp">
        <pc:chgData name="" userId="" providerId="" clId="Web-{CDC1D75A-4905-4E44-9C6E-52BD83934975}" dt="2019-06-18T17:20:56.118" v="124" actId="1076"/>
        <pc:sldMkLst>
          <pc:docMk/>
          <pc:sldMk cId="3699880419" sldId="264"/>
        </pc:sldMkLst>
        <pc:spChg chg="mod">
          <ac:chgData name="" userId="" providerId="" clId="Web-{CDC1D75A-4905-4E44-9C6E-52BD83934975}" dt="2019-06-18T17:15:25.616" v="24" actId="20577"/>
          <ac:spMkLst>
            <pc:docMk/>
            <pc:sldMk cId="3699880419" sldId="264"/>
            <ac:spMk id="2" creationId="{BDB1E94C-521E-4BFE-AE46-0181A77CE599}"/>
          </ac:spMkLst>
        </pc:spChg>
        <pc:spChg chg="add mod">
          <ac:chgData name="" userId="" providerId="" clId="Web-{CDC1D75A-4905-4E44-9C6E-52BD83934975}" dt="2019-06-18T17:20:33.430" v="120" actId="1076"/>
          <ac:spMkLst>
            <pc:docMk/>
            <pc:sldMk cId="3699880419" sldId="264"/>
            <ac:spMk id="3" creationId="{F6DE5525-D986-4F4D-98AC-726D99BE0CE3}"/>
          </ac:spMkLst>
        </pc:spChg>
        <pc:spChg chg="del">
          <ac:chgData name="" userId="" providerId="" clId="Web-{CDC1D75A-4905-4E44-9C6E-52BD83934975}" dt="2019-06-18T17:15:36.944" v="25"/>
          <ac:spMkLst>
            <pc:docMk/>
            <pc:sldMk cId="3699880419" sldId="264"/>
            <ac:spMk id="6" creationId="{6C29AC10-7036-4912-BE01-DF0461033E0C}"/>
          </ac:spMkLst>
        </pc:spChg>
        <pc:picChg chg="add mod">
          <ac:chgData name="" userId="" providerId="" clId="Web-{CDC1D75A-4905-4E44-9C6E-52BD83934975}" dt="2019-06-18T17:20:56.118" v="124" actId="1076"/>
          <ac:picMkLst>
            <pc:docMk/>
            <pc:sldMk cId="3699880419" sldId="264"/>
            <ac:picMk id="4" creationId="{6A0C4ADD-39B6-4769-B832-2C7E50D7A49D}"/>
          </ac:picMkLst>
        </pc:picChg>
        <pc:picChg chg="del">
          <ac:chgData name="" userId="" providerId="" clId="Web-{CDC1D75A-4905-4E44-9C6E-52BD83934975}" dt="2019-06-18T17:15:39.459" v="28"/>
          <ac:picMkLst>
            <pc:docMk/>
            <pc:sldMk cId="3699880419" sldId="264"/>
            <ac:picMk id="5" creationId="{B9F9B619-F594-48FF-B94A-DFDE5BBE4A9E}"/>
          </ac:picMkLst>
        </pc:picChg>
        <pc:picChg chg="del">
          <ac:chgData name="" userId="" providerId="" clId="Web-{CDC1D75A-4905-4E44-9C6E-52BD83934975}" dt="2019-06-18T17:15:39.459" v="27"/>
          <ac:picMkLst>
            <pc:docMk/>
            <pc:sldMk cId="3699880419" sldId="264"/>
            <ac:picMk id="9" creationId="{AD45E5F2-61FA-4ECA-A033-28ACEE5CC14F}"/>
          </ac:picMkLst>
        </pc:picChg>
      </pc:sldChg>
      <pc:sldChg chg="del">
        <pc:chgData name="" userId="" providerId="" clId="Web-{CDC1D75A-4905-4E44-9C6E-52BD83934975}" dt="2019-06-18T17:39:00.860" v="470"/>
        <pc:sldMkLst>
          <pc:docMk/>
          <pc:sldMk cId="787917642" sldId="280"/>
        </pc:sldMkLst>
      </pc:sldChg>
      <pc:sldChg chg="modSp">
        <pc:chgData name="" userId="" providerId="" clId="Web-{CDC1D75A-4905-4E44-9C6E-52BD83934975}" dt="2019-06-18T17:39:06.423" v="475" actId="20577"/>
        <pc:sldMkLst>
          <pc:docMk/>
          <pc:sldMk cId="2619883902" sldId="282"/>
        </pc:sldMkLst>
        <pc:spChg chg="mod">
          <ac:chgData name="" userId="" providerId="" clId="Web-{CDC1D75A-4905-4E44-9C6E-52BD83934975}" dt="2019-06-18T17:39:06.423" v="475" actId="20577"/>
          <ac:spMkLst>
            <pc:docMk/>
            <pc:sldMk cId="2619883902" sldId="282"/>
            <ac:spMk id="2" creationId="{BDB1E94C-521E-4BFE-AE46-0181A77CE599}"/>
          </ac:spMkLst>
        </pc:spChg>
      </pc:sldChg>
      <pc:sldChg chg="modSp">
        <pc:chgData name="" userId="" providerId="" clId="Web-{CDC1D75A-4905-4E44-9C6E-52BD83934975}" dt="2019-06-18T17:40:06.439" v="521" actId="20577"/>
        <pc:sldMkLst>
          <pc:docMk/>
          <pc:sldMk cId="3757662443" sldId="283"/>
        </pc:sldMkLst>
        <pc:spChg chg="mod">
          <ac:chgData name="" userId="" providerId="" clId="Web-{CDC1D75A-4905-4E44-9C6E-52BD83934975}" dt="2019-06-18T17:40:06.439" v="521" actId="20577"/>
          <ac:spMkLst>
            <pc:docMk/>
            <pc:sldMk cId="3757662443" sldId="283"/>
            <ac:spMk id="3" creationId="{FB21D40C-B884-4F4D-9C06-E69D28A99F0D}"/>
          </ac:spMkLst>
        </pc:spChg>
      </pc:sldChg>
      <pc:sldChg chg="del">
        <pc:chgData name="" userId="" providerId="" clId="Web-{CDC1D75A-4905-4E44-9C6E-52BD83934975}" dt="2019-06-18T17:39:13.017" v="477"/>
        <pc:sldMkLst>
          <pc:docMk/>
          <pc:sldMk cId="641523535" sldId="284"/>
        </pc:sldMkLst>
      </pc:sldChg>
      <pc:sldChg chg="del">
        <pc:chgData name="" userId="" providerId="" clId="Web-{CDC1D75A-4905-4E44-9C6E-52BD83934975}" dt="2019-06-18T17:39:00.860" v="473"/>
        <pc:sldMkLst>
          <pc:docMk/>
          <pc:sldMk cId="2605430471" sldId="300"/>
        </pc:sldMkLst>
      </pc:sldChg>
      <pc:sldChg chg="addSp delSp modSp">
        <pc:chgData name="" userId="" providerId="" clId="Web-{CDC1D75A-4905-4E44-9C6E-52BD83934975}" dt="2019-06-18T17:30:23.342" v="321" actId="20577"/>
        <pc:sldMkLst>
          <pc:docMk/>
          <pc:sldMk cId="701286295" sldId="305"/>
        </pc:sldMkLst>
        <pc:spChg chg="mod">
          <ac:chgData name="" userId="" providerId="" clId="Web-{CDC1D75A-4905-4E44-9C6E-52BD83934975}" dt="2019-06-18T17:26:00.105" v="162" actId="20577"/>
          <ac:spMkLst>
            <pc:docMk/>
            <pc:sldMk cId="701286295" sldId="305"/>
            <ac:spMk id="2" creationId="{BDB1E94C-521E-4BFE-AE46-0181A77CE599}"/>
          </ac:spMkLst>
        </pc:spChg>
        <pc:spChg chg="add mod">
          <ac:chgData name="" userId="" providerId="" clId="Web-{CDC1D75A-4905-4E44-9C6E-52BD83934975}" dt="2019-06-18T17:30:23.342" v="321" actId="20577"/>
          <ac:spMkLst>
            <pc:docMk/>
            <pc:sldMk cId="701286295" sldId="305"/>
            <ac:spMk id="5" creationId="{4B930E14-892B-4E31-B41B-7EA8BF7F7042}"/>
          </ac:spMkLst>
        </pc:spChg>
        <pc:picChg chg="del">
          <ac:chgData name="" userId="" providerId="" clId="Web-{CDC1D75A-4905-4E44-9C6E-52BD83934975}" dt="2019-06-18T17:24:33.760" v="156"/>
          <ac:picMkLst>
            <pc:docMk/>
            <pc:sldMk cId="701286295" sldId="305"/>
            <ac:picMk id="3" creationId="{160D7C29-F26E-402D-AAC3-40CF6E92453C}"/>
          </ac:picMkLst>
        </pc:picChg>
      </pc:sldChg>
      <pc:sldChg chg="addSp delSp modSp">
        <pc:chgData name="" userId="" providerId="" clId="Web-{CDC1D75A-4905-4E44-9C6E-52BD83934975}" dt="2019-06-18T17:32:13.357" v="391" actId="1076"/>
        <pc:sldMkLst>
          <pc:docMk/>
          <pc:sldMk cId="2428603302" sldId="306"/>
        </pc:sldMkLst>
        <pc:spChg chg="mod">
          <ac:chgData name="" userId="" providerId="" clId="Web-{CDC1D75A-4905-4E44-9C6E-52BD83934975}" dt="2019-06-18T17:31:25.591" v="361" actId="20577"/>
          <ac:spMkLst>
            <pc:docMk/>
            <pc:sldMk cId="2428603302" sldId="306"/>
            <ac:spMk id="2" creationId="{BDB1E94C-521E-4BFE-AE46-0181A77CE599}"/>
          </ac:spMkLst>
        </pc:spChg>
        <pc:spChg chg="add del mod">
          <ac:chgData name="" userId="" providerId="" clId="Web-{CDC1D75A-4905-4E44-9C6E-52BD83934975}" dt="2019-06-18T17:32:01.639" v="387"/>
          <ac:spMkLst>
            <pc:docMk/>
            <pc:sldMk cId="2428603302" sldId="306"/>
            <ac:spMk id="5" creationId="{4A784E16-1A81-48FA-895D-BE1361B64C40}"/>
          </ac:spMkLst>
        </pc:spChg>
        <pc:spChg chg="mod">
          <ac:chgData name="" userId="" providerId="" clId="Web-{CDC1D75A-4905-4E44-9C6E-52BD83934975}" dt="2019-06-18T17:32:06.857" v="388" actId="20577"/>
          <ac:spMkLst>
            <pc:docMk/>
            <pc:sldMk cId="2428603302" sldId="306"/>
            <ac:spMk id="11" creationId="{08989D64-E4FB-49DB-93F1-7D7A05281840}"/>
          </ac:spMkLst>
        </pc:spChg>
        <pc:spChg chg="del">
          <ac:chgData name="" userId="" providerId="" clId="Web-{CDC1D75A-4905-4E44-9C6E-52BD83934975}" dt="2019-06-18T17:30:53.576" v="348"/>
          <ac:spMkLst>
            <pc:docMk/>
            <pc:sldMk cId="2428603302" sldId="306"/>
            <ac:spMk id="13" creationId="{04DA05C2-B7B8-4605-A6C3-BB218C879CF5}"/>
          </ac:spMkLst>
        </pc:spChg>
        <pc:picChg chg="del">
          <ac:chgData name="" userId="" providerId="" clId="Web-{CDC1D75A-4905-4E44-9C6E-52BD83934975}" dt="2019-06-18T17:30:53.561" v="345"/>
          <ac:picMkLst>
            <pc:docMk/>
            <pc:sldMk cId="2428603302" sldId="306"/>
            <ac:picMk id="3" creationId="{97FA8BE6-301E-4943-92A2-AB856704A0E3}"/>
          </ac:picMkLst>
        </pc:picChg>
        <pc:picChg chg="add mod ord">
          <ac:chgData name="" userId="" providerId="" clId="Web-{CDC1D75A-4905-4E44-9C6E-52BD83934975}" dt="2019-06-18T17:32:13.357" v="391" actId="1076"/>
          <ac:picMkLst>
            <pc:docMk/>
            <pc:sldMk cId="2428603302" sldId="306"/>
            <ac:picMk id="6" creationId="{7176930F-A6D0-47A4-94BC-F602FAF2A07E}"/>
          </ac:picMkLst>
        </pc:picChg>
        <pc:picChg chg="del">
          <ac:chgData name="" userId="" providerId="" clId="Web-{CDC1D75A-4905-4E44-9C6E-52BD83934975}" dt="2019-06-18T17:30:53.561" v="347"/>
          <ac:picMkLst>
            <pc:docMk/>
            <pc:sldMk cId="2428603302" sldId="306"/>
            <ac:picMk id="14" creationId="{BA5D016D-064C-48C6-A2CA-ED4E3B27CD46}"/>
          </ac:picMkLst>
        </pc:picChg>
        <pc:picChg chg="del">
          <ac:chgData name="" userId="" providerId="" clId="Web-{CDC1D75A-4905-4E44-9C6E-52BD83934975}" dt="2019-06-18T17:30:53.561" v="346"/>
          <ac:picMkLst>
            <pc:docMk/>
            <pc:sldMk cId="2428603302" sldId="306"/>
            <ac:picMk id="16" creationId="{268AE41D-8241-409A-B106-74CBDA0A1927}"/>
          </ac:picMkLst>
        </pc:picChg>
      </pc:sldChg>
      <pc:sldChg chg="del">
        <pc:chgData name="" userId="" providerId="" clId="Web-{CDC1D75A-4905-4E44-9C6E-52BD83934975}" dt="2019-06-18T17:39:00.860" v="474"/>
        <pc:sldMkLst>
          <pc:docMk/>
          <pc:sldMk cId="169405992" sldId="307"/>
        </pc:sldMkLst>
      </pc:sldChg>
      <pc:sldChg chg="del">
        <pc:chgData name="" userId="" providerId="" clId="Web-{CDC1D75A-4905-4E44-9C6E-52BD83934975}" dt="2019-06-18T17:39:00.860" v="472"/>
        <pc:sldMkLst>
          <pc:docMk/>
          <pc:sldMk cId="1244513752" sldId="308"/>
        </pc:sldMkLst>
      </pc:sldChg>
      <pc:sldChg chg="del">
        <pc:chgData name="" userId="" providerId="" clId="Web-{CDC1D75A-4905-4E44-9C6E-52BD83934975}" dt="2019-06-18T17:39:00.860" v="471"/>
        <pc:sldMkLst>
          <pc:docMk/>
          <pc:sldMk cId="210738208" sldId="309"/>
        </pc:sldMkLst>
      </pc:sldChg>
      <pc:sldChg chg="del">
        <pc:chgData name="" userId="" providerId="" clId="Web-{CDC1D75A-4905-4E44-9C6E-52BD83934975}" dt="2019-06-18T17:39:00.860" v="469"/>
        <pc:sldMkLst>
          <pc:docMk/>
          <pc:sldMk cId="4248108049" sldId="310"/>
        </pc:sldMkLst>
      </pc:sldChg>
      <pc:sldChg chg="del">
        <pc:chgData name="" userId="" providerId="" clId="Web-{CDC1D75A-4905-4E44-9C6E-52BD83934975}" dt="2019-06-18T17:39:13.970" v="478"/>
        <pc:sldMkLst>
          <pc:docMk/>
          <pc:sldMk cId="1264337214" sldId="311"/>
        </pc:sldMkLst>
      </pc:sldChg>
      <pc:sldChg chg="del">
        <pc:chgData name="" userId="" providerId="" clId="Web-{CDC1D75A-4905-4E44-9C6E-52BD83934975}" dt="2019-06-18T17:39:11.595" v="476"/>
        <pc:sldMkLst>
          <pc:docMk/>
          <pc:sldMk cId="3129829454" sldId="312"/>
        </pc:sldMkLst>
      </pc:sldChg>
      <pc:sldChg chg="modSp">
        <pc:chgData name="" userId="" providerId="" clId="Web-{CDC1D75A-4905-4E44-9C6E-52BD83934975}" dt="2019-06-18T17:44:46.082" v="597" actId="20577"/>
        <pc:sldMkLst>
          <pc:docMk/>
          <pc:sldMk cId="3448596851" sldId="313"/>
        </pc:sldMkLst>
        <pc:spChg chg="mod">
          <ac:chgData name="" userId="" providerId="" clId="Web-{CDC1D75A-4905-4E44-9C6E-52BD83934975}" dt="2019-06-18T17:40:12.298" v="523" actId="20577"/>
          <ac:spMkLst>
            <pc:docMk/>
            <pc:sldMk cId="3448596851" sldId="313"/>
            <ac:spMk id="2" creationId="{BDB1E94C-521E-4BFE-AE46-0181A77CE599}"/>
          </ac:spMkLst>
        </pc:spChg>
        <pc:spChg chg="mod">
          <ac:chgData name="" userId="" providerId="" clId="Web-{CDC1D75A-4905-4E44-9C6E-52BD83934975}" dt="2019-06-18T17:44:46.082" v="597" actId="20577"/>
          <ac:spMkLst>
            <pc:docMk/>
            <pc:sldMk cId="3448596851" sldId="313"/>
            <ac:spMk id="7" creationId="{8B6BBDF3-4421-4170-B142-57172379E367}"/>
          </ac:spMkLst>
        </pc:spChg>
      </pc:sldChg>
      <pc:sldChg chg="delSp modSp add replId">
        <pc:chgData name="" userId="" providerId="" clId="Web-{CDC1D75A-4905-4E44-9C6E-52BD83934975}" dt="2019-06-18T17:30:37.716" v="333" actId="20577"/>
        <pc:sldMkLst>
          <pc:docMk/>
          <pc:sldMk cId="2926983110" sldId="314"/>
        </pc:sldMkLst>
        <pc:spChg chg="mod">
          <ac:chgData name="" userId="" providerId="" clId="Web-{CDC1D75A-4905-4E44-9C6E-52BD83934975}" dt="2019-06-18T17:21:11.774" v="130" actId="20577"/>
          <ac:spMkLst>
            <pc:docMk/>
            <pc:sldMk cId="2926983110" sldId="314"/>
            <ac:spMk id="2" creationId="{BDB1E94C-521E-4BFE-AE46-0181A77CE599}"/>
          </ac:spMkLst>
        </pc:spChg>
        <pc:spChg chg="mod">
          <ac:chgData name="" userId="" providerId="" clId="Web-{CDC1D75A-4905-4E44-9C6E-52BD83934975}" dt="2019-06-18T17:30:37.716" v="333" actId="20577"/>
          <ac:spMkLst>
            <pc:docMk/>
            <pc:sldMk cId="2926983110" sldId="314"/>
            <ac:spMk id="3" creationId="{F6DE5525-D986-4F4D-98AC-726D99BE0CE3}"/>
          </ac:spMkLst>
        </pc:spChg>
        <pc:picChg chg="del">
          <ac:chgData name="" userId="" providerId="" clId="Web-{CDC1D75A-4905-4E44-9C6E-52BD83934975}" dt="2019-06-18T17:21:15.587" v="131"/>
          <ac:picMkLst>
            <pc:docMk/>
            <pc:sldMk cId="2926983110" sldId="314"/>
            <ac:picMk id="4" creationId="{6A0C4ADD-39B6-4769-B832-2C7E50D7A49D}"/>
          </ac:picMkLst>
        </pc:picChg>
      </pc:sldChg>
      <pc:sldChg chg="addSp delSp modSp add replId">
        <pc:chgData name="" userId="" providerId="" clId="Web-{CDC1D75A-4905-4E44-9C6E-52BD83934975}" dt="2019-06-18T17:33:04.920" v="421" actId="1076"/>
        <pc:sldMkLst>
          <pc:docMk/>
          <pc:sldMk cId="3244087522" sldId="315"/>
        </pc:sldMkLst>
        <pc:spChg chg="add del mod">
          <ac:chgData name="" userId="" providerId="" clId="Web-{CDC1D75A-4905-4E44-9C6E-52BD83934975}" dt="2019-06-18T17:32:59.373" v="419"/>
          <ac:spMkLst>
            <pc:docMk/>
            <pc:sldMk cId="3244087522" sldId="315"/>
            <ac:spMk id="4" creationId="{33CE9710-33B8-4D87-B6E2-263E133FD8AB}"/>
          </ac:spMkLst>
        </pc:spChg>
        <pc:spChg chg="mod">
          <ac:chgData name="" userId="" providerId="" clId="Web-{CDC1D75A-4905-4E44-9C6E-52BD83934975}" dt="2019-06-18T17:32:41.654" v="415" actId="20577"/>
          <ac:spMkLst>
            <pc:docMk/>
            <pc:sldMk cId="3244087522" sldId="315"/>
            <ac:spMk id="11" creationId="{08989D64-E4FB-49DB-93F1-7D7A05281840}"/>
          </ac:spMkLst>
        </pc:spChg>
        <pc:picChg chg="add mod ord">
          <ac:chgData name="" userId="" providerId="" clId="Web-{CDC1D75A-4905-4E44-9C6E-52BD83934975}" dt="2019-06-18T17:33:04.920" v="421" actId="1076"/>
          <ac:picMkLst>
            <pc:docMk/>
            <pc:sldMk cId="3244087522" sldId="315"/>
            <ac:picMk id="5" creationId="{53CF3E63-2B02-4D43-87DB-4BDF52608BE2}"/>
          </ac:picMkLst>
        </pc:picChg>
        <pc:picChg chg="del">
          <ac:chgData name="" userId="" providerId="" clId="Web-{CDC1D75A-4905-4E44-9C6E-52BD83934975}" dt="2019-06-18T17:32:43.904" v="418"/>
          <ac:picMkLst>
            <pc:docMk/>
            <pc:sldMk cId="3244087522" sldId="315"/>
            <ac:picMk id="6" creationId="{7176930F-A6D0-47A4-94BC-F602FAF2A07E}"/>
          </ac:picMkLst>
        </pc:picChg>
      </pc:sldChg>
      <pc:sldChg chg="addSp delSp modSp add replId">
        <pc:chgData name="" userId="" providerId="" clId="Web-{CDC1D75A-4905-4E44-9C6E-52BD83934975}" dt="2019-06-18T17:34:05.546" v="442" actId="1076"/>
        <pc:sldMkLst>
          <pc:docMk/>
          <pc:sldMk cId="4056980436" sldId="316"/>
        </pc:sldMkLst>
        <pc:spChg chg="add del mod">
          <ac:chgData name="" userId="" providerId="" clId="Web-{CDC1D75A-4905-4E44-9C6E-52BD83934975}" dt="2019-06-18T17:34:03.124" v="441"/>
          <ac:spMkLst>
            <pc:docMk/>
            <pc:sldMk cId="4056980436" sldId="316"/>
            <ac:spMk id="4" creationId="{2A269124-58C8-48F2-BE69-417B00B2443A}"/>
          </ac:spMkLst>
        </pc:spChg>
        <pc:spChg chg="mod">
          <ac:chgData name="" userId="" providerId="" clId="Web-{CDC1D75A-4905-4E44-9C6E-52BD83934975}" dt="2019-06-18T17:33:43.686" v="438" actId="20577"/>
          <ac:spMkLst>
            <pc:docMk/>
            <pc:sldMk cId="4056980436" sldId="316"/>
            <ac:spMk id="11" creationId="{08989D64-E4FB-49DB-93F1-7D7A05281840}"/>
          </ac:spMkLst>
        </pc:spChg>
        <pc:picChg chg="del">
          <ac:chgData name="" userId="" providerId="" clId="Web-{CDC1D75A-4905-4E44-9C6E-52BD83934975}" dt="2019-06-18T17:33:44.264" v="440"/>
          <ac:picMkLst>
            <pc:docMk/>
            <pc:sldMk cId="4056980436" sldId="316"/>
            <ac:picMk id="5" creationId="{53CF3E63-2B02-4D43-87DB-4BDF52608BE2}"/>
          </ac:picMkLst>
        </pc:picChg>
        <pc:picChg chg="add mod ord">
          <ac:chgData name="" userId="" providerId="" clId="Web-{CDC1D75A-4905-4E44-9C6E-52BD83934975}" dt="2019-06-18T17:34:05.546" v="442" actId="1076"/>
          <ac:picMkLst>
            <pc:docMk/>
            <pc:sldMk cId="4056980436" sldId="316"/>
            <ac:picMk id="6" creationId="{782B8525-41A9-4634-98CD-38029F85FDB5}"/>
          </ac:picMkLst>
        </pc:picChg>
      </pc:sldChg>
      <pc:sldChg chg="addSp delSp modSp add replId">
        <pc:chgData name="" userId="" providerId="" clId="Web-{CDC1D75A-4905-4E44-9C6E-52BD83934975}" dt="2019-06-18T17:36:00.687" v="462" actId="1076"/>
        <pc:sldMkLst>
          <pc:docMk/>
          <pc:sldMk cId="253214234" sldId="317"/>
        </pc:sldMkLst>
        <pc:spChg chg="add del mod">
          <ac:chgData name="" userId="" providerId="" clId="Web-{CDC1D75A-4905-4E44-9C6E-52BD83934975}" dt="2019-06-18T17:35:57.843" v="461"/>
          <ac:spMkLst>
            <pc:docMk/>
            <pc:sldMk cId="253214234" sldId="317"/>
            <ac:spMk id="4" creationId="{E620F004-2EC6-49C4-8925-DF415B55EB66}"/>
          </ac:spMkLst>
        </pc:spChg>
        <pc:spChg chg="mod">
          <ac:chgData name="" userId="" providerId="" clId="Web-{CDC1D75A-4905-4E44-9C6E-52BD83934975}" dt="2019-06-18T17:35:44.421" v="457" actId="20577"/>
          <ac:spMkLst>
            <pc:docMk/>
            <pc:sldMk cId="253214234" sldId="317"/>
            <ac:spMk id="11" creationId="{08989D64-E4FB-49DB-93F1-7D7A05281840}"/>
          </ac:spMkLst>
        </pc:spChg>
        <pc:picChg chg="add mod ord">
          <ac:chgData name="" userId="" providerId="" clId="Web-{CDC1D75A-4905-4E44-9C6E-52BD83934975}" dt="2019-06-18T17:36:00.687" v="462" actId="1076"/>
          <ac:picMkLst>
            <pc:docMk/>
            <pc:sldMk cId="253214234" sldId="317"/>
            <ac:picMk id="5" creationId="{6A6D4B3A-5AE3-4493-A526-84C42B7BB130}"/>
          </ac:picMkLst>
        </pc:picChg>
        <pc:picChg chg="del">
          <ac:chgData name="" userId="" providerId="" clId="Web-{CDC1D75A-4905-4E44-9C6E-52BD83934975}" dt="2019-06-18T17:35:46" v="460"/>
          <ac:picMkLst>
            <pc:docMk/>
            <pc:sldMk cId="253214234" sldId="317"/>
            <ac:picMk id="6" creationId="{782B8525-41A9-4634-98CD-38029F85FDB5}"/>
          </ac:picMkLst>
        </pc:pic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1453BA75-0616-4023-A37A-BCDEA5BC97CC}"/>
    <pc:docChg chg="sldOrd">
      <pc:chgData name="" userId="" providerId="" clId="Web-{1453BA75-0616-4023-A37A-BCDEA5BC97CC}" dt="2019-01-25T20:26:44.914" v="1"/>
      <pc:docMkLst>
        <pc:docMk/>
      </pc:docMkLst>
      <pc:sldChg chg="ord">
        <pc:chgData name="" userId="" providerId="" clId="Web-{1453BA75-0616-4023-A37A-BCDEA5BC97CC}" dt="2019-01-25T20:26:35.914" v="0"/>
        <pc:sldMkLst>
          <pc:docMk/>
          <pc:sldMk cId="1264337214" sldId="311"/>
        </pc:sldMkLst>
      </pc:sldChg>
      <pc:sldChg chg="ord">
        <pc:chgData name="" userId="" providerId="" clId="Web-{1453BA75-0616-4023-A37A-BCDEA5BC97CC}" dt="2019-01-25T20:26:44.914" v="1"/>
        <pc:sldMkLst>
          <pc:docMk/>
          <pc:sldMk cId="3129829454" sldId="312"/>
        </pc:sldMkLst>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5D33AAC5-C768-4B72-B3AD-AC00B82A210B}"/>
    <pc:docChg chg="addSld modSld sldOrd">
      <pc:chgData name="" userId="" providerId="" clId="Web-{5D33AAC5-C768-4B72-B3AD-AC00B82A210B}" dt="2019-01-25T19:24:47.680" v="93"/>
      <pc:docMkLst>
        <pc:docMk/>
      </pc:docMkLst>
      <pc:sldChg chg="addSp modSp">
        <pc:chgData name="" userId="" providerId="" clId="Web-{5D33AAC5-C768-4B72-B3AD-AC00B82A210B}" dt="2019-01-25T19:22:30.332" v="1" actId="1076"/>
        <pc:sldMkLst>
          <pc:docMk/>
          <pc:sldMk cId="0" sldId="256"/>
        </pc:sldMkLst>
        <pc:picChg chg="add mod">
          <ac:chgData name="" userId="" providerId="" clId="Web-{5D33AAC5-C768-4B72-B3AD-AC00B82A210B}" dt="2019-01-25T19:22:30.332" v="1" actId="1076"/>
          <ac:picMkLst>
            <pc:docMk/>
            <pc:sldMk cId="0" sldId="256"/>
            <ac:picMk id="4" creationId="{6356A201-45C1-4107-94FF-FDCC76197445}"/>
          </ac:picMkLst>
        </pc:picChg>
      </pc:sldChg>
      <pc:sldChg chg="modSp">
        <pc:chgData name="" userId="" providerId="" clId="Web-{5D33AAC5-C768-4B72-B3AD-AC00B82A210B}" dt="2019-01-25T19:22:59.411" v="5" actId="20577"/>
        <pc:sldMkLst>
          <pc:docMk/>
          <pc:sldMk cId="787917642" sldId="280"/>
        </pc:sldMkLst>
        <pc:spChg chg="mod">
          <ac:chgData name="" userId="" providerId="" clId="Web-{5D33AAC5-C768-4B72-B3AD-AC00B82A210B}" dt="2019-01-25T19:22:59.411" v="5" actId="20577"/>
          <ac:spMkLst>
            <pc:docMk/>
            <pc:sldMk cId="787917642" sldId="280"/>
            <ac:spMk id="3" creationId="{072C7A5F-E3ED-4685-A9F1-794B417A480C}"/>
          </ac:spMkLst>
        </pc:spChg>
      </pc:sldChg>
      <pc:sldChg chg="ord">
        <pc:chgData name="" userId="" providerId="" clId="Web-{5D33AAC5-C768-4B72-B3AD-AC00B82A210B}" dt="2019-01-25T19:24:41.070" v="92"/>
        <pc:sldMkLst>
          <pc:docMk/>
          <pc:sldMk cId="641523535" sldId="284"/>
        </pc:sldMkLst>
      </pc:sldChg>
      <pc:sldChg chg="addSp modSp">
        <pc:chgData name="" userId="" providerId="" clId="Web-{5D33AAC5-C768-4B72-B3AD-AC00B82A210B}" dt="2019-01-25T19:22:48.129" v="4" actId="1076"/>
        <pc:sldMkLst>
          <pc:docMk/>
          <pc:sldMk cId="2428603302" sldId="306"/>
        </pc:sldMkLst>
        <pc:picChg chg="add mod">
          <ac:chgData name="" userId="" providerId="" clId="Web-{5D33AAC5-C768-4B72-B3AD-AC00B82A210B}" dt="2019-01-25T19:22:48.129" v="4" actId="1076"/>
          <ac:picMkLst>
            <pc:docMk/>
            <pc:sldMk cId="2428603302" sldId="306"/>
            <ac:picMk id="3" creationId="{97FA8BE6-301E-4943-92A2-AB856704A0E3}"/>
          </ac:picMkLst>
        </pc:picChg>
      </pc:sldChg>
      <pc:sldChg chg="ord">
        <pc:chgData name="" userId="" providerId="" clId="Web-{5D33AAC5-C768-4B72-B3AD-AC00B82A210B}" dt="2019-01-25T19:24:47.680" v="93"/>
        <pc:sldMkLst>
          <pc:docMk/>
          <pc:sldMk cId="1264337214" sldId="311"/>
        </pc:sldMkLst>
      </pc:sldChg>
      <pc:sldChg chg="modSp add replId">
        <pc:chgData name="" userId="" providerId="" clId="Web-{5D33AAC5-C768-4B72-B3AD-AC00B82A210B}" dt="2019-01-25T19:24:37.320" v="90" actId="20577"/>
        <pc:sldMkLst>
          <pc:docMk/>
          <pc:sldMk cId="3448596851" sldId="313"/>
        </pc:sldMkLst>
        <pc:spChg chg="mod">
          <ac:chgData name="" userId="" providerId="" clId="Web-{5D33AAC5-C768-4B72-B3AD-AC00B82A210B}" dt="2019-01-25T19:23:14.770" v="10" actId="20577"/>
          <ac:spMkLst>
            <pc:docMk/>
            <pc:sldMk cId="3448596851" sldId="313"/>
            <ac:spMk id="2" creationId="{BDB1E94C-521E-4BFE-AE46-0181A77CE599}"/>
          </ac:spMkLst>
        </pc:spChg>
        <pc:spChg chg="mod">
          <ac:chgData name="" userId="" providerId="" clId="Web-{5D33AAC5-C768-4B72-B3AD-AC00B82A210B}" dt="2019-01-25T19:24:37.320" v="90" actId="20577"/>
          <ac:spMkLst>
            <pc:docMk/>
            <pc:sldMk cId="3448596851" sldId="313"/>
            <ac:spMk id="7" creationId="{8B6BBDF3-4421-4170-B142-57172379E367}"/>
          </ac:spMkLst>
        </pc:sp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18/06/2019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343981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Procesos ETL en AWS (</a:t>
            </a:r>
            <a:r>
              <a:rPr lang="es-ES" dirty="0" err="1">
                <a:cs typeface="Calibri Light"/>
              </a:rPr>
              <a:t>Glue</a:t>
            </a:r>
            <a:r>
              <a:rPr lang="es-ES" dirty="0">
                <a:cs typeface="Calibri Light"/>
              </a:rPr>
              <a:t>)</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5" name="Picture 5">
            <a:extLst>
              <a:ext uri="{FF2B5EF4-FFF2-40B4-BE49-F238E27FC236}">
                <a16:creationId xmlns:a16="http://schemas.microsoft.com/office/drawing/2014/main" id="{C54126D6-F3B0-42F9-B910-8CAF67610243}"/>
              </a:ext>
            </a:extLst>
          </p:cNvPr>
          <p:cNvPicPr>
            <a:picLocks noChangeAspect="1"/>
          </p:cNvPicPr>
          <p:nvPr/>
        </p:nvPicPr>
        <p:blipFill>
          <a:blip r:embed="rId3"/>
          <a:stretch>
            <a:fillRect/>
          </a:stretch>
        </p:blipFill>
        <p:spPr>
          <a:xfrm>
            <a:off x="3490686" y="330337"/>
            <a:ext cx="1845129" cy="1988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ea typeface="Arial Unicode MS"/>
                <a:cs typeface="Calibri Light"/>
              </a:rPr>
              <a:t>¿Cuál es la mejor manera de aprender sobre AWS </a:t>
            </a:r>
            <a:r>
              <a:rPr lang="es-ES" dirty="0" err="1">
                <a:ea typeface="Arial Unicode MS"/>
                <a:cs typeface="Calibri Light"/>
              </a:rPr>
              <a:t>Glue</a:t>
            </a:r>
            <a:r>
              <a:rPr lang="es-ES" dirty="0">
                <a:ea typeface="Arial Unicode MS"/>
                <a:cs typeface="Calibri Light"/>
              </a:rPr>
              <a:t>?</a:t>
            </a:r>
            <a:endParaRPr lang="es-ES" dirty="0">
              <a:ea typeface="Arial Unicode MS"/>
            </a:endParaRPr>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ea typeface="Arial Unicode MS"/>
                <a:cs typeface="Calibri Light"/>
              </a:rPr>
              <a:t>Lab</a:t>
            </a:r>
            <a:r>
              <a:rPr lang="es-ES" dirty="0">
                <a:ea typeface="Arial Unicode MS"/>
                <a:cs typeface="Calibri Light"/>
              </a:rPr>
              <a:t>  - AWS </a:t>
            </a:r>
            <a:r>
              <a:rPr lang="es-ES" dirty="0" err="1">
                <a:ea typeface="Arial Unicode MS"/>
                <a:cs typeface="Calibri Light"/>
              </a:rPr>
              <a:t>Glue</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Obtener datos de AWS S3 con el </a:t>
            </a:r>
            <a:r>
              <a:rPr lang="es-ES" sz="1800" dirty="0" err="1"/>
              <a:t>crawler</a:t>
            </a:r>
            <a:r>
              <a:rPr lang="es-ES" sz="1800" dirty="0"/>
              <a:t> de AWS </a:t>
            </a:r>
            <a:r>
              <a:rPr lang="es-ES" sz="1800" dirty="0" err="1"/>
              <a:t>Glue</a:t>
            </a:r>
            <a:endParaRPr lang="es-ES" sz="1800" dirty="0" err="1">
              <a:cs typeface="Calibri"/>
            </a:endParaRPr>
          </a:p>
          <a:p>
            <a:pPr lvl="1">
              <a:lnSpc>
                <a:spcPct val="150000"/>
              </a:lnSpc>
            </a:pPr>
            <a:r>
              <a:rPr lang="es-ES" sz="1800" dirty="0">
                <a:cs typeface="Calibri"/>
              </a:rPr>
              <a:t>Examinar los esquemas generados en AWS </a:t>
            </a:r>
            <a:r>
              <a:rPr lang="es-ES" sz="1800" dirty="0" err="1">
                <a:cs typeface="Calibri"/>
              </a:rPr>
              <a:t>Glue</a:t>
            </a:r>
            <a:r>
              <a:rPr lang="es-ES" sz="1800" dirty="0">
                <a:cs typeface="Calibri"/>
              </a:rPr>
              <a:t> Data </a:t>
            </a:r>
            <a:r>
              <a:rPr lang="es-ES" sz="1800" dirty="0" err="1">
                <a:cs typeface="Calibri"/>
              </a:rPr>
              <a:t>Catalog</a:t>
            </a:r>
            <a:endParaRPr lang="es-ES" dirty="0" err="1"/>
          </a:p>
          <a:p>
            <a:pPr lvl="1">
              <a:lnSpc>
                <a:spcPct val="150000"/>
              </a:lnSpc>
            </a:pPr>
            <a:r>
              <a:rPr lang="es-ES" sz="1800" dirty="0">
                <a:cs typeface="Calibri"/>
              </a:rPr>
              <a:t>Filtrar datos del catálogo de datos generado</a:t>
            </a:r>
            <a:endParaRPr lang="es-ES" dirty="0"/>
          </a:p>
          <a:p>
            <a:pPr lvl="1">
              <a:lnSpc>
                <a:spcPct val="150000"/>
              </a:lnSpc>
            </a:pPr>
            <a:r>
              <a:rPr lang="es-ES" sz="1800" dirty="0">
                <a:cs typeface="Calibri"/>
              </a:rPr>
              <a:t>Cargar los datos en AWS </a:t>
            </a:r>
            <a:r>
              <a:rPr lang="es-ES" sz="1800" dirty="0" err="1">
                <a:cs typeface="Calibri"/>
              </a:rPr>
              <a:t>Redshift</a:t>
            </a:r>
          </a:p>
        </p:txBody>
      </p:sp>
    </p:spTree>
    <p:extLst>
      <p:ext uri="{BB962C8B-B14F-4D97-AF65-F5344CB8AC3E}">
        <p14:creationId xmlns:p14="http://schemas.microsoft.com/office/powerpoint/2010/main" val="344859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son los procesos ETL</a:t>
            </a:r>
          </a:p>
          <a:p>
            <a:pPr lvl="1">
              <a:lnSpc>
                <a:spcPct val="150000"/>
              </a:lnSpc>
            </a:pPr>
            <a:r>
              <a:rPr lang="es-ES" dirty="0">
                <a:cs typeface="Calibri"/>
              </a:rPr>
              <a:t>Conocer qué es AWS </a:t>
            </a:r>
            <a:r>
              <a:rPr lang="es-ES" dirty="0" err="1">
                <a:cs typeface="Calibri"/>
              </a:rPr>
              <a:t>Glue</a:t>
            </a:r>
          </a:p>
          <a:p>
            <a:pPr lvl="1">
              <a:lnSpc>
                <a:spcPct val="150000"/>
              </a:lnSpc>
            </a:pPr>
            <a:r>
              <a:rPr lang="es-ES" dirty="0">
                <a:cs typeface="Calibri"/>
              </a:rPr>
              <a:t>Conocer las características de AWS </a:t>
            </a:r>
            <a:r>
              <a:rPr lang="es-ES" dirty="0" err="1">
                <a:cs typeface="Calibri"/>
              </a:rPr>
              <a:t>Glue</a:t>
            </a:r>
          </a:p>
          <a:p>
            <a:pPr lvl="1">
              <a:lnSpc>
                <a:spcPct val="150000"/>
              </a:lnSpc>
            </a:pPr>
            <a:r>
              <a:rPr lang="es-ES" dirty="0">
                <a:cs typeface="Calibri"/>
              </a:rPr>
              <a:t>Conocer algunos casos de uso de AWS </a:t>
            </a:r>
            <a:r>
              <a:rPr lang="es-ES" dirty="0" err="1">
                <a:cs typeface="Calibri"/>
              </a:rPr>
              <a:t>Glue</a:t>
            </a:r>
          </a:p>
          <a:p>
            <a:pPr lvl="1">
              <a:lnSpc>
                <a:spcPct val="150000"/>
              </a:lnSpc>
            </a:pPr>
            <a:r>
              <a:rPr lang="es-ES" dirty="0">
                <a:cs typeface="Calibri"/>
              </a:rPr>
              <a:t>Aprender a usar el servicio de AWS </a:t>
            </a:r>
            <a:r>
              <a:rPr lang="es-ES" dirty="0" err="1">
                <a:cs typeface="Calibri"/>
              </a:rPr>
              <a:t>Glue</a:t>
            </a:r>
            <a:r>
              <a:rPr lang="es-ES" dirty="0">
                <a:cs typeface="Calibri"/>
              </a:rPr>
              <a:t>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cs typeface="Calibri"/>
              </a:rPr>
              <a:t>Procesos ETL</a:t>
            </a:r>
            <a:endParaRPr lang="es-ES" dirty="0"/>
          </a:p>
          <a:p>
            <a:r>
              <a:rPr lang="es-ES" dirty="0"/>
              <a:t>¿Qué es AWS </a:t>
            </a:r>
            <a:r>
              <a:rPr lang="es-ES" err="1"/>
              <a:t>Glue</a:t>
            </a:r>
            <a:r>
              <a:rPr lang="es-ES" dirty="0"/>
              <a:t>?</a:t>
            </a:r>
            <a:endParaRPr lang="es-ES">
              <a:cs typeface="Calibri"/>
            </a:endParaRPr>
          </a:p>
          <a:p>
            <a:r>
              <a:rPr lang="es-ES" dirty="0">
                <a:cs typeface="Calibri"/>
              </a:rPr>
              <a:t>Características de AWS </a:t>
            </a:r>
            <a:r>
              <a:rPr lang="es-ES" dirty="0" err="1">
                <a:cs typeface="Calibri"/>
              </a:rPr>
              <a:t>Glue</a:t>
            </a:r>
          </a:p>
          <a:p>
            <a:r>
              <a:rPr lang="es-ES" dirty="0">
                <a:cs typeface="Calibri"/>
              </a:rPr>
              <a:t>Casos de uso de AWS </a:t>
            </a:r>
            <a:r>
              <a:rPr lang="es-ES" dirty="0" err="1">
                <a:cs typeface="Calibri"/>
              </a:rPr>
              <a:t>Glue</a:t>
            </a:r>
          </a:p>
          <a:p>
            <a:r>
              <a:rPr lang="es-ES" dirty="0" err="1">
                <a:cs typeface="Calibri"/>
              </a:rPr>
              <a:t>Lab</a:t>
            </a:r>
            <a:r>
              <a:rPr lang="es-ES" dirty="0">
                <a:cs typeface="Calibri"/>
              </a:rPr>
              <a:t> - AWS </a:t>
            </a:r>
            <a:r>
              <a:rPr lang="es-ES" dirty="0" err="1">
                <a:cs typeface="Calibri"/>
              </a:rPr>
              <a:t>Glue</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Procesos ETL</a:t>
            </a:r>
            <a:endParaRPr lang="es-ES" dirty="0">
              <a:cs typeface="Calibri Light"/>
            </a:endParaRPr>
          </a:p>
        </p:txBody>
      </p:sp>
      <p:sp>
        <p:nvSpPr>
          <p:cNvPr id="3" name="Marcador de contenido 2">
            <a:extLst>
              <a:ext uri="{FF2B5EF4-FFF2-40B4-BE49-F238E27FC236}">
                <a16:creationId xmlns:a16="http://schemas.microsoft.com/office/drawing/2014/main" id="{F6DE5525-D986-4F4D-98AC-726D99BE0CE3}"/>
              </a:ext>
            </a:extLst>
          </p:cNvPr>
          <p:cNvSpPr>
            <a:spLocks noGrp="1"/>
          </p:cNvSpPr>
          <p:nvPr>
            <p:ph idx="1"/>
          </p:nvPr>
        </p:nvSpPr>
        <p:spPr>
          <a:xfrm>
            <a:off x="469007" y="1518556"/>
            <a:ext cx="8362649" cy="1803612"/>
          </a:xfrm>
        </p:spPr>
        <p:txBody>
          <a:bodyPr>
            <a:normAutofit fontScale="92500" lnSpcReduction="10000"/>
          </a:bodyPr>
          <a:lstStyle/>
          <a:p>
            <a:r>
              <a:rPr lang="es-ES" sz="2900" b="1" dirty="0">
                <a:cs typeface="Calibri"/>
              </a:rPr>
              <a:t>ETL </a:t>
            </a:r>
            <a:r>
              <a:rPr lang="es-ES" sz="2900" dirty="0">
                <a:cs typeface="Calibri"/>
              </a:rPr>
              <a:t>(</a:t>
            </a:r>
            <a:r>
              <a:rPr lang="es-ES" sz="2900" b="1" err="1">
                <a:cs typeface="Calibri"/>
              </a:rPr>
              <a:t>extract</a:t>
            </a:r>
            <a:r>
              <a:rPr lang="es-ES" sz="2900" dirty="0">
                <a:cs typeface="Calibri"/>
              </a:rPr>
              <a:t>, </a:t>
            </a:r>
            <a:r>
              <a:rPr lang="es-ES" sz="2900" b="1" err="1">
                <a:cs typeface="Calibri"/>
              </a:rPr>
              <a:t>transform</a:t>
            </a:r>
            <a:r>
              <a:rPr lang="es-ES" sz="2900" dirty="0">
                <a:cs typeface="Calibri"/>
              </a:rPr>
              <a:t>, </a:t>
            </a:r>
            <a:r>
              <a:rPr lang="es-ES" sz="2900" b="1" dirty="0">
                <a:cs typeface="Calibri"/>
              </a:rPr>
              <a:t>load</a:t>
            </a:r>
            <a:r>
              <a:rPr lang="es-ES" sz="2900" dirty="0">
                <a:cs typeface="Calibri"/>
              </a:rPr>
              <a:t>) son el conjunto de procesos que nos permiten extraer mover datos desde múltiples fuentes, reformatearlos y limpiarlos, y cargarlos en otra base de datos o data </a:t>
            </a:r>
            <a:r>
              <a:rPr lang="es-ES" sz="2900" dirty="0" err="1">
                <a:cs typeface="Calibri"/>
              </a:rPr>
              <a:t>warehouse</a:t>
            </a:r>
            <a:r>
              <a:rPr lang="es-ES" sz="2900" dirty="0">
                <a:cs typeface="Calibri"/>
              </a:rPr>
              <a:t> para analizar.</a:t>
            </a:r>
          </a:p>
          <a:p>
            <a:endParaRPr lang="es-ES" dirty="0">
              <a:cs typeface="Calibri"/>
            </a:endParaRPr>
          </a:p>
          <a:p>
            <a:pPr marL="0" indent="0">
              <a:buNone/>
            </a:pPr>
            <a:endParaRPr lang="es-ES" dirty="0">
              <a:cs typeface="Calibri"/>
            </a:endParaRPr>
          </a:p>
        </p:txBody>
      </p:sp>
      <p:pic>
        <p:nvPicPr>
          <p:cNvPr id="4" name="Picture 7" descr="Imagen que contiene captura de pantalla&#10;&#10;Descripción generada con confianza muy alta">
            <a:extLst>
              <a:ext uri="{FF2B5EF4-FFF2-40B4-BE49-F238E27FC236}">
                <a16:creationId xmlns:a16="http://schemas.microsoft.com/office/drawing/2014/main" id="{6A0C4ADD-39B6-4769-B832-2C7E50D7A49D}"/>
              </a:ext>
            </a:extLst>
          </p:cNvPr>
          <p:cNvPicPr>
            <a:picLocks noChangeAspect="1"/>
          </p:cNvPicPr>
          <p:nvPr/>
        </p:nvPicPr>
        <p:blipFill>
          <a:blip r:embed="rId2"/>
          <a:stretch>
            <a:fillRect/>
          </a:stretch>
        </p:blipFill>
        <p:spPr>
          <a:xfrm>
            <a:off x="1558471" y="3373439"/>
            <a:ext cx="6190342" cy="2705550"/>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¿Qué es AWS </a:t>
            </a:r>
            <a:r>
              <a:rPr lang="es-ES" dirty="0" err="1">
                <a:ea typeface="Arial Unicode MS"/>
                <a:cs typeface="Calibri Light"/>
              </a:rPr>
              <a:t>Glue</a:t>
            </a:r>
            <a:r>
              <a:rPr lang="es-ES" dirty="0">
                <a:ea typeface="Arial Unicode MS"/>
                <a:cs typeface="Calibri Light"/>
              </a:rPr>
              <a:t>?</a:t>
            </a:r>
            <a:endParaRPr lang="es-ES" dirty="0">
              <a:cs typeface="Calibri Light"/>
            </a:endParaRPr>
          </a:p>
        </p:txBody>
      </p:sp>
      <p:sp>
        <p:nvSpPr>
          <p:cNvPr id="3" name="Marcador de contenido 2">
            <a:extLst>
              <a:ext uri="{FF2B5EF4-FFF2-40B4-BE49-F238E27FC236}">
                <a16:creationId xmlns:a16="http://schemas.microsoft.com/office/drawing/2014/main" id="{F6DE5525-D986-4F4D-98AC-726D99BE0CE3}"/>
              </a:ext>
            </a:extLst>
          </p:cNvPr>
          <p:cNvSpPr>
            <a:spLocks noGrp="1"/>
          </p:cNvSpPr>
          <p:nvPr>
            <p:ph idx="1"/>
          </p:nvPr>
        </p:nvSpPr>
        <p:spPr>
          <a:xfrm>
            <a:off x="459936" y="1391556"/>
            <a:ext cx="8362649" cy="4924183"/>
          </a:xfrm>
        </p:spPr>
        <p:txBody>
          <a:bodyPr>
            <a:normAutofit fontScale="85000" lnSpcReduction="10000"/>
          </a:bodyPr>
          <a:lstStyle/>
          <a:p>
            <a:pPr>
              <a:lnSpc>
                <a:spcPct val="150000"/>
              </a:lnSpc>
            </a:pPr>
            <a:r>
              <a:rPr lang="es-ES" sz="2900" dirty="0">
                <a:cs typeface="Calibri"/>
              </a:rPr>
              <a:t>AWS </a:t>
            </a:r>
            <a:r>
              <a:rPr lang="es-ES" sz="2900" dirty="0" err="1">
                <a:cs typeface="Calibri"/>
              </a:rPr>
              <a:t>Glue</a:t>
            </a:r>
            <a:r>
              <a:rPr lang="es-ES" sz="2900" dirty="0">
                <a:cs typeface="Calibri"/>
              </a:rPr>
              <a:t> es un servicio de extracción, transformación y carga (ETL)</a:t>
            </a:r>
            <a:endParaRPr lang="es-ES"/>
          </a:p>
          <a:p>
            <a:pPr>
              <a:lnSpc>
                <a:spcPct val="150000"/>
              </a:lnSpc>
            </a:pPr>
            <a:r>
              <a:rPr lang="es-ES" sz="2900" dirty="0">
                <a:cs typeface="Calibri"/>
              </a:rPr>
              <a:t>Con AWS </a:t>
            </a:r>
            <a:r>
              <a:rPr lang="es-ES" sz="2900" dirty="0" err="1">
                <a:cs typeface="Calibri"/>
              </a:rPr>
              <a:t>Glue</a:t>
            </a:r>
            <a:r>
              <a:rPr lang="es-ES" sz="2900" dirty="0">
                <a:cs typeface="Calibri"/>
              </a:rPr>
              <a:t> podemos crear y ejecutar un trabajo de ETL fácilmente desde la consola de administración de AWS</a:t>
            </a:r>
          </a:p>
          <a:p>
            <a:pPr>
              <a:lnSpc>
                <a:spcPct val="150000"/>
              </a:lnSpc>
            </a:pPr>
            <a:r>
              <a:rPr lang="es-ES" sz="2900" dirty="0">
                <a:cs typeface="Calibri"/>
              </a:rPr>
              <a:t>AWS </a:t>
            </a:r>
            <a:r>
              <a:rPr lang="es-ES" sz="2900" dirty="0" err="1">
                <a:cs typeface="Calibri"/>
              </a:rPr>
              <a:t>Glue</a:t>
            </a:r>
            <a:r>
              <a:rPr lang="es-ES" sz="2900" dirty="0">
                <a:cs typeface="Calibri"/>
              </a:rPr>
              <a:t> es capaz de </a:t>
            </a:r>
            <a:r>
              <a:rPr lang="es-ES" sz="2900" dirty="0" err="1">
                <a:cs typeface="Calibri"/>
              </a:rPr>
              <a:t>descubir</a:t>
            </a:r>
            <a:r>
              <a:rPr lang="es-ES" sz="2900" dirty="0">
                <a:cs typeface="Calibri"/>
              </a:rPr>
              <a:t> nuestros datos y crear un catálogo a partir de ellos</a:t>
            </a:r>
          </a:p>
          <a:p>
            <a:pPr>
              <a:lnSpc>
                <a:spcPct val="150000"/>
              </a:lnSpc>
            </a:pPr>
            <a:r>
              <a:rPr lang="es-ES" sz="2900" dirty="0">
                <a:cs typeface="Calibri"/>
              </a:rPr>
              <a:t>Una vez catalogados, podemos realizar búsquedas y consultas disponibles para operaciones de ETL</a:t>
            </a:r>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92698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¿Características de AWS </a:t>
            </a:r>
            <a:r>
              <a:rPr lang="es-ES" dirty="0" err="1">
                <a:ea typeface="Arial Unicode MS"/>
                <a:cs typeface="Calibri Light"/>
              </a:rPr>
              <a:t>Glue</a:t>
            </a:r>
            <a:r>
              <a:rPr lang="es-ES" dirty="0">
                <a:ea typeface="Arial Unicode MS"/>
                <a:cs typeface="Calibri Light"/>
              </a:rPr>
              <a:t>?</a:t>
            </a:r>
            <a:endParaRPr lang="es-ES" b="0" dirty="0">
              <a:cs typeface="Calibri Light"/>
            </a:endParaRPr>
          </a:p>
        </p:txBody>
      </p:sp>
      <p:sp>
        <p:nvSpPr>
          <p:cNvPr id="5" name="Marcador de contenido 2">
            <a:extLst>
              <a:ext uri="{FF2B5EF4-FFF2-40B4-BE49-F238E27FC236}">
                <a16:creationId xmlns:a16="http://schemas.microsoft.com/office/drawing/2014/main" id="{4B930E14-892B-4E31-B41B-7EA8BF7F7042}"/>
              </a:ext>
            </a:extLst>
          </p:cNvPr>
          <p:cNvSpPr>
            <a:spLocks noGrp="1"/>
          </p:cNvSpPr>
          <p:nvPr>
            <p:ph idx="1"/>
          </p:nvPr>
        </p:nvSpPr>
        <p:spPr>
          <a:xfrm>
            <a:off x="523437" y="1736269"/>
            <a:ext cx="8045257" cy="3034779"/>
          </a:xfrm>
        </p:spPr>
        <p:txBody>
          <a:bodyPr>
            <a:normAutofit fontScale="70000" lnSpcReduction="20000"/>
          </a:bodyPr>
          <a:lstStyle/>
          <a:p>
            <a:pPr>
              <a:lnSpc>
                <a:spcPct val="160000"/>
              </a:lnSpc>
            </a:pPr>
            <a:r>
              <a:rPr lang="es-ES" dirty="0">
                <a:cs typeface="Calibri"/>
              </a:rPr>
              <a:t>Integrado con el ecosistema de AWS (AWS S3, RDS, Aurora, </a:t>
            </a:r>
            <a:r>
              <a:rPr lang="es-ES" err="1">
                <a:cs typeface="Calibri"/>
              </a:rPr>
              <a:t>Redshift</a:t>
            </a:r>
            <a:r>
              <a:rPr lang="es-ES" dirty="0">
                <a:cs typeface="Calibri"/>
              </a:rPr>
              <a:t>, etc.)</a:t>
            </a:r>
          </a:p>
          <a:p>
            <a:pPr>
              <a:lnSpc>
                <a:spcPct val="160000"/>
              </a:lnSpc>
            </a:pPr>
            <a:r>
              <a:rPr lang="es-ES" dirty="0">
                <a:cs typeface="Calibri"/>
              </a:rPr>
              <a:t>No nos tenemos que preocupar de la infraestructura. Es un servicio gestionado por AWS</a:t>
            </a:r>
          </a:p>
          <a:p>
            <a:pPr>
              <a:lnSpc>
                <a:spcPct val="160000"/>
              </a:lnSpc>
            </a:pPr>
            <a:r>
              <a:rPr lang="es-ES" dirty="0">
                <a:cs typeface="Calibri"/>
              </a:rPr>
              <a:t>Sólo pagamos por los recursos utilizados</a:t>
            </a:r>
          </a:p>
          <a:p>
            <a:pPr>
              <a:lnSpc>
                <a:spcPct val="160000"/>
              </a:lnSpc>
            </a:pPr>
            <a:r>
              <a:rPr lang="es-ES" dirty="0">
                <a:cs typeface="Calibri"/>
              </a:rPr>
              <a:t>AWS </a:t>
            </a:r>
            <a:r>
              <a:rPr lang="es-ES" dirty="0" err="1">
                <a:cs typeface="Calibri"/>
              </a:rPr>
              <a:t>Glue</a:t>
            </a:r>
            <a:r>
              <a:rPr lang="es-ES" dirty="0">
                <a:cs typeface="Calibri"/>
              </a:rPr>
              <a:t> es capaz de rastrear, identificar formatos y sugerir esquemas y transformaciones para nuestros datos</a:t>
            </a: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70128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Casos de uso de AWS </a:t>
            </a:r>
            <a:r>
              <a:rPr lang="es-ES" dirty="0" err="1">
                <a:ea typeface="Arial Unicode MS"/>
                <a:cs typeface="Calibri Light"/>
              </a:rPr>
              <a:t>Glue</a:t>
            </a:r>
            <a:endParaRPr lang="es-ES" dirty="0" err="1">
              <a:cs typeface="Calibri Light"/>
            </a:endParaRP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092439" cy="458149"/>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Consultas en un Data </a:t>
            </a:r>
            <a:r>
              <a:rPr lang="es-ES" dirty="0" err="1">
                <a:cs typeface="Calibri"/>
              </a:rPr>
              <a:t>lake</a:t>
            </a:r>
            <a:r>
              <a:rPr lang="es-ES" dirty="0">
                <a:cs typeface="Calibri"/>
              </a:rPr>
              <a:t> de S3:</a:t>
            </a:r>
          </a:p>
          <a:p>
            <a:pPr marL="0" indent="0">
              <a:buNone/>
            </a:pPr>
            <a:endParaRPr lang="es-ES" dirty="0">
              <a:cs typeface="Calibri"/>
            </a:endParaRPr>
          </a:p>
        </p:txBody>
      </p:sp>
      <p:pic>
        <p:nvPicPr>
          <p:cNvPr id="6" name="Picture 6" descr="Imagen que contiene captura de pantalla&#10;&#10;Descripción generada con confianza muy alta">
            <a:extLst>
              <a:ext uri="{FF2B5EF4-FFF2-40B4-BE49-F238E27FC236}">
                <a16:creationId xmlns:a16="http://schemas.microsoft.com/office/drawing/2014/main" id="{7176930F-A6D0-47A4-94BC-F602FAF2A07E}"/>
              </a:ext>
            </a:extLst>
          </p:cNvPr>
          <p:cNvPicPr>
            <a:picLocks noGrp="1" noChangeAspect="1"/>
          </p:cNvPicPr>
          <p:nvPr>
            <p:ph idx="1"/>
          </p:nvPr>
        </p:nvPicPr>
        <p:blipFill>
          <a:blip r:embed="rId2"/>
          <a:stretch>
            <a:fillRect/>
          </a:stretch>
        </p:blipFill>
        <p:spPr>
          <a:xfrm>
            <a:off x="420007" y="2189662"/>
            <a:ext cx="8254096" cy="3977688"/>
          </a:xfrm>
          <a:prstGeom prst="rect">
            <a:avLst/>
          </a:prstGeom>
        </p:spPr>
      </p:pic>
    </p:spTree>
    <p:extLst>
      <p:ext uri="{BB962C8B-B14F-4D97-AF65-F5344CB8AC3E}">
        <p14:creationId xmlns:p14="http://schemas.microsoft.com/office/powerpoint/2010/main" val="242860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Casos de uso de AWS </a:t>
            </a:r>
            <a:r>
              <a:rPr lang="es-ES" dirty="0" err="1">
                <a:ea typeface="Arial Unicode MS"/>
                <a:cs typeface="Calibri Light"/>
              </a:rPr>
              <a:t>Glue</a:t>
            </a:r>
            <a:endParaRPr lang="es-ES" dirty="0" err="1">
              <a:cs typeface="Calibri Light"/>
            </a:endParaRP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092439" cy="458149"/>
          </a:xfrm>
          <a:prstGeom prst="rect">
            <a:avLst/>
          </a:prstGeom>
          <a:noFill/>
          <a:ln>
            <a:noFill/>
          </a:ln>
        </p:spPr>
        <p:txBody>
          <a:bodyPr vert="horz" wrap="square" lIns="91440" tIns="45720" rIns="91440" bIns="45720" anchor="t" anchorCtr="0" compatLnSpc="1">
            <a:normAutofit fontScale="925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Análisis de registros de almacenes de datos:</a:t>
            </a:r>
          </a:p>
          <a:p>
            <a:pPr marL="0" indent="0">
              <a:buNone/>
            </a:pPr>
            <a:endParaRPr lang="es-ES" dirty="0">
              <a:cs typeface="Calibri"/>
            </a:endParaRPr>
          </a:p>
        </p:txBody>
      </p:sp>
      <p:pic>
        <p:nvPicPr>
          <p:cNvPr id="5" name="Picture 6" descr="Imagen que contiene captura de pantalla&#10;&#10;Descripción generada con confianza muy alta">
            <a:extLst>
              <a:ext uri="{FF2B5EF4-FFF2-40B4-BE49-F238E27FC236}">
                <a16:creationId xmlns:a16="http://schemas.microsoft.com/office/drawing/2014/main" id="{53CF3E63-2B02-4D43-87DB-4BDF52608BE2}"/>
              </a:ext>
            </a:extLst>
          </p:cNvPr>
          <p:cNvPicPr>
            <a:picLocks noGrp="1" noChangeAspect="1"/>
          </p:cNvPicPr>
          <p:nvPr>
            <p:ph idx="1"/>
          </p:nvPr>
        </p:nvPicPr>
        <p:blipFill>
          <a:blip r:embed="rId2"/>
          <a:stretch>
            <a:fillRect/>
          </a:stretch>
        </p:blipFill>
        <p:spPr>
          <a:xfrm>
            <a:off x="1290864" y="2007097"/>
            <a:ext cx="6929668" cy="4288389"/>
          </a:xfrm>
          <a:prstGeom prst="rect">
            <a:avLst/>
          </a:prstGeom>
        </p:spPr>
      </p:pic>
    </p:spTree>
    <p:extLst>
      <p:ext uri="{BB962C8B-B14F-4D97-AF65-F5344CB8AC3E}">
        <p14:creationId xmlns:p14="http://schemas.microsoft.com/office/powerpoint/2010/main" val="324408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Casos de uso de AWS </a:t>
            </a:r>
            <a:r>
              <a:rPr lang="es-ES" dirty="0" err="1">
                <a:ea typeface="Arial Unicode MS"/>
                <a:cs typeface="Calibri Light"/>
              </a:rPr>
              <a:t>Glue</a:t>
            </a:r>
            <a:endParaRPr lang="es-ES" dirty="0" err="1">
              <a:cs typeface="Calibri Light"/>
            </a:endParaRP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7072153" cy="458149"/>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Vista unificada de varios almacenes de datos:</a:t>
            </a:r>
          </a:p>
          <a:p>
            <a:pPr marL="0" indent="0">
              <a:buNone/>
            </a:pPr>
            <a:endParaRPr lang="es-ES" dirty="0">
              <a:cs typeface="Calibri"/>
            </a:endParaRPr>
          </a:p>
        </p:txBody>
      </p:sp>
      <p:pic>
        <p:nvPicPr>
          <p:cNvPr id="6" name="Picture 6" descr="Imagen que contiene captura de pantalla&#10;&#10;Descripción generada con confianza muy alta">
            <a:extLst>
              <a:ext uri="{FF2B5EF4-FFF2-40B4-BE49-F238E27FC236}">
                <a16:creationId xmlns:a16="http://schemas.microsoft.com/office/drawing/2014/main" id="{782B8525-41A9-4634-98CD-38029F85FDB5}"/>
              </a:ext>
            </a:extLst>
          </p:cNvPr>
          <p:cNvPicPr>
            <a:picLocks noGrp="1" noChangeAspect="1"/>
          </p:cNvPicPr>
          <p:nvPr>
            <p:ph idx="1"/>
          </p:nvPr>
        </p:nvPicPr>
        <p:blipFill>
          <a:blip r:embed="rId2"/>
          <a:stretch>
            <a:fillRect/>
          </a:stretch>
        </p:blipFill>
        <p:spPr>
          <a:xfrm>
            <a:off x="483507" y="1944733"/>
            <a:ext cx="8254096" cy="3977688"/>
          </a:xfrm>
          <a:prstGeom prst="rect">
            <a:avLst/>
          </a:prstGeom>
        </p:spPr>
      </p:pic>
    </p:spTree>
    <p:extLst>
      <p:ext uri="{BB962C8B-B14F-4D97-AF65-F5344CB8AC3E}">
        <p14:creationId xmlns:p14="http://schemas.microsoft.com/office/powerpoint/2010/main" val="405698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Casos de uso de AWS </a:t>
            </a:r>
            <a:r>
              <a:rPr lang="es-ES" dirty="0" err="1">
                <a:ea typeface="Arial Unicode MS"/>
                <a:cs typeface="Calibri Light"/>
              </a:rPr>
              <a:t>Glue</a:t>
            </a:r>
            <a:endParaRPr lang="es-ES" dirty="0" err="1">
              <a:cs typeface="Calibri Light"/>
            </a:endParaRP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7072153" cy="458149"/>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Procesos ETL en base a eventos:</a:t>
            </a:r>
            <a:endParaRPr lang="es-ES" dirty="0"/>
          </a:p>
          <a:p>
            <a:pPr marL="0" indent="0">
              <a:buNone/>
            </a:pPr>
            <a:endParaRPr lang="es-ES" dirty="0">
              <a:cs typeface="Calibri"/>
            </a:endParaRPr>
          </a:p>
        </p:txBody>
      </p:sp>
      <p:pic>
        <p:nvPicPr>
          <p:cNvPr id="5" name="Picture 6" descr="Imagen que contiene captura de pantalla&#10;&#10;Descripción generada con confianza muy alta">
            <a:extLst>
              <a:ext uri="{FF2B5EF4-FFF2-40B4-BE49-F238E27FC236}">
                <a16:creationId xmlns:a16="http://schemas.microsoft.com/office/drawing/2014/main" id="{6A6D4B3A-5AE3-4493-A526-84C42B7BB130}"/>
              </a:ext>
            </a:extLst>
          </p:cNvPr>
          <p:cNvPicPr>
            <a:picLocks noGrp="1" noChangeAspect="1"/>
          </p:cNvPicPr>
          <p:nvPr>
            <p:ph idx="1"/>
          </p:nvPr>
        </p:nvPicPr>
        <p:blipFill>
          <a:blip r:embed="rId2"/>
          <a:stretch>
            <a:fillRect/>
          </a:stretch>
        </p:blipFill>
        <p:spPr>
          <a:xfrm>
            <a:off x="556079" y="2022446"/>
            <a:ext cx="8254096" cy="3985549"/>
          </a:xfrm>
          <a:prstGeom prst="rect">
            <a:avLst/>
          </a:prstGeom>
        </p:spPr>
      </p:pic>
    </p:spTree>
    <p:extLst>
      <p:ext uri="{BB962C8B-B14F-4D97-AF65-F5344CB8AC3E}">
        <p14:creationId xmlns:p14="http://schemas.microsoft.com/office/powerpoint/2010/main" val="2532142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293</Words>
  <Application>Microsoft Office PowerPoint</Application>
  <PresentationFormat>On-screen Show (4:3)</PresentationFormat>
  <Paragraphs>20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Tema de Office</vt:lpstr>
      <vt:lpstr>Procesos ETL en AWS (Glue)</vt:lpstr>
      <vt:lpstr>Índice</vt:lpstr>
      <vt:lpstr>Procesos ETL</vt:lpstr>
      <vt:lpstr>¿Qué es AWS Glue?</vt:lpstr>
      <vt:lpstr>¿Características de AWS Glue?</vt:lpstr>
      <vt:lpstr>Casos de uso de AWS Glue</vt:lpstr>
      <vt:lpstr>Casos de uso de AWS Glue</vt:lpstr>
      <vt:lpstr>Casos de uso de AWS Glue</vt:lpstr>
      <vt:lpstr>Casos de uso de AWS Glue</vt:lpstr>
      <vt:lpstr>¿Cuál es la mejor manera de aprender sobre AWS Glue?</vt:lpstr>
      <vt:lpstr>Lab  - AWS Glue</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Clara Dev</cp:lastModifiedBy>
  <cp:revision>1361</cp:revision>
  <dcterms:created xsi:type="dcterms:W3CDTF">2017-01-02T18:31:04Z</dcterms:created>
  <dcterms:modified xsi:type="dcterms:W3CDTF">2019-06-18T17:45:41Z</dcterms:modified>
</cp:coreProperties>
</file>