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80" r:id="rId4"/>
    <p:sldId id="281" r:id="rId5"/>
    <p:sldId id="279" r:id="rId6"/>
    <p:sldId id="262"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65E7D524-7AAE-45EA-80FC-7F110BEAEC6C}"/>
    <pc:docChg chg="modSld">
      <pc:chgData name="" userId="" providerId="" clId="Web-{65E7D524-7AAE-45EA-80FC-7F110BEAEC6C}" dt="2019-01-23T17:08:29.656" v="56" actId="20577"/>
      <pc:docMkLst>
        <pc:docMk/>
      </pc:docMkLst>
      <pc:sldChg chg="modSp">
        <pc:chgData name="" userId="" providerId="" clId="Web-{65E7D524-7AAE-45EA-80FC-7F110BEAEC6C}" dt="2019-01-23T17:07:28.575" v="10" actId="20577"/>
        <pc:sldMkLst>
          <pc:docMk/>
          <pc:sldMk cId="0" sldId="258"/>
        </pc:sldMkLst>
        <pc:spChg chg="mod">
          <ac:chgData name="" userId="" providerId="" clId="Web-{65E7D524-7AAE-45EA-80FC-7F110BEAEC6C}" dt="2019-01-23T17:07:28.575" v="10" actId="20577"/>
          <ac:spMkLst>
            <pc:docMk/>
            <pc:sldMk cId="0" sldId="258"/>
            <ac:spMk id="3" creationId="{00000000-0000-0000-0000-000000000000}"/>
          </ac:spMkLst>
        </pc:spChg>
      </pc:sldChg>
      <pc:sldChg chg="modSp">
        <pc:chgData name="" userId="" providerId="" clId="Web-{65E7D524-7AAE-45EA-80FC-7F110BEAEC6C}" dt="2019-01-23T17:08:01.701" v="34" actId="20577"/>
        <pc:sldMkLst>
          <pc:docMk/>
          <pc:sldMk cId="787917642" sldId="280"/>
        </pc:sldMkLst>
        <pc:spChg chg="mod">
          <ac:chgData name="" userId="" providerId="" clId="Web-{65E7D524-7AAE-45EA-80FC-7F110BEAEC6C}" dt="2019-01-23T17:08:01.701" v="34" actId="20577"/>
          <ac:spMkLst>
            <pc:docMk/>
            <pc:sldMk cId="787917642" sldId="280"/>
            <ac:spMk id="3" creationId="{072C7A5F-E3ED-4685-A9F1-794B417A480C}"/>
          </ac:spMkLst>
        </pc:spChg>
      </pc:sldChg>
      <pc:sldChg chg="modSp">
        <pc:chgData name="" userId="" providerId="" clId="Web-{65E7D524-7AAE-45EA-80FC-7F110BEAEC6C}" dt="2019-01-23T17:08:29.656" v="55" actId="20577"/>
        <pc:sldMkLst>
          <pc:docMk/>
          <pc:sldMk cId="3757662443" sldId="283"/>
        </pc:sldMkLst>
        <pc:spChg chg="mod">
          <ac:chgData name="" userId="" providerId="" clId="Web-{65E7D524-7AAE-45EA-80FC-7F110BEAEC6C}" dt="2019-01-23T17:08:29.656" v="55" actId="20577"/>
          <ac:spMkLst>
            <pc:docMk/>
            <pc:sldMk cId="3757662443" sldId="283"/>
            <ac:spMk id="3" creationId="{FB21D40C-B884-4F4D-9C06-E69D28A99F0D}"/>
          </ac:spMkLst>
        </pc:spChg>
      </pc:sldChg>
      <pc:sldChg chg="modSp">
        <pc:chgData name="" userId="" providerId="" clId="Web-{65E7D524-7AAE-45EA-80FC-7F110BEAEC6C}" dt="2019-01-23T17:08:13.890" v="43" actId="20577"/>
        <pc:sldMkLst>
          <pc:docMk/>
          <pc:sldMk cId="641523535" sldId="284"/>
        </pc:sldMkLst>
        <pc:spChg chg="mod">
          <ac:chgData name="" userId="" providerId="" clId="Web-{65E7D524-7AAE-45EA-80FC-7F110BEAEC6C}" dt="2019-01-23T17:08:13.890" v="43" actId="20577"/>
          <ac:spMkLst>
            <pc:docMk/>
            <pc:sldMk cId="641523535" sldId="284"/>
            <ac:spMk id="7" creationId="{8B6BBDF3-4421-4170-B142-57172379E367}"/>
          </ac:spMkLst>
        </pc:spChg>
      </pc:sldChg>
      <pc:sldChg chg="modSp">
        <pc:chgData name="" userId="" providerId="" clId="Web-{65E7D524-7AAE-45EA-80FC-7F110BEAEC6C}" dt="2019-01-23T17:07:36.701" v="14" actId="20577"/>
        <pc:sldMkLst>
          <pc:docMk/>
          <pc:sldMk cId="2605430471" sldId="300"/>
        </pc:sldMkLst>
        <pc:spChg chg="mod">
          <ac:chgData name="" userId="" providerId="" clId="Web-{65E7D524-7AAE-45EA-80FC-7F110BEAEC6C}" dt="2019-01-23T17:07:31.920" v="13" actId="20577"/>
          <ac:spMkLst>
            <pc:docMk/>
            <pc:sldMk cId="2605430471" sldId="300"/>
            <ac:spMk id="2" creationId="{BDB1E94C-521E-4BFE-AE46-0181A77CE599}"/>
          </ac:spMkLst>
        </pc:spChg>
        <pc:spChg chg="mod">
          <ac:chgData name="" userId="" providerId="" clId="Web-{65E7D524-7AAE-45EA-80FC-7F110BEAEC6C}" dt="2019-01-23T17:07:36.701" v="14" actId="20577"/>
          <ac:spMkLst>
            <pc:docMk/>
            <pc:sldMk cId="2605430471" sldId="300"/>
            <ac:spMk id="3" creationId="{072C7A5F-E3ED-4685-A9F1-794B417A480C}"/>
          </ac:spMkLst>
        </pc:spChg>
      </pc:sldChg>
      <pc:sldChg chg="modSp">
        <pc:chgData name="" userId="" providerId="" clId="Web-{65E7D524-7AAE-45EA-80FC-7F110BEAEC6C}" dt="2019-01-23T17:07:46.201" v="22" actId="20577"/>
        <pc:sldMkLst>
          <pc:docMk/>
          <pc:sldMk cId="1244513752" sldId="308"/>
        </pc:sldMkLst>
        <pc:spChg chg="mod">
          <ac:chgData name="" userId="" providerId="" clId="Web-{65E7D524-7AAE-45EA-80FC-7F110BEAEC6C}" dt="2019-01-23T17:07:39.607" v="17" actId="20577"/>
          <ac:spMkLst>
            <pc:docMk/>
            <pc:sldMk cId="1244513752" sldId="308"/>
            <ac:spMk id="2" creationId="{BDB1E94C-521E-4BFE-AE46-0181A77CE599}"/>
          </ac:spMkLst>
        </pc:spChg>
        <pc:spChg chg="mod">
          <ac:chgData name="" userId="" providerId="" clId="Web-{65E7D524-7AAE-45EA-80FC-7F110BEAEC6C}" dt="2019-01-23T17:07:46.201" v="22" actId="20577"/>
          <ac:spMkLst>
            <pc:docMk/>
            <pc:sldMk cId="1244513752" sldId="308"/>
            <ac:spMk id="4" creationId="{1B4B21FC-3AB6-4D10-B58C-4AFA99EF0038}"/>
          </ac:spMkLst>
        </pc:spChg>
      </pc:sldChg>
      <pc:sldChg chg="modSp">
        <pc:chgData name="" userId="" providerId="" clId="Web-{65E7D524-7AAE-45EA-80FC-7F110BEAEC6C}" dt="2019-01-23T17:08:06.014" v="38" actId="20577"/>
        <pc:sldMkLst>
          <pc:docMk/>
          <pc:sldMk cId="2133452073" sldId="313"/>
        </pc:sldMkLst>
        <pc:spChg chg="mod">
          <ac:chgData name="" userId="" providerId="" clId="Web-{65E7D524-7AAE-45EA-80FC-7F110BEAEC6C}" dt="2019-01-23T17:08:06.014" v="38" actId="20577"/>
          <ac:spMkLst>
            <pc:docMk/>
            <pc:sldMk cId="2133452073" sldId="313"/>
            <ac:spMk id="3" creationId="{072C7A5F-E3ED-4685-A9F1-794B417A480C}"/>
          </ac:spMkLst>
        </pc:sp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03797974-16B1-4461-B0BB-D39A6E163FE2}"/>
    <pc:docChg chg="addSld delSld modSld">
      <pc:chgData name="" userId="" providerId="" clId="Web-{03797974-16B1-4461-B0BB-D39A6E163FE2}" dt="2019-06-11T17:52:33.703" v="15"/>
      <pc:docMkLst>
        <pc:docMk/>
      </pc:docMkLst>
      <pc:sldChg chg="modSp">
        <pc:chgData name="" userId="" providerId="" clId="Web-{03797974-16B1-4461-B0BB-D39A6E163FE2}" dt="2019-06-11T17:52:30.922" v="14" actId="20577"/>
        <pc:sldMkLst>
          <pc:docMk/>
          <pc:sldMk cId="0" sldId="258"/>
        </pc:sldMkLst>
        <pc:spChg chg="mod">
          <ac:chgData name="" userId="" providerId="" clId="Web-{03797974-16B1-4461-B0BB-D39A6E163FE2}" dt="2019-06-11T17:52:30.922" v="14" actId="20577"/>
          <ac:spMkLst>
            <pc:docMk/>
            <pc:sldMk cId="0" sldId="258"/>
            <ac:spMk id="3" creationId="{00000000-0000-0000-0000-000000000000}"/>
          </ac:spMkLst>
        </pc:spChg>
      </pc:sldChg>
      <pc:sldChg chg="add del">
        <pc:chgData name="" userId="" providerId="" clId="Web-{03797974-16B1-4461-B0BB-D39A6E163FE2}" dt="2019-06-11T17:52:33.703" v="15"/>
        <pc:sldMkLst>
          <pc:docMk/>
          <pc:sldMk cId="1907129802" sldId="281"/>
        </pc:sldMkLst>
      </pc:sldChg>
    </pc:docChg>
  </pc:docChgLst>
  <pc:docChgLst>
    <pc:chgData clId="Web-{B50701DA-A697-4E5C-90E8-F9D57064A0B1}"/>
    <pc:docChg chg="modSld">
      <pc:chgData name="" userId="" providerId="" clId="Web-{B50701DA-A697-4E5C-90E8-F9D57064A0B1}" dt="2019-01-29T22:08:01.919" v="1"/>
      <pc:docMkLst>
        <pc:docMk/>
      </pc:docMkLst>
      <pc:sldChg chg="addSp delSp modSp">
        <pc:chgData name="" userId="" providerId="" clId="Web-{B50701DA-A697-4E5C-90E8-F9D57064A0B1}" dt="2019-01-29T22:08:01.919" v="1"/>
        <pc:sldMkLst>
          <pc:docMk/>
          <pc:sldMk cId="1449574958" sldId="280"/>
        </pc:sldMkLst>
        <pc:spChg chg="add del mod">
          <ac:chgData name="" userId="" providerId="" clId="Web-{B50701DA-A697-4E5C-90E8-F9D57064A0B1}" dt="2019-01-29T22:08:01.919" v="1"/>
          <ac:spMkLst>
            <pc:docMk/>
            <pc:sldMk cId="1449574958" sldId="280"/>
            <ac:spMk id="4" creationId="{172C5E2D-7289-47F7-9094-E69B61BF6DF5}"/>
          </ac:spMkLst>
        </pc:spChg>
        <pc:picChg chg="add mod ord">
          <ac:chgData name="" userId="" providerId="" clId="Web-{B50701DA-A697-4E5C-90E8-F9D57064A0B1}" dt="2019-01-29T22:08:01.919" v="1"/>
          <ac:picMkLst>
            <pc:docMk/>
            <pc:sldMk cId="1449574958" sldId="280"/>
            <ac:picMk id="5" creationId="{5E2B5601-C8AA-4753-937C-1F22AD6B7F31}"/>
          </ac:picMkLst>
        </pc:picChg>
        <pc:picChg chg="del">
          <ac:chgData name="" userId="" providerId="" clId="Web-{B50701DA-A697-4E5C-90E8-F9D57064A0B1}" dt="2019-01-29T22:07:57.794" v="0"/>
          <ac:picMkLst>
            <pc:docMk/>
            <pc:sldMk cId="1449574958" sldId="280"/>
            <ac:picMk id="14" creationId="{D2AC977A-346C-4FAC-BAF2-62FCFB99AC7B}"/>
          </ac:picMkLst>
        </pc:pic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26DCB96C-815F-40FD-BCD7-54D8BF30636D}"/>
    <pc:docChg chg="addSld delSld modSld sldOrd">
      <pc:chgData name="" userId="" providerId="" clId="Web-{26DCB96C-815F-40FD-BCD7-54D8BF30636D}" dt="2019-01-22T18:06:48.103" v="1247" actId="20577"/>
      <pc:docMkLst>
        <pc:docMk/>
      </pc:docMkLst>
      <pc:sldChg chg="modSp">
        <pc:chgData name="" userId="" providerId="" clId="Web-{26DCB96C-815F-40FD-BCD7-54D8BF30636D}" dt="2019-01-22T17:30:18.524" v="20" actId="20577"/>
        <pc:sldMkLst>
          <pc:docMk/>
          <pc:sldMk cId="0" sldId="256"/>
        </pc:sldMkLst>
        <pc:spChg chg="mod">
          <ac:chgData name="" userId="" providerId="" clId="Web-{26DCB96C-815F-40FD-BCD7-54D8BF30636D}" dt="2019-01-22T17:30:18.524" v="20" actId="20577"/>
          <ac:spMkLst>
            <pc:docMk/>
            <pc:sldMk cId="0" sldId="256"/>
            <ac:spMk id="2" creationId="{00000000-0000-0000-0000-000000000000}"/>
          </ac:spMkLst>
        </pc:spChg>
      </pc:sldChg>
      <pc:sldChg chg="modSp">
        <pc:chgData name="" userId="" providerId="" clId="Web-{26DCB96C-815F-40FD-BCD7-54D8BF30636D}" dt="2019-01-22T17:46:10.808" v="649" actId="20577"/>
        <pc:sldMkLst>
          <pc:docMk/>
          <pc:sldMk cId="0" sldId="258"/>
        </pc:sldMkLst>
        <pc:spChg chg="mod">
          <ac:chgData name="" userId="" providerId="" clId="Web-{26DCB96C-815F-40FD-BCD7-54D8BF30636D}" dt="2019-01-22T17:46:10.808" v="649" actId="20577"/>
          <ac:spMkLst>
            <pc:docMk/>
            <pc:sldMk cId="0" sldId="258"/>
            <ac:spMk id="3" creationId="{00000000-0000-0000-0000-000000000000}"/>
          </ac:spMkLst>
        </pc:spChg>
      </pc:sldChg>
      <pc:sldChg chg="del">
        <pc:chgData name="" userId="" providerId="" clId="Web-{26DCB96C-815F-40FD-BCD7-54D8BF30636D}" dt="2019-01-22T17:31:42.323" v="35"/>
        <pc:sldMkLst>
          <pc:docMk/>
          <pc:sldMk cId="3699880419" sldId="264"/>
        </pc:sldMkLst>
      </pc:sldChg>
      <pc:sldChg chg="modSp ord">
        <pc:chgData name="" userId="" providerId="" clId="Web-{26DCB96C-815F-40FD-BCD7-54D8BF30636D}" dt="2019-01-22T17:55:44.391" v="1118" actId="20577"/>
        <pc:sldMkLst>
          <pc:docMk/>
          <pc:sldMk cId="787917642" sldId="280"/>
        </pc:sldMkLst>
        <pc:spChg chg="mod">
          <ac:chgData name="" userId="" providerId="" clId="Web-{26DCB96C-815F-40FD-BCD7-54D8BF30636D}" dt="2019-01-22T17:55:03.702" v="1077" actId="20577"/>
          <ac:spMkLst>
            <pc:docMk/>
            <pc:sldMk cId="787917642" sldId="280"/>
            <ac:spMk id="2" creationId="{BDB1E94C-521E-4BFE-AE46-0181A77CE599}"/>
          </ac:spMkLst>
        </pc:spChg>
        <pc:spChg chg="mod">
          <ac:chgData name="" userId="" providerId="" clId="Web-{26DCB96C-815F-40FD-BCD7-54D8BF30636D}" dt="2019-01-22T17:55:44.391" v="1118" actId="20577"/>
          <ac:spMkLst>
            <pc:docMk/>
            <pc:sldMk cId="787917642" sldId="280"/>
            <ac:spMk id="3" creationId="{072C7A5F-E3ED-4685-A9F1-794B417A480C}"/>
          </ac:spMkLst>
        </pc:spChg>
      </pc:sldChg>
      <pc:sldChg chg="modSp add del">
        <pc:chgData name="" userId="" providerId="" clId="Web-{26DCB96C-815F-40FD-BCD7-54D8BF30636D}" dt="2019-01-22T17:56:40.018" v="1134" actId="20577"/>
        <pc:sldMkLst>
          <pc:docMk/>
          <pc:sldMk cId="2619883902" sldId="282"/>
        </pc:sldMkLst>
        <pc:spChg chg="mod">
          <ac:chgData name="" userId="" providerId="" clId="Web-{26DCB96C-815F-40FD-BCD7-54D8BF30636D}" dt="2019-01-22T17:56:40.018" v="1134" actId="20577"/>
          <ac:spMkLst>
            <pc:docMk/>
            <pc:sldMk cId="2619883902" sldId="282"/>
            <ac:spMk id="2" creationId="{BDB1E94C-521E-4BFE-AE46-0181A77CE599}"/>
          </ac:spMkLst>
        </pc:spChg>
      </pc:sldChg>
      <pc:sldChg chg="modSp">
        <pc:chgData name="" userId="" providerId="" clId="Web-{26DCB96C-815F-40FD-BCD7-54D8BF30636D}" dt="2019-01-22T18:06:48.103" v="1246" actId="20577"/>
        <pc:sldMkLst>
          <pc:docMk/>
          <pc:sldMk cId="3757662443" sldId="283"/>
        </pc:sldMkLst>
        <pc:spChg chg="mod">
          <ac:chgData name="" userId="" providerId="" clId="Web-{26DCB96C-815F-40FD-BCD7-54D8BF30636D}" dt="2019-01-22T18:06:48.103" v="1246" actId="20577"/>
          <ac:spMkLst>
            <pc:docMk/>
            <pc:sldMk cId="3757662443" sldId="283"/>
            <ac:spMk id="3" creationId="{FB21D40C-B884-4F4D-9C06-E69D28A99F0D}"/>
          </ac:spMkLst>
        </pc:spChg>
      </pc:sldChg>
      <pc:sldChg chg="modSp add del">
        <pc:chgData name="" userId="" providerId="" clId="Web-{26DCB96C-815F-40FD-BCD7-54D8BF30636D}" dt="2019-01-22T17:56:44.129" v="1139" actId="20577"/>
        <pc:sldMkLst>
          <pc:docMk/>
          <pc:sldMk cId="641523535" sldId="284"/>
        </pc:sldMkLst>
        <pc:spChg chg="mod">
          <ac:chgData name="" userId="" providerId="" clId="Web-{26DCB96C-815F-40FD-BCD7-54D8BF30636D}" dt="2019-01-22T17:56:44.129" v="1139" actId="20577"/>
          <ac:spMkLst>
            <pc:docMk/>
            <pc:sldMk cId="641523535" sldId="284"/>
            <ac:spMk id="2" creationId="{BDB1E94C-521E-4BFE-AE46-0181A77CE599}"/>
          </ac:spMkLst>
        </pc:spChg>
      </pc:sldChg>
      <pc:sldChg chg="addSp delSp modSp">
        <pc:chgData name="" userId="" providerId="" clId="Web-{26DCB96C-815F-40FD-BCD7-54D8BF30636D}" dt="2019-01-22T17:33:48.578" v="110" actId="1076"/>
        <pc:sldMkLst>
          <pc:docMk/>
          <pc:sldMk cId="2605430471" sldId="300"/>
        </pc:sldMkLst>
        <pc:spChg chg="mod">
          <ac:chgData name="" userId="" providerId="" clId="Web-{26DCB96C-815F-40FD-BCD7-54D8BF30636D}" dt="2019-01-22T17:31:46.886" v="36" actId="20577"/>
          <ac:spMkLst>
            <pc:docMk/>
            <pc:sldMk cId="2605430471" sldId="300"/>
            <ac:spMk id="2" creationId="{BDB1E94C-521E-4BFE-AE46-0181A77CE599}"/>
          </ac:spMkLst>
        </pc:spChg>
        <pc:spChg chg="mod">
          <ac:chgData name="" userId="" providerId="" clId="Web-{26DCB96C-815F-40FD-BCD7-54D8BF30636D}" dt="2019-01-22T17:33:48.578" v="110" actId="1076"/>
          <ac:spMkLst>
            <pc:docMk/>
            <pc:sldMk cId="2605430471" sldId="300"/>
            <ac:spMk id="3" creationId="{072C7A5F-E3ED-4685-A9F1-794B417A480C}"/>
          </ac:spMkLst>
        </pc:spChg>
        <pc:picChg chg="del">
          <ac:chgData name="" userId="" providerId="" clId="Web-{26DCB96C-815F-40FD-BCD7-54D8BF30636D}" dt="2019-01-22T17:32:53.623" v="93"/>
          <ac:picMkLst>
            <pc:docMk/>
            <pc:sldMk cId="2605430471" sldId="300"/>
            <ac:picMk id="4" creationId="{5C111D27-77A1-4C51-B05D-5636C0F1D520}"/>
          </ac:picMkLst>
        </pc:picChg>
        <pc:picChg chg="add mod modCrop">
          <ac:chgData name="" userId="" providerId="" clId="Web-{26DCB96C-815F-40FD-BCD7-54D8BF30636D}" dt="2019-01-22T17:33:24.233" v="98" actId="1076"/>
          <ac:picMkLst>
            <pc:docMk/>
            <pc:sldMk cId="2605430471" sldId="300"/>
            <ac:picMk id="5" creationId="{AE1C552F-0D67-4DDA-AE90-3D71D02F03D6}"/>
          </ac:picMkLst>
        </pc:picChg>
      </pc:sldChg>
      <pc:sldChg chg="del">
        <pc:chgData name="" userId="" providerId="" clId="Web-{26DCB96C-815F-40FD-BCD7-54D8BF30636D}" dt="2019-01-22T17:31:42.323" v="34"/>
        <pc:sldMkLst>
          <pc:docMk/>
          <pc:sldMk cId="701286295" sldId="305"/>
        </pc:sldMkLst>
      </pc:sldChg>
      <pc:sldChg chg="del">
        <pc:chgData name="" userId="" providerId="" clId="Web-{26DCB96C-815F-40FD-BCD7-54D8BF30636D}" dt="2019-01-22T17:31:42.323" v="33"/>
        <pc:sldMkLst>
          <pc:docMk/>
          <pc:sldMk cId="2428603302" sldId="306"/>
        </pc:sldMkLst>
      </pc:sldChg>
      <pc:sldChg chg="del">
        <pc:chgData name="" userId="" providerId="" clId="Web-{26DCB96C-815F-40FD-BCD7-54D8BF30636D}" dt="2019-01-22T17:31:42.323" v="32"/>
        <pc:sldMkLst>
          <pc:docMk/>
          <pc:sldMk cId="169405992" sldId="307"/>
        </pc:sldMkLst>
      </pc:sldChg>
      <pc:sldChg chg="addSp modSp">
        <pc:chgData name="" userId="" providerId="" clId="Web-{26DCB96C-815F-40FD-BCD7-54D8BF30636D}" dt="2019-01-22T17:40:45.218" v="459" actId="20577"/>
        <pc:sldMkLst>
          <pc:docMk/>
          <pc:sldMk cId="1244513752" sldId="308"/>
        </pc:sldMkLst>
        <pc:spChg chg="mod">
          <ac:chgData name="" userId="" providerId="" clId="Web-{26DCB96C-815F-40FD-BCD7-54D8BF30636D}" dt="2019-01-22T17:40:45.218" v="459" actId="20577"/>
          <ac:spMkLst>
            <pc:docMk/>
            <pc:sldMk cId="1244513752" sldId="308"/>
            <ac:spMk id="2" creationId="{BDB1E94C-521E-4BFE-AE46-0181A77CE599}"/>
          </ac:spMkLst>
        </pc:spChg>
        <pc:spChg chg="mod">
          <ac:chgData name="" userId="" providerId="" clId="Web-{26DCB96C-815F-40FD-BCD7-54D8BF30636D}" dt="2019-01-22T17:39:41.372" v="408" actId="1076"/>
          <ac:spMkLst>
            <pc:docMk/>
            <pc:sldMk cId="1244513752" sldId="308"/>
            <ac:spMk id="3" creationId="{072C7A5F-E3ED-4685-A9F1-794B417A480C}"/>
          </ac:spMkLst>
        </pc:spChg>
        <pc:spChg chg="add mod">
          <ac:chgData name="" userId="" providerId="" clId="Web-{26DCB96C-815F-40FD-BCD7-54D8BF30636D}" dt="2019-01-22T17:39:46.606" v="409" actId="1076"/>
          <ac:spMkLst>
            <pc:docMk/>
            <pc:sldMk cId="1244513752" sldId="308"/>
            <ac:spMk id="4" creationId="{1B4B21FC-3AB6-4D10-B58C-4AFA99EF0038}"/>
          </ac:spMkLst>
        </pc:spChg>
      </pc:sldChg>
      <pc:sldChg chg="add del">
        <pc:chgData name="" userId="" providerId="" clId="Web-{26DCB96C-815F-40FD-BCD7-54D8BF30636D}" dt="2019-01-22T17:56:29.252" v="1129"/>
        <pc:sldMkLst>
          <pc:docMk/>
          <pc:sldMk cId="210738208" sldId="309"/>
        </pc:sldMkLst>
      </pc:sldChg>
      <pc:sldChg chg="add del">
        <pc:chgData name="" userId="" providerId="" clId="Web-{26DCB96C-815F-40FD-BCD7-54D8BF30636D}" dt="2019-01-22T17:56:29.252" v="1128"/>
        <pc:sldMkLst>
          <pc:docMk/>
          <pc:sldMk cId="4248108049" sldId="310"/>
        </pc:sldMkLst>
      </pc:sldChg>
      <pc:sldChg chg="del">
        <pc:chgData name="" userId="" providerId="" clId="Web-{26DCB96C-815F-40FD-BCD7-54D8BF30636D}" dt="2019-01-22T18:05:33.616" v="1147"/>
        <pc:sldMkLst>
          <pc:docMk/>
          <pc:sldMk cId="1264337214" sldId="311"/>
        </pc:sldMkLst>
      </pc:sldChg>
      <pc:sldChg chg="modSp add replId">
        <pc:chgData name="" userId="" providerId="" clId="Web-{26DCB96C-815F-40FD-BCD7-54D8BF30636D}" dt="2019-01-22T17:54:51.640" v="1072" actId="20577"/>
        <pc:sldMkLst>
          <pc:docMk/>
          <pc:sldMk cId="331324844" sldId="312"/>
        </pc:sldMkLst>
        <pc:spChg chg="mod">
          <ac:chgData name="" userId="" providerId="" clId="Web-{26DCB96C-815F-40FD-BCD7-54D8BF30636D}" dt="2019-01-22T17:54:51.640" v="1072" actId="20577"/>
          <ac:spMkLst>
            <pc:docMk/>
            <pc:sldMk cId="331324844" sldId="312"/>
            <ac:spMk id="2" creationId="{BDB1E94C-521E-4BFE-AE46-0181A77CE599}"/>
          </ac:spMkLst>
        </pc:spChg>
      </pc:sldChg>
      <pc:sldChg chg="modSp add replId">
        <pc:chgData name="" userId="" providerId="" clId="Web-{26DCB96C-815F-40FD-BCD7-54D8BF30636D}" dt="2019-01-22T17:54:24.076" v="1063" actId="20577"/>
        <pc:sldMkLst>
          <pc:docMk/>
          <pc:sldMk cId="2133452073" sldId="313"/>
        </pc:sldMkLst>
        <pc:spChg chg="mod">
          <ac:chgData name="" userId="" providerId="" clId="Web-{26DCB96C-815F-40FD-BCD7-54D8BF30636D}" dt="2019-01-22T17:50:26.349" v="874" actId="20577"/>
          <ac:spMkLst>
            <pc:docMk/>
            <pc:sldMk cId="2133452073" sldId="313"/>
            <ac:spMk id="2" creationId="{BDB1E94C-521E-4BFE-AE46-0181A77CE599}"/>
          </ac:spMkLst>
        </pc:spChg>
        <pc:spChg chg="mod">
          <ac:chgData name="" userId="" providerId="" clId="Web-{26DCB96C-815F-40FD-BCD7-54D8BF30636D}" dt="2019-01-22T17:54:24.076" v="1063" actId="20577"/>
          <ac:spMkLst>
            <pc:docMk/>
            <pc:sldMk cId="2133452073" sldId="313"/>
            <ac:spMk id="3" creationId="{072C7A5F-E3ED-4685-A9F1-794B417A480C}"/>
          </ac:spMkLst>
        </pc:spChg>
      </pc:sldChg>
      <pc:sldChg chg="addSp delSp modSp add replId">
        <pc:chgData name="" userId="" providerId="" clId="Web-{26DCB96C-815F-40FD-BCD7-54D8BF30636D}" dt="2019-01-22T17:59:49.385" v="1143"/>
        <pc:sldMkLst>
          <pc:docMk/>
          <pc:sldMk cId="1722376858" sldId="314"/>
        </pc:sldMkLst>
        <pc:spChg chg="del">
          <ac:chgData name="" userId="" providerId="" clId="Web-{26DCB96C-815F-40FD-BCD7-54D8BF30636D}" dt="2019-01-22T17:59:43.244" v="1141"/>
          <ac:spMkLst>
            <pc:docMk/>
            <pc:sldMk cId="1722376858" sldId="314"/>
            <ac:spMk id="3" creationId="{072C7A5F-E3ED-4685-A9F1-794B417A480C}"/>
          </ac:spMkLst>
        </pc:spChg>
        <pc:spChg chg="del">
          <ac:chgData name="" userId="" providerId="" clId="Web-{26DCB96C-815F-40FD-BCD7-54D8BF30636D}" dt="2019-01-22T17:59:44.197" v="1142"/>
          <ac:spMkLst>
            <pc:docMk/>
            <pc:sldMk cId="1722376858" sldId="314"/>
            <ac:spMk id="4" creationId="{1B4B21FC-3AB6-4D10-B58C-4AFA99EF0038}"/>
          </ac:spMkLst>
        </pc:spChg>
        <pc:spChg chg="add del mod">
          <ac:chgData name="" userId="" providerId="" clId="Web-{26DCB96C-815F-40FD-BCD7-54D8BF30636D}" dt="2019-01-22T17:59:49.385" v="1143"/>
          <ac:spMkLst>
            <pc:docMk/>
            <pc:sldMk cId="1722376858" sldId="314"/>
            <ac:spMk id="6" creationId="{908C4D8C-1F12-4CAF-9462-D9791A1E8092}"/>
          </ac:spMkLst>
        </pc:spChg>
        <pc:picChg chg="add mod ord">
          <ac:chgData name="" userId="" providerId="" clId="Web-{26DCB96C-815F-40FD-BCD7-54D8BF30636D}" dt="2019-01-22T17:59:49.385" v="1143"/>
          <ac:picMkLst>
            <pc:docMk/>
            <pc:sldMk cId="1722376858" sldId="314"/>
            <ac:picMk id="7" creationId="{9E13036F-ED34-478A-AB39-B2C9F25C1AA1}"/>
          </ac:picMkLst>
        </pc:picChg>
      </pc:sldChg>
      <pc:sldChg chg="addSp delSp modSp add replId">
        <pc:chgData name="" userId="" providerId="" clId="Web-{26DCB96C-815F-40FD-BCD7-54D8BF30636D}" dt="2019-01-22T18:05:26.147" v="1146"/>
        <pc:sldMkLst>
          <pc:docMk/>
          <pc:sldMk cId="4221109751" sldId="315"/>
        </pc:sldMkLst>
        <pc:spChg chg="del">
          <ac:chgData name="" userId="" providerId="" clId="Web-{26DCB96C-815F-40FD-BCD7-54D8BF30636D}" dt="2019-01-22T18:05:20.975" v="1145"/>
          <ac:spMkLst>
            <pc:docMk/>
            <pc:sldMk cId="4221109751" sldId="315"/>
            <ac:spMk id="3" creationId="{072C7A5F-E3ED-4685-A9F1-794B417A480C}"/>
          </ac:spMkLst>
        </pc:spChg>
        <pc:spChg chg="add del mod">
          <ac:chgData name="" userId="" providerId="" clId="Web-{26DCB96C-815F-40FD-BCD7-54D8BF30636D}" dt="2019-01-22T18:05:26.147" v="1146"/>
          <ac:spMkLst>
            <pc:docMk/>
            <pc:sldMk cId="4221109751" sldId="315"/>
            <ac:spMk id="5" creationId="{6B088BF6-2069-458C-B964-4578F5FA2B4E}"/>
          </ac:spMkLst>
        </pc:spChg>
        <pc:picChg chg="add mod ord">
          <ac:chgData name="" userId="" providerId="" clId="Web-{26DCB96C-815F-40FD-BCD7-54D8BF30636D}" dt="2019-01-22T18:05:26.147" v="1146"/>
          <ac:picMkLst>
            <pc:docMk/>
            <pc:sldMk cId="4221109751" sldId="315"/>
            <ac:picMk id="6" creationId="{7AD99184-F286-4040-8EBE-AC57D5ACB2CC}"/>
          </ac:picMkLst>
        </pc:pic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297A9587-F5E9-48BB-B938-022F17580815}"/>
    <pc:docChg chg="delSld modSld">
      <pc:chgData name="" userId="" providerId="" clId="Web-{297A9587-F5E9-48BB-B938-022F17580815}" dt="2019-01-29T17:05:34.511" v="54"/>
      <pc:docMkLst>
        <pc:docMk/>
      </pc:docMkLst>
      <pc:sldChg chg="delSp modSp">
        <pc:chgData name="" userId="" providerId="" clId="Web-{297A9587-F5E9-48BB-B938-022F17580815}" dt="2019-01-29T17:04:14.838" v="3" actId="20577"/>
        <pc:sldMkLst>
          <pc:docMk/>
          <pc:sldMk cId="0" sldId="256"/>
        </pc:sldMkLst>
        <pc:spChg chg="mod">
          <ac:chgData name="" userId="" providerId="" clId="Web-{297A9587-F5E9-48BB-B938-022F17580815}" dt="2019-01-29T17:04:14.838" v="3" actId="20577"/>
          <ac:spMkLst>
            <pc:docMk/>
            <pc:sldMk cId="0" sldId="256"/>
            <ac:spMk id="2" creationId="{00000000-0000-0000-0000-000000000000}"/>
          </ac:spMkLst>
        </pc:spChg>
        <pc:picChg chg="del">
          <ac:chgData name="" userId="" providerId="" clId="Web-{297A9587-F5E9-48BB-B938-022F17580815}" dt="2019-01-29T17:04:05.713" v="0"/>
          <ac:picMkLst>
            <pc:docMk/>
            <pc:sldMk cId="0" sldId="256"/>
            <ac:picMk id="4" creationId="{E4551F62-BB09-4975-B2BF-B7D8268CDD9A}"/>
          </ac:picMkLst>
        </pc:picChg>
      </pc:sldChg>
      <pc:sldChg chg="modSp">
        <pc:chgData name="" userId="" providerId="" clId="Web-{297A9587-F5E9-48BB-B938-022F17580815}" dt="2019-01-29T17:05:06.479" v="36" actId="20577"/>
        <pc:sldMkLst>
          <pc:docMk/>
          <pc:sldMk cId="0" sldId="258"/>
        </pc:sldMkLst>
        <pc:spChg chg="mod">
          <ac:chgData name="" userId="" providerId="" clId="Web-{297A9587-F5E9-48BB-B938-022F17580815}" dt="2019-01-29T17:05:06.479" v="36" actId="20577"/>
          <ac:spMkLst>
            <pc:docMk/>
            <pc:sldMk cId="0" sldId="258"/>
            <ac:spMk id="3" creationId="{00000000-0000-0000-0000-000000000000}"/>
          </ac:spMkLst>
        </pc:spChg>
      </pc:sldChg>
      <pc:sldChg chg="del">
        <pc:chgData name="" userId="" providerId="" clId="Web-{297A9587-F5E9-48BB-B938-022F17580815}" dt="2019-01-29T17:05:28.729" v="51"/>
        <pc:sldMkLst>
          <pc:docMk/>
          <pc:sldMk cId="787917642" sldId="280"/>
        </pc:sldMkLst>
      </pc:sldChg>
      <pc:sldChg chg="del">
        <pc:chgData name="" userId="" providerId="" clId="Web-{297A9587-F5E9-48BB-B938-022F17580815}" dt="2019-01-29T17:05:28.729" v="47"/>
        <pc:sldMkLst>
          <pc:docMk/>
          <pc:sldMk cId="2619883902" sldId="282"/>
        </pc:sldMkLst>
      </pc:sldChg>
      <pc:sldChg chg="del">
        <pc:chgData name="" userId="" providerId="" clId="Web-{297A9587-F5E9-48BB-B938-022F17580815}" dt="2019-01-29T17:05:28.713" v="45"/>
        <pc:sldMkLst>
          <pc:docMk/>
          <pc:sldMk cId="3757662443" sldId="283"/>
        </pc:sldMkLst>
      </pc:sldChg>
      <pc:sldChg chg="del">
        <pc:chgData name="" userId="" providerId="" clId="Web-{297A9587-F5E9-48BB-B938-022F17580815}" dt="2019-01-29T17:05:28.729" v="46"/>
        <pc:sldMkLst>
          <pc:docMk/>
          <pc:sldMk cId="641523535" sldId="284"/>
        </pc:sldMkLst>
      </pc:sldChg>
      <pc:sldChg chg="addSp delSp modSp del">
        <pc:chgData name="" userId="" providerId="" clId="Web-{297A9587-F5E9-48BB-B938-022F17580815}" dt="2019-01-29T17:05:34.511" v="54"/>
        <pc:sldMkLst>
          <pc:docMk/>
          <pc:sldMk cId="2605430471" sldId="300"/>
        </pc:sldMkLst>
        <pc:spChg chg="mod">
          <ac:chgData name="" userId="" providerId="" clId="Web-{297A9587-F5E9-48BB-B938-022F17580815}" dt="2019-01-29T17:05:17.698" v="42" actId="20577"/>
          <ac:spMkLst>
            <pc:docMk/>
            <pc:sldMk cId="2605430471" sldId="300"/>
            <ac:spMk id="2" creationId="{BDB1E94C-521E-4BFE-AE46-0181A77CE599}"/>
          </ac:spMkLst>
        </pc:spChg>
        <pc:spChg chg="del">
          <ac:chgData name="" userId="" providerId="" clId="Web-{297A9587-F5E9-48BB-B938-022F17580815}" dt="2019-01-29T17:05:20.041" v="43"/>
          <ac:spMkLst>
            <pc:docMk/>
            <pc:sldMk cId="2605430471" sldId="300"/>
            <ac:spMk id="3" creationId="{072C7A5F-E3ED-4685-A9F1-794B417A480C}"/>
          </ac:spMkLst>
        </pc:spChg>
        <pc:spChg chg="add mod">
          <ac:chgData name="" userId="" providerId="" clId="Web-{297A9587-F5E9-48BB-B938-022F17580815}" dt="2019-01-29T17:05:20.041" v="43"/>
          <ac:spMkLst>
            <pc:docMk/>
            <pc:sldMk cId="2605430471" sldId="300"/>
            <ac:spMk id="6" creationId="{914B1E01-8D04-4AAC-97AD-F66B92C32926}"/>
          </ac:spMkLst>
        </pc:spChg>
        <pc:picChg chg="del">
          <ac:chgData name="" userId="" providerId="" clId="Web-{297A9587-F5E9-48BB-B938-022F17580815}" dt="2019-01-29T17:05:20.682" v="44"/>
          <ac:picMkLst>
            <pc:docMk/>
            <pc:sldMk cId="2605430471" sldId="300"/>
            <ac:picMk id="5" creationId="{AE1C552F-0D67-4DDA-AE90-3D71D02F03D6}"/>
          </ac:picMkLst>
        </pc:picChg>
      </pc:sldChg>
      <pc:sldChg chg="del">
        <pc:chgData name="" userId="" providerId="" clId="Web-{297A9587-F5E9-48BB-B938-022F17580815}" dt="2019-01-29T17:05:28.729" v="53"/>
        <pc:sldMkLst>
          <pc:docMk/>
          <pc:sldMk cId="1244513752" sldId="308"/>
        </pc:sldMkLst>
      </pc:sldChg>
      <pc:sldChg chg="del">
        <pc:chgData name="" userId="" providerId="" clId="Web-{297A9587-F5E9-48BB-B938-022F17580815}" dt="2019-01-29T17:05:28.729" v="50"/>
        <pc:sldMkLst>
          <pc:docMk/>
          <pc:sldMk cId="331324844" sldId="312"/>
        </pc:sldMkLst>
      </pc:sldChg>
      <pc:sldChg chg="del">
        <pc:chgData name="" userId="" providerId="" clId="Web-{297A9587-F5E9-48BB-B938-022F17580815}" dt="2019-01-29T17:05:28.729" v="49"/>
        <pc:sldMkLst>
          <pc:docMk/>
          <pc:sldMk cId="2133452073" sldId="313"/>
        </pc:sldMkLst>
      </pc:sldChg>
      <pc:sldChg chg="del">
        <pc:chgData name="" userId="" providerId="" clId="Web-{297A9587-F5E9-48BB-B938-022F17580815}" dt="2019-01-29T17:05:28.729" v="52"/>
        <pc:sldMkLst>
          <pc:docMk/>
          <pc:sldMk cId="1722376858" sldId="314"/>
        </pc:sldMkLst>
      </pc:sldChg>
      <pc:sldChg chg="del">
        <pc:chgData name="" userId="" providerId="" clId="Web-{297A9587-F5E9-48BB-B938-022F17580815}" dt="2019-01-29T17:05:28.729" v="48"/>
        <pc:sldMkLst>
          <pc:docMk/>
          <pc:sldMk cId="4221109751" sldId="315"/>
        </pc:sldMkLst>
      </pc:sldChg>
    </pc:docChg>
  </pc:docChgLst>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175949D6-7ADA-4211-8C13-B71A4E2C2694}"/>
    <pc:docChg chg="modSld">
      <pc:chgData name="" userId="" providerId="" clId="Web-{175949D6-7ADA-4211-8C13-B71A4E2C2694}" dt="2019-01-29T21:58:43.870" v="5"/>
      <pc:docMkLst>
        <pc:docMk/>
      </pc:docMkLst>
      <pc:sldChg chg="addSp delSp modSp">
        <pc:chgData name="" userId="" providerId="" clId="Web-{175949D6-7ADA-4211-8C13-B71A4E2C2694}" dt="2019-01-29T21:58:43.870" v="5"/>
        <pc:sldMkLst>
          <pc:docMk/>
          <pc:sldMk cId="1449574958" sldId="280"/>
        </pc:sldMkLst>
        <pc:spChg chg="add del mod">
          <ac:chgData name="" userId="" providerId="" clId="Web-{175949D6-7ADA-4211-8C13-B71A4E2C2694}" dt="2019-01-29T21:56:42.057" v="1"/>
          <ac:spMkLst>
            <pc:docMk/>
            <pc:sldMk cId="1449574958" sldId="280"/>
            <ac:spMk id="4" creationId="{18C5F1A0-1445-47A4-8146-E134A6C43539}"/>
          </ac:spMkLst>
        </pc:spChg>
        <pc:spChg chg="add del mod">
          <ac:chgData name="" userId="" providerId="" clId="Web-{175949D6-7ADA-4211-8C13-B71A4E2C2694}" dt="2019-01-29T21:57:33.432" v="3"/>
          <ac:spMkLst>
            <pc:docMk/>
            <pc:sldMk cId="1449574958" sldId="280"/>
            <ac:spMk id="9" creationId="{5834837B-8072-4271-9360-CCF70EE1F72D}"/>
          </ac:spMkLst>
        </pc:spChg>
        <pc:spChg chg="add del mod">
          <ac:chgData name="" userId="" providerId="" clId="Web-{175949D6-7ADA-4211-8C13-B71A4E2C2694}" dt="2019-01-29T21:58:43.870" v="5"/>
          <ac:spMkLst>
            <pc:docMk/>
            <pc:sldMk cId="1449574958" sldId="280"/>
            <ac:spMk id="13" creationId="{36125369-AE47-479D-A84B-F373FA6A45ED}"/>
          </ac:spMkLst>
        </pc:spChg>
        <pc:picChg chg="add del mod ord">
          <ac:chgData name="" userId="" providerId="" clId="Web-{175949D6-7ADA-4211-8C13-B71A4E2C2694}" dt="2019-01-29T21:57:30.026" v="2"/>
          <ac:picMkLst>
            <pc:docMk/>
            <pc:sldMk cId="1449574958" sldId="280"/>
            <ac:picMk id="5" creationId="{17279B3E-FED4-4120-A1B3-C3CCCCBD905B}"/>
          </ac:picMkLst>
        </pc:picChg>
        <pc:picChg chg="del">
          <ac:chgData name="" userId="" providerId="" clId="Web-{175949D6-7ADA-4211-8C13-B71A4E2C2694}" dt="2019-01-29T21:56:36.198" v="0"/>
          <ac:picMkLst>
            <pc:docMk/>
            <pc:sldMk cId="1449574958" sldId="280"/>
            <ac:picMk id="6" creationId="{16BF56CC-72E6-4D95-8988-2295DEFECBD9}"/>
          </ac:picMkLst>
        </pc:picChg>
        <pc:picChg chg="add del mod ord">
          <ac:chgData name="" userId="" providerId="" clId="Web-{175949D6-7ADA-4211-8C13-B71A4E2C2694}" dt="2019-01-29T21:58:40.683" v="4"/>
          <ac:picMkLst>
            <pc:docMk/>
            <pc:sldMk cId="1449574958" sldId="280"/>
            <ac:picMk id="10" creationId="{348E255B-6700-43B0-ADD0-755381FF73F5}"/>
          </ac:picMkLst>
        </pc:picChg>
        <pc:picChg chg="add mod ord">
          <ac:chgData name="" userId="" providerId="" clId="Web-{175949D6-7ADA-4211-8C13-B71A4E2C2694}" dt="2019-01-29T21:58:43.870" v="5"/>
          <ac:picMkLst>
            <pc:docMk/>
            <pc:sldMk cId="1449574958" sldId="280"/>
            <ac:picMk id="14" creationId="{D2AC977A-346C-4FAC-BAF2-62FCFB99AC7B}"/>
          </ac:picMkLst>
        </pc:pic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E5DD48EE-0B7E-4B06-B1E2-E99CAB8F8C8B}"/>
    <pc:docChg chg="addSld modSld">
      <pc:chgData name="" userId="" providerId="" clId="Web-{E5DD48EE-0B7E-4B06-B1E2-E99CAB8F8C8B}" dt="2019-01-29T17:55:27.771" v="29" actId="20577"/>
      <pc:docMkLst>
        <pc:docMk/>
      </pc:docMkLst>
      <pc:sldChg chg="addSp delSp modSp">
        <pc:chgData name="" userId="" providerId="" clId="Web-{E5DD48EE-0B7E-4B06-B1E2-E99CAB8F8C8B}" dt="2019-01-29T17:55:27.068" v="27" actId="20577"/>
        <pc:sldMkLst>
          <pc:docMk/>
          <pc:sldMk cId="0" sldId="258"/>
        </pc:sldMkLst>
        <pc:spChg chg="mod">
          <ac:chgData name="" userId="" providerId="" clId="Web-{E5DD48EE-0B7E-4B06-B1E2-E99CAB8F8C8B}" dt="2019-01-29T17:55:27.068" v="27" actId="20577"/>
          <ac:spMkLst>
            <pc:docMk/>
            <pc:sldMk cId="0" sldId="258"/>
            <ac:spMk id="3" creationId="{00000000-0000-0000-0000-000000000000}"/>
          </ac:spMkLst>
        </pc:spChg>
        <pc:picChg chg="add del mod">
          <ac:chgData name="" userId="" providerId="" clId="Web-{E5DD48EE-0B7E-4B06-B1E2-E99CAB8F8C8B}" dt="2019-01-29T17:52:24.177" v="7"/>
          <ac:picMkLst>
            <pc:docMk/>
            <pc:sldMk cId="0" sldId="258"/>
            <ac:picMk id="4" creationId="{67F9C6FD-A973-4054-8DE5-53DCF09F4BAA}"/>
          </ac:picMkLst>
        </pc:picChg>
      </pc:sldChg>
      <pc:sldChg chg="addSp delSp modSp add replId">
        <pc:chgData name="" userId="" providerId="" clId="Web-{E5DD48EE-0B7E-4B06-B1E2-E99CAB8F8C8B}" dt="2019-01-29T17:55:24.162" v="26" actId="20577"/>
        <pc:sldMkLst>
          <pc:docMk/>
          <pc:sldMk cId="1449574958" sldId="280"/>
        </pc:sldMkLst>
        <pc:spChg chg="mod">
          <ac:chgData name="" userId="" providerId="" clId="Web-{E5DD48EE-0B7E-4B06-B1E2-E99CAB8F8C8B}" dt="2019-01-29T17:55:24.162" v="26" actId="20577"/>
          <ac:spMkLst>
            <pc:docMk/>
            <pc:sldMk cId="1449574958" sldId="280"/>
            <ac:spMk id="2" creationId="{00000000-0000-0000-0000-000000000000}"/>
          </ac:spMkLst>
        </pc:spChg>
        <pc:spChg chg="del">
          <ac:chgData name="" userId="" providerId="" clId="Web-{E5DD48EE-0B7E-4B06-B1E2-E99CAB8F8C8B}" dt="2019-01-29T17:52:34.114" v="14"/>
          <ac:spMkLst>
            <pc:docMk/>
            <pc:sldMk cId="1449574958" sldId="280"/>
            <ac:spMk id="3" creationId="{00000000-0000-0000-0000-000000000000}"/>
          </ac:spMkLst>
        </pc:spChg>
        <pc:spChg chg="add del mod">
          <ac:chgData name="" userId="" providerId="" clId="Web-{E5DD48EE-0B7E-4B06-B1E2-E99CAB8F8C8B}" dt="2019-01-29T17:52:39.099" v="15"/>
          <ac:spMkLst>
            <pc:docMk/>
            <pc:sldMk cId="1449574958" sldId="280"/>
            <ac:spMk id="5" creationId="{8F8F31E4-D5DB-485C-93D1-08F3C9209642}"/>
          </ac:spMkLst>
        </pc:spChg>
        <pc:picChg chg="add mod ord">
          <ac:chgData name="" userId="" providerId="" clId="Web-{E5DD48EE-0B7E-4B06-B1E2-E99CAB8F8C8B}" dt="2019-01-29T17:52:39.099" v="15"/>
          <ac:picMkLst>
            <pc:docMk/>
            <pc:sldMk cId="1449574958" sldId="280"/>
            <ac:picMk id="6" creationId="{16BF56CC-72E6-4D95-8988-2295DEFECBD9}"/>
          </ac:picMkLst>
        </pc:pic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CBE630A7-ED11-43D6-B396-3A9540191D4A}"/>
    <pc:docChg chg="modSld">
      <pc:chgData name="" userId="" providerId="" clId="Web-{CBE630A7-ED11-43D6-B396-3A9540191D4A}" dt="2019-01-23T17:00:02.012" v="4" actId="1076"/>
      <pc:docMkLst>
        <pc:docMk/>
      </pc:docMkLst>
      <pc:sldChg chg="addSp delSp modSp">
        <pc:chgData name="" userId="" providerId="" clId="Web-{CBE630A7-ED11-43D6-B396-3A9540191D4A}" dt="2019-01-23T17:00:02.012" v="4" actId="1076"/>
        <pc:sldMkLst>
          <pc:docMk/>
          <pc:sldMk cId="0" sldId="256"/>
        </pc:sldMkLst>
        <pc:picChg chg="del">
          <ac:chgData name="" userId="" providerId="" clId="Web-{CBE630A7-ED11-43D6-B396-3A9540191D4A}" dt="2019-01-23T16:59:57.074" v="1"/>
          <ac:picMkLst>
            <pc:docMk/>
            <pc:sldMk cId="0" sldId="256"/>
            <ac:picMk id="3" creationId="{B336846D-159C-46AA-AD28-1995FE8A7719}"/>
          </ac:picMkLst>
        </pc:picChg>
        <pc:picChg chg="add mod">
          <ac:chgData name="" userId="" providerId="" clId="Web-{CBE630A7-ED11-43D6-B396-3A9540191D4A}" dt="2019-01-23T17:00:02.012" v="4" actId="1076"/>
          <ac:picMkLst>
            <pc:docMk/>
            <pc:sldMk cId="0" sldId="256"/>
            <ac:picMk id="4" creationId="{E4551F62-BB09-4975-B2BF-B7D8268CDD9A}"/>
          </ac:picMkLst>
        </pc:pic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61F07FFA-3A93-4816-A57A-8CFA6F9840B1}"/>
    <pc:docChg chg="modSld">
      <pc:chgData name="" userId="" providerId="" clId="Web-{61F07FFA-3A93-4816-A57A-8CFA6F9840B1}" dt="2019-01-22T18:56:21.071" v="61" actId="20577"/>
      <pc:docMkLst>
        <pc:docMk/>
      </pc:docMkLst>
      <pc:sldChg chg="modSp">
        <pc:chgData name="" userId="" providerId="" clId="Web-{61F07FFA-3A93-4816-A57A-8CFA6F9840B1}" dt="2019-01-22T18:56:21.055" v="60" actId="20577"/>
        <pc:sldMkLst>
          <pc:docMk/>
          <pc:sldMk cId="641523535" sldId="284"/>
        </pc:sldMkLst>
        <pc:spChg chg="mod">
          <ac:chgData name="" userId="" providerId="" clId="Web-{61F07FFA-3A93-4816-A57A-8CFA6F9840B1}" dt="2019-01-22T18:56:21.055" v="60" actId="20577"/>
          <ac:spMkLst>
            <pc:docMk/>
            <pc:sldMk cId="641523535" sldId="284"/>
            <ac:spMk id="7" creationId="{8B6BBDF3-4421-4170-B142-57172379E367}"/>
          </ac:spMkLst>
        </pc:sp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11/06/2019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AWS en el mundo real</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WordPress </a:t>
            </a:r>
            <a:r>
              <a:rPr lang="es-ES" dirty="0" err="1"/>
              <a:t>Lab</a:t>
            </a:r>
            <a:endParaRPr lang="es-ES" dirty="0"/>
          </a:p>
          <a:p>
            <a:r>
              <a:rPr lang="es-ES" dirty="0" err="1">
                <a:cs typeface="Calibri"/>
              </a:rPr>
              <a:t>Serverless</a:t>
            </a:r>
            <a:r>
              <a:rPr lang="es-ES" dirty="0">
                <a:cs typeface="Calibri"/>
              </a:rPr>
              <a:t> </a:t>
            </a:r>
            <a:r>
              <a:rPr lang="es-ES" dirty="0" err="1">
                <a:cs typeface="Calibri"/>
              </a:rPr>
              <a:t>Application</a:t>
            </a:r>
            <a:r>
              <a:rPr lang="es-ES" dirty="0">
                <a:cs typeface="Calibri"/>
              </a:rPr>
              <a:t> </a:t>
            </a:r>
            <a:r>
              <a:rPr lang="es-ES" dirty="0" err="1">
                <a:cs typeface="Calibri"/>
              </a:rPr>
              <a:t>Lab</a:t>
            </a:r>
            <a:endParaRPr lang="es-ES" dirty="0">
              <a:cs typeface="Calibri"/>
            </a:endParaRP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r>
              <a:rPr lang="es-ES" dirty="0"/>
              <a:t>WordPress </a:t>
            </a:r>
            <a:r>
              <a:rPr lang="es-ES" dirty="0" err="1"/>
              <a:t>Lab</a:t>
            </a:r>
          </a:p>
        </p:txBody>
      </p:sp>
      <p:pic>
        <p:nvPicPr>
          <p:cNvPr id="5" name="Imagen 5" descr="Imagen que contiene texto, mapa&#10;&#10;Descripción generada con confianza muy alta">
            <a:extLst>
              <a:ext uri="{FF2B5EF4-FFF2-40B4-BE49-F238E27FC236}">
                <a16:creationId xmlns:a16="http://schemas.microsoft.com/office/drawing/2014/main" id="{5E2B5601-C8AA-4753-937C-1F22AD6B7F31}"/>
              </a:ext>
            </a:extLst>
          </p:cNvPr>
          <p:cNvPicPr>
            <a:picLocks noGrp="1" noChangeAspect="1"/>
          </p:cNvPicPr>
          <p:nvPr>
            <p:ph idx="1"/>
          </p:nvPr>
        </p:nvPicPr>
        <p:blipFill>
          <a:blip r:embed="rId2"/>
          <a:stretch>
            <a:fillRect/>
          </a:stretch>
        </p:blipFill>
        <p:spPr>
          <a:xfrm>
            <a:off x="628650" y="1149803"/>
            <a:ext cx="8254096" cy="4896263"/>
          </a:xfrm>
          <a:prstGeom prst="rect">
            <a:avLst/>
          </a:prstGeom>
        </p:spPr>
      </p:pic>
    </p:spTree>
    <p:extLst>
      <p:ext uri="{BB962C8B-B14F-4D97-AF65-F5344CB8AC3E}">
        <p14:creationId xmlns:p14="http://schemas.microsoft.com/office/powerpoint/2010/main" val="14495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r>
              <a:rPr lang="es-ES" dirty="0" err="1"/>
              <a:t>Serverless</a:t>
            </a:r>
            <a:r>
              <a:rPr lang="es-ES" dirty="0"/>
              <a:t> </a:t>
            </a:r>
            <a:r>
              <a:rPr lang="es-ES" dirty="0" err="1"/>
              <a:t>application</a:t>
            </a:r>
            <a:r>
              <a:rPr lang="es-ES" dirty="0"/>
              <a:t> </a:t>
            </a:r>
            <a:r>
              <a:rPr lang="es-ES" dirty="0" err="1"/>
              <a:t>Lab</a:t>
            </a:r>
            <a:endParaRPr lang="es-ES" dirty="0"/>
          </a:p>
        </p:txBody>
      </p:sp>
      <p:pic>
        <p:nvPicPr>
          <p:cNvPr id="7" name="Content Placeholder 6">
            <a:extLst>
              <a:ext uri="{FF2B5EF4-FFF2-40B4-BE49-F238E27FC236}">
                <a16:creationId xmlns:a16="http://schemas.microsoft.com/office/drawing/2014/main" id="{4A9AE70A-93B1-427F-9CD6-3A5CA705D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773" y="1019175"/>
            <a:ext cx="7641167" cy="5157788"/>
          </a:xfrm>
        </p:spPr>
      </p:pic>
    </p:spTree>
    <p:extLst>
      <p:ext uri="{BB962C8B-B14F-4D97-AF65-F5344CB8AC3E}">
        <p14:creationId xmlns:p14="http://schemas.microsoft.com/office/powerpoint/2010/main" val="190712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263</TotalTime>
  <Words>26</Words>
  <Application>Microsoft Office PowerPoint</Application>
  <PresentationFormat>On-screen Show (4:3)</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Tema de Office</vt:lpstr>
      <vt:lpstr>AWS en el mundo real</vt:lpstr>
      <vt:lpstr>Índice</vt:lpstr>
      <vt:lpstr>WordPress Lab</vt:lpstr>
      <vt:lpstr>Serverless application Lab</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1414</cp:revision>
  <dcterms:created xsi:type="dcterms:W3CDTF">2017-01-02T18:31:04Z</dcterms:created>
  <dcterms:modified xsi:type="dcterms:W3CDTF">2019-06-11T17:52:38Z</dcterms:modified>
</cp:coreProperties>
</file>