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0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51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4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5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4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6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20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93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4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2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51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6ED7-2EEB-4F45-8EB9-24D3A7DF6375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D3B0-A9E3-4C54-AF11-1D3BA8A44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6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" y="3200396"/>
            <a:ext cx="12112528" cy="285230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73419" y="1025237"/>
            <a:ext cx="10448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Binaria de Cáncer de Piel</a:t>
            </a:r>
          </a:p>
          <a:p>
            <a:pPr algn="ctr"/>
            <a:r>
              <a:rPr lang="es-E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s-E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Unai López Ansoleaga</dc:creator>
  <cp:lastModifiedBy>Unai López Ansoleaga</cp:lastModifiedBy>
  <cp:revision>3</cp:revision>
  <dcterms:created xsi:type="dcterms:W3CDTF">2019-12-29T11:55:31Z</dcterms:created>
  <dcterms:modified xsi:type="dcterms:W3CDTF">2019-12-29T13:52:10Z</dcterms:modified>
</cp:coreProperties>
</file>