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7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96A2-5E01-4D06-BA9F-584E67CC955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B4CEE9-2A98-41A8-B024-986BD7E5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657" y="4068357"/>
            <a:ext cx="2782660" cy="540755"/>
          </a:xfrm>
        </p:spPr>
        <p:txBody>
          <a:bodyPr/>
          <a:lstStyle/>
          <a:p>
            <a:r>
              <a:rPr lang="en-US" dirty="0"/>
              <a:t>Bringing ideas to life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6E128-2D5E-4C1B-89E2-2D7BED6A8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8913" r="29045" b="29845"/>
          <a:stretch/>
        </p:blipFill>
        <p:spPr>
          <a:xfrm>
            <a:off x="4985657" y="1110553"/>
            <a:ext cx="5187820" cy="2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7F3-B1AC-4D87-A821-AAF58EE6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C0D-DD5C-4EE2-8934-56AD00FF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2018</a:t>
            </a:r>
          </a:p>
          <a:p>
            <a:r>
              <a:rPr lang="en-US" dirty="0"/>
              <a:t>Scrum methodology: </a:t>
            </a:r>
          </a:p>
          <a:p>
            <a:pPr lvl="1"/>
            <a:r>
              <a:rPr lang="en-US" dirty="0"/>
              <a:t>Each week was a Sprint</a:t>
            </a:r>
          </a:p>
          <a:p>
            <a:pPr lvl="1"/>
            <a:r>
              <a:rPr lang="en-US" dirty="0"/>
              <a:t>Each day we had a meeting to check the status of the project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6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69CE-60F7-4562-AFE2-01E1703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decided to solve the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B85F-4946-4026-B3EC-6F1ECD98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usability and the user friendliness </a:t>
            </a:r>
          </a:p>
          <a:p>
            <a:r>
              <a:rPr lang="en-US" dirty="0"/>
              <a:t>Reuse and recycle</a:t>
            </a:r>
          </a:p>
          <a:p>
            <a:r>
              <a:rPr lang="en-US" dirty="0"/>
              <a:t>MIT license</a:t>
            </a:r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611393FA-F7EB-43E4-B2A1-D10BA28D1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82" y="3720932"/>
            <a:ext cx="3377858" cy="25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7D6E840-9DD4-473E-ABC8-0FC9062F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02950B47-A4A4-40A4-BA35-D2459B5A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DFEB33D-BD06-44EF-A9E8-DAB1E3F1C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514F9-0FC6-47CE-9741-227EF8E36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DEA9E922-4B56-4398-8F49-18BB2FF19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B7E94F6-7C72-4170-B7C8-B1816560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D7E1780-5D15-4A89-A802-0BC222EB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FF82D39-403D-4749-B519-F20431BE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B4AD3D7-29AD-4887-9422-E6FB71E41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C219CF0-C7E9-460C-B243-95F00D0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2B36BC7-A8D7-4170-A4C2-5D5FB570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93BE217-57A9-410A-8C6E-DD49C9542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E137D9FE-3450-4F53-AB48-B83574DEB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2CBA01D9-742E-437F-B4A4-F21067DB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F7E3F29-AF56-4664-899B-EAAB5BEB1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134A0AFD-4F49-418F-89C2-2BF954837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491FBEA5-6E19-4D74-AF8F-7801D64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F6FE013A-FBF0-4582-8BF5-C66A8765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8BBFC9-C135-43D6-B658-BEAFBCB6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0A91FF15-5B35-4788-9504-75DAF162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F45E1F0-943D-45E4-B027-8E5DD5294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B4E3D75-576B-4EAB-8767-A2692E8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B77D6359-FA3A-41C5-B675-EA271B44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CAF12B18-E453-4F78-AA7A-C916EF28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725FE37-E40E-466C-AB50-E43BA6A8A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5933B83-B4CE-4221-8A92-78505DDC5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7F1913FF-9BDF-492A-B105-671924AFF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1D8A5F7C-24DE-4B2E-8B11-122C12CD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43C17D4F-4386-40CF-B9D8-A764322BA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6E23045-B4B9-4F64-93B3-06FD53532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0B9CF12-49FA-4704-82F6-923EA779A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1F7A28B8-D9CE-4A32-8044-FC6A9D334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67FEC850-B79F-4E1E-934C-6AEE78126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CFEFBE7-0E21-4207-897E-4D528A8F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1AEAF58F-D575-41BD-A835-BB010E877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27AA05B-2BE2-4010-94CB-F460AE19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70D33247-6EF5-41BC-B07F-053CB910E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CDEB4E4-0063-4713-B2C6-36FBC09EC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F3B12534-789B-48AC-9A55-42473897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78A290B1-8C9B-4E8B-B1B2-C722EE14C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06DDBC85-105E-462C-865B-153ED0CC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8BB07D4-4655-424B-AB60-04F4B3809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544A865C-ED01-4680-9EF0-80FBD9290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9A8E789-DB73-4EA0-9D0F-A080CC6B7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68D3F12B-BCAA-49B7-BA81-C7AF1CC0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A5165251-F749-432F-ABA8-F606E5934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99451206-BB2D-4D57-9B5A-DA9543D1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F1388985-19D4-40A0-A1D3-029B76DB5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4262B374-8CC2-44EB-97BB-1E0AEB23A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7C06B794-15FA-4731-B9F0-8C20E392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9E033CE7-9D67-4BC6-BDBB-156CA2906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BDF8F2E8-AABE-4D38-BB58-DE250459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E10765A4-B591-4CD7-B4E8-64DC644A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8BF76C5A-5FA8-45A7-A243-77D377613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039E6322-3F90-4FE5-83C6-5EA6C592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E69A9E94-9988-4F90-BFF7-39CAE99F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75B8334A-3C81-4C53-858D-92D5295A8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9EB00862-AA34-4A06-8EF3-8EE78060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n open computer sitting on top of a table&#10;&#10;Description generated with very high confidence">
            <a:extLst>
              <a:ext uri="{FF2B5EF4-FFF2-40B4-BE49-F238E27FC236}">
                <a16:creationId xmlns:a16="http://schemas.microsoft.com/office/drawing/2014/main" id="{6155F120-A733-4838-B8C1-9EA44A25D8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2" r="-2" b="30141"/>
          <a:stretch/>
        </p:blipFill>
        <p:spPr>
          <a:xfrm>
            <a:off x="-5597" y="3427414"/>
            <a:ext cx="7558541" cy="3430587"/>
          </a:xfrm>
          <a:custGeom>
            <a:avLst/>
            <a:gdLst>
              <a:gd name="connsiteX0" fmla="*/ 0 w 7558541"/>
              <a:gd name="connsiteY0" fmla="*/ 0 h 3430587"/>
              <a:gd name="connsiteX1" fmla="*/ 7558541 w 7558541"/>
              <a:gd name="connsiteY1" fmla="*/ 0 h 3430587"/>
              <a:gd name="connsiteX2" fmla="*/ 7558541 w 7558541"/>
              <a:gd name="connsiteY2" fmla="*/ 3430587 h 3430587"/>
              <a:gd name="connsiteX3" fmla="*/ 0 w 7558541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pic>
        <p:nvPicPr>
          <p:cNvPr id="10" name="Content Placeholder 4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820789-F754-42C6-BECF-C0D2EB8A3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2" r="-2" b="32747"/>
          <a:stretch/>
        </p:blipFill>
        <p:spPr>
          <a:xfrm>
            <a:off x="-5597" y="1"/>
            <a:ext cx="7558541" cy="3427413"/>
          </a:xfrm>
          <a:custGeom>
            <a:avLst/>
            <a:gdLst>
              <a:gd name="connsiteX0" fmla="*/ 0 w 7558541"/>
              <a:gd name="connsiteY0" fmla="*/ 0 h 3427413"/>
              <a:gd name="connsiteX1" fmla="*/ 7558541 w 7558541"/>
              <a:gd name="connsiteY1" fmla="*/ 0 h 3427413"/>
              <a:gd name="connsiteX2" fmla="*/ 7558541 w 7558541"/>
              <a:gd name="connsiteY2" fmla="*/ 3427413 h 3427413"/>
              <a:gd name="connsiteX3" fmla="*/ 0 w 7558541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B69E10-B78A-42BA-903C-86D9965C4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C9FA34-3CEC-42B1-8AEA-F261C70C0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6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E97459-35DE-47EA-8868-E285B48B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184" y="2689716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Desarrollo</a:t>
            </a:r>
            <a:endParaRPr lang="en-US" sz="3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C991B2-BD82-41F4-993D-71C27DF8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8056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7AA6-9D6F-4E8F-A839-622A46CD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7D21-60C7-41B3-86EE-185CFCDD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3901-FAAB-4950-A985-A8EEDBDC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 de 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D723-BC52-45A7-BAEB-2CE029D0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28E2-9194-40CD-BFAE-7389B09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Wordpress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BC87-278A-4F1C-BFDE-92835634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CF8DB3-40AB-413E-947D-8384BFF39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4" b="14021"/>
          <a:stretch/>
        </p:blipFill>
        <p:spPr>
          <a:xfrm>
            <a:off x="1141411" y="2097087"/>
            <a:ext cx="4689234" cy="30067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E452A-AAB6-408D-9E97-24CDB029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El uso de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478A-1286-4248-965E-910792AA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s-ES" dirty="0"/>
              <a:t>Usar “</a:t>
            </a:r>
            <a:r>
              <a:rPr lang="es-ES" dirty="0" err="1"/>
              <a:t>forks</a:t>
            </a:r>
            <a:r>
              <a:rPr lang="es-ES" dirty="0"/>
              <a:t>” de un “master” para evitar conflictos mayores</a:t>
            </a:r>
          </a:p>
          <a:p>
            <a:r>
              <a:rPr lang="es-ES" dirty="0"/>
              <a:t>Hacer un “</a:t>
            </a:r>
            <a:r>
              <a:rPr lang="es-ES" dirty="0" err="1"/>
              <a:t>merge</a:t>
            </a:r>
            <a:r>
              <a:rPr lang="es-ES" dirty="0"/>
              <a:t>” antes de comenzar a trabajar y al final del día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D6C7-645A-44D1-A8E1-FA231F2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7A9C-1BD8-4306-93F1-F52AA96F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356</TotalTime>
  <Words>89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PowerPoint Presentation</vt:lpstr>
      <vt:lpstr>About us</vt:lpstr>
      <vt:lpstr>How we decided to solve the problem </vt:lpstr>
      <vt:lpstr>Desarrollo</vt:lpstr>
      <vt:lpstr>Aplicación</vt:lpstr>
      <vt:lpstr>Script de red</vt:lpstr>
      <vt:lpstr>Wordpress</vt:lpstr>
      <vt:lpstr>El uso de Github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 Corporation</dc:title>
  <dc:creator>Daniel Barragues</dc:creator>
  <cp:lastModifiedBy>Daniel Barragues</cp:lastModifiedBy>
  <cp:revision>19</cp:revision>
  <dcterms:created xsi:type="dcterms:W3CDTF">2018-05-10T06:31:20Z</dcterms:created>
  <dcterms:modified xsi:type="dcterms:W3CDTF">2018-05-21T06:53:53Z</dcterms:modified>
</cp:coreProperties>
</file>