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59" r:id="rId5"/>
    <p:sldId id="260" r:id="rId6"/>
    <p:sldId id="261" r:id="rId7"/>
    <p:sldId id="264" r:id="rId8"/>
    <p:sldId id="262" r:id="rId9"/>
    <p:sldId id="263" r:id="rId1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a:tcStyle>
        <a:tcBdr/>
        <a:fill>
          <a:solidFill>
            <a:srgbClr val="EE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a:tcStyle>
        <a:tcBdr/>
        <a:fill>
          <a:solidFill>
            <a:srgbClr val="FAF3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a:tcStyle>
        <a:tcBdr/>
        <a:fill>
          <a:solidFill>
            <a:srgbClr val="EEED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5" name="Shape 165"/>
          <p:cNvSpPr>
            <a:spLocks noGrp="1" noRot="1" noChangeAspect="1"/>
          </p:cNvSpPr>
          <p:nvPr>
            <p:ph type="sldImg"/>
          </p:nvPr>
        </p:nvSpPr>
        <p:spPr>
          <a:xfrm>
            <a:off x="1143000" y="685800"/>
            <a:ext cx="4572000" cy="3429000"/>
          </a:xfrm>
          <a:prstGeom prst="rect">
            <a:avLst/>
          </a:prstGeom>
        </p:spPr>
        <p:txBody>
          <a:bodyPr/>
          <a:lstStyle/>
          <a:p>
            <a:endParaRPr/>
          </a:p>
        </p:txBody>
      </p:sp>
      <p:sp>
        <p:nvSpPr>
          <p:cNvPr id="166" name="Shape 16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Trebuchet MS"/>
      </a:defRPr>
    </a:lvl1pPr>
    <a:lvl2pPr indent="228600" defTabSz="457200" latinLnBrk="0">
      <a:defRPr sz="1200">
        <a:latin typeface="+mj-lt"/>
        <a:ea typeface="+mj-ea"/>
        <a:cs typeface="+mj-cs"/>
        <a:sym typeface="Trebuchet MS"/>
      </a:defRPr>
    </a:lvl2pPr>
    <a:lvl3pPr indent="457200" defTabSz="457200" latinLnBrk="0">
      <a:defRPr sz="1200">
        <a:latin typeface="+mj-lt"/>
        <a:ea typeface="+mj-ea"/>
        <a:cs typeface="+mj-cs"/>
        <a:sym typeface="Trebuchet MS"/>
      </a:defRPr>
    </a:lvl3pPr>
    <a:lvl4pPr indent="685800" defTabSz="457200" latinLnBrk="0">
      <a:defRPr sz="1200">
        <a:latin typeface="+mj-lt"/>
        <a:ea typeface="+mj-ea"/>
        <a:cs typeface="+mj-cs"/>
        <a:sym typeface="Trebuchet MS"/>
      </a:defRPr>
    </a:lvl4pPr>
    <a:lvl5pPr indent="914400" defTabSz="457200" latinLnBrk="0">
      <a:defRPr sz="1200">
        <a:latin typeface="+mj-lt"/>
        <a:ea typeface="+mj-ea"/>
        <a:cs typeface="+mj-cs"/>
        <a:sym typeface="Trebuchet MS"/>
      </a:defRPr>
    </a:lvl5pPr>
    <a:lvl6pPr indent="1143000" defTabSz="457200" latinLnBrk="0">
      <a:defRPr sz="1200">
        <a:latin typeface="+mj-lt"/>
        <a:ea typeface="+mj-ea"/>
        <a:cs typeface="+mj-cs"/>
        <a:sym typeface="Trebuchet MS"/>
      </a:defRPr>
    </a:lvl6pPr>
    <a:lvl7pPr indent="1371600" defTabSz="457200" latinLnBrk="0">
      <a:defRPr sz="1200">
        <a:latin typeface="+mj-lt"/>
        <a:ea typeface="+mj-ea"/>
        <a:cs typeface="+mj-cs"/>
        <a:sym typeface="Trebuchet MS"/>
      </a:defRPr>
    </a:lvl7pPr>
    <a:lvl8pPr indent="1600200" defTabSz="457200" latinLnBrk="0">
      <a:defRPr sz="1200">
        <a:latin typeface="+mj-lt"/>
        <a:ea typeface="+mj-ea"/>
        <a:cs typeface="+mj-cs"/>
        <a:sym typeface="Trebuchet MS"/>
      </a:defRPr>
    </a:lvl8pPr>
    <a:lvl9pPr indent="1828800" defTabSz="457200" latinLnBrk="0">
      <a:defRPr sz="1200">
        <a:latin typeface="+mj-lt"/>
        <a:ea typeface="+mj-ea"/>
        <a:cs typeface="+mj-cs"/>
        <a:sym typeface="Trebuchet M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32" name="Group 6"/>
          <p:cNvGrpSpPr/>
          <p:nvPr/>
        </p:nvGrpSpPr>
        <p:grpSpPr>
          <a:xfrm>
            <a:off x="-1" y="-8467"/>
            <a:ext cx="12192001" cy="6866468"/>
            <a:chOff x="0" y="0"/>
            <a:chExt cx="12192000" cy="6866467"/>
          </a:xfrm>
        </p:grpSpPr>
        <p:sp>
          <p:nvSpPr>
            <p:cNvPr id="22" name="Straight Connector 31"/>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2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2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2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26" name="Isosceles Triangle 26"/>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2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2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2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30" name="Isosceles Triangle 30"/>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31" name="Isosceles Triangle 18"/>
            <p:cNvSpPr/>
            <p:nvPr/>
          </p:nvSpPr>
          <p:spPr>
            <a:xfrm rot="10800000">
              <a:off x="-1" y="8466"/>
              <a:ext cx="842597" cy="566615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33" name="Title Text"/>
          <p:cNvSpPr txBox="1">
            <a:spLocks noGrp="1"/>
          </p:cNvSpPr>
          <p:nvPr>
            <p:ph type="title"/>
          </p:nvPr>
        </p:nvSpPr>
        <p:spPr>
          <a:xfrm>
            <a:off x="1507067" y="2404534"/>
            <a:ext cx="7766937" cy="1646303"/>
          </a:xfrm>
          <a:prstGeom prst="rect">
            <a:avLst/>
          </a:prstGeom>
        </p:spPr>
        <p:txBody>
          <a:bodyPr anchor="b"/>
          <a:lstStyle>
            <a:lvl1pPr algn="r">
              <a:defRPr sz="5400"/>
            </a:lvl1pPr>
          </a:lstStyle>
          <a:p>
            <a:r>
              <a:t>Title Text</a:t>
            </a:r>
          </a:p>
        </p:txBody>
      </p:sp>
      <p:sp>
        <p:nvSpPr>
          <p:cNvPr id="34" name="Body Level One…"/>
          <p:cNvSpPr txBox="1">
            <a:spLocks noGrp="1"/>
          </p:cNvSpPr>
          <p:nvPr>
            <p:ph type="body" sz="quarter" idx="1"/>
          </p:nvPr>
        </p:nvSpPr>
        <p:spPr>
          <a:xfrm>
            <a:off x="1507067" y="4050832"/>
            <a:ext cx="7766937" cy="1096901"/>
          </a:xfrm>
          <a:prstGeom prst="rect">
            <a:avLst/>
          </a:prstGeom>
        </p:spPr>
        <p:txBody>
          <a:bodyPr/>
          <a:lstStyle>
            <a:lvl1pPr marL="0" indent="0" algn="r">
              <a:buClrTx/>
              <a:buSzTx/>
              <a:buNone/>
              <a:defRPr>
                <a:solidFill>
                  <a:srgbClr val="808080"/>
                </a:solidFill>
              </a:defRPr>
            </a:lvl1pPr>
            <a:lvl2pPr marL="0" indent="457200" algn="r">
              <a:buClrTx/>
              <a:buSzTx/>
              <a:buNone/>
              <a:defRPr>
                <a:solidFill>
                  <a:srgbClr val="808080"/>
                </a:solidFill>
              </a:defRPr>
            </a:lvl2pPr>
            <a:lvl3pPr marL="0" indent="914400" algn="r">
              <a:buClrTx/>
              <a:buSzTx/>
              <a:buNone/>
              <a:defRPr>
                <a:solidFill>
                  <a:srgbClr val="808080"/>
                </a:solidFill>
              </a:defRPr>
            </a:lvl3pPr>
            <a:lvl4pPr marL="0" indent="1371600" algn="r">
              <a:buClrTx/>
              <a:buSzTx/>
              <a:buNone/>
              <a:defRPr>
                <a:solidFill>
                  <a:srgbClr val="808080"/>
                </a:solidFill>
              </a:defRPr>
            </a:lvl4pPr>
            <a:lvl5pPr marL="0" indent="1828800" algn="r">
              <a:buClrTx/>
              <a:buSzTx/>
              <a:buNone/>
              <a:defRPr>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aption">
    <p:spTree>
      <p:nvGrpSpPr>
        <p:cNvPr id="1" name=""/>
        <p:cNvGrpSpPr/>
        <p:nvPr/>
      </p:nvGrpSpPr>
      <p:grpSpPr>
        <a:xfrm>
          <a:off x="0" y="0"/>
          <a:ext cx="0" cy="0"/>
          <a:chOff x="0" y="0"/>
          <a:chExt cx="0" cy="0"/>
        </a:xfrm>
      </p:grpSpPr>
      <p:sp>
        <p:nvSpPr>
          <p:cNvPr id="114" name="Title Text"/>
          <p:cNvSpPr txBox="1">
            <a:spLocks noGrp="1"/>
          </p:cNvSpPr>
          <p:nvPr>
            <p:ph type="title"/>
          </p:nvPr>
        </p:nvSpPr>
        <p:spPr>
          <a:xfrm>
            <a:off x="677335" y="609600"/>
            <a:ext cx="8596669" cy="3403600"/>
          </a:xfrm>
          <a:prstGeom prst="rect">
            <a:avLst/>
          </a:prstGeom>
        </p:spPr>
        <p:txBody>
          <a:bodyPr anchor="ctr"/>
          <a:lstStyle>
            <a:lvl1pPr>
              <a:defRPr sz="4400"/>
            </a:lvl1pPr>
          </a:lstStyle>
          <a:p>
            <a:r>
              <a:t>Title Text</a:t>
            </a:r>
          </a:p>
        </p:txBody>
      </p:sp>
      <p:sp>
        <p:nvSpPr>
          <p:cNvPr id="115" name="Body Level One…"/>
          <p:cNvSpPr txBox="1">
            <a:spLocks noGrp="1"/>
          </p:cNvSpPr>
          <p:nvPr>
            <p:ph type="body" sz="quarter" idx="1"/>
          </p:nvPr>
        </p:nvSpPr>
        <p:spPr>
          <a:xfrm>
            <a:off x="677335" y="4470400"/>
            <a:ext cx="8596669" cy="1570962"/>
          </a:xfrm>
          <a:prstGeom prst="rect">
            <a:avLst/>
          </a:prstGeom>
        </p:spPr>
        <p:txBody>
          <a:bodyPr anchor="ct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Quote with Caption">
    <p:spTree>
      <p:nvGrpSpPr>
        <p:cNvPr id="1" name=""/>
        <p:cNvGrpSpPr/>
        <p:nvPr/>
      </p:nvGrpSpPr>
      <p:grpSpPr>
        <a:xfrm>
          <a:off x="0" y="0"/>
          <a:ext cx="0" cy="0"/>
          <a:chOff x="0" y="0"/>
          <a:chExt cx="0" cy="0"/>
        </a:xfrm>
      </p:grpSpPr>
      <p:sp>
        <p:nvSpPr>
          <p:cNvPr id="123"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24" name="Body Level One…"/>
          <p:cNvSpPr txBox="1">
            <a:spLocks noGrp="1"/>
          </p:cNvSpPr>
          <p:nvPr>
            <p:ph type="body" sz="quarter" idx="1"/>
          </p:nvPr>
        </p:nvSpPr>
        <p:spPr>
          <a:xfrm>
            <a:off x="1366138" y="3632200"/>
            <a:ext cx="7224526" cy="381000"/>
          </a:xfrm>
          <a:prstGeom prst="rect">
            <a:avLst/>
          </a:prstGeom>
        </p:spPr>
        <p:txBody>
          <a:bodyPr anchor="ctr"/>
          <a:lstStyle>
            <a:lvl1pPr marL="0" indent="0">
              <a:buClrTx/>
              <a:buSzTx/>
              <a:buNone/>
              <a:defRPr sz="1600">
                <a:solidFill>
                  <a:srgbClr val="808080"/>
                </a:solidFill>
              </a:defRPr>
            </a:lvl1pPr>
            <a:lvl2pPr marL="0" indent="457200">
              <a:buClrTx/>
              <a:buSzTx/>
              <a:buNone/>
              <a:defRPr sz="1600">
                <a:solidFill>
                  <a:srgbClr val="808080"/>
                </a:solidFill>
              </a:defRPr>
            </a:lvl2pPr>
            <a:lvl3pPr marL="0" indent="914400">
              <a:buClrTx/>
              <a:buSzTx/>
              <a:buNone/>
              <a:defRPr sz="1600">
                <a:solidFill>
                  <a:srgbClr val="808080"/>
                </a:solidFill>
              </a:defRPr>
            </a:lvl3pPr>
            <a:lvl4pPr marL="0" indent="1371600">
              <a:buClrTx/>
              <a:buSzTx/>
              <a:buNone/>
              <a:defRPr sz="1600">
                <a:solidFill>
                  <a:srgbClr val="808080"/>
                </a:solidFill>
              </a:defRPr>
            </a:lvl4pPr>
            <a:lvl5pPr marL="0" indent="1828800">
              <a:buClrTx/>
              <a:buSzTx/>
              <a:buNone/>
              <a:defRPr sz="16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125" name="Text Placeholder 2"/>
          <p:cNvSpPr>
            <a:spLocks noGrp="1"/>
          </p:cNvSpPr>
          <p:nvPr>
            <p:ph type="body" sz="quarter" idx="21"/>
          </p:nvPr>
        </p:nvSpPr>
        <p:spPr>
          <a:xfrm>
            <a:off x="677334" y="4470400"/>
            <a:ext cx="8596670" cy="1570963"/>
          </a:xfrm>
          <a:prstGeom prst="rect">
            <a:avLst/>
          </a:prstGeom>
        </p:spPr>
        <p:txBody>
          <a:bodyPr anchor="ctr"/>
          <a:lstStyle/>
          <a:p>
            <a:pPr marL="0" indent="0">
              <a:buClrTx/>
              <a:buSzTx/>
              <a:buNone/>
            </a:pPr>
            <a:endParaRPr/>
          </a:p>
        </p:txBody>
      </p:sp>
      <p:sp>
        <p:nvSpPr>
          <p:cNvPr id="126" name="TextBox 19"/>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7" name="TextBox 21"/>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Name Card">
    <p:spTree>
      <p:nvGrpSpPr>
        <p:cNvPr id="1" name=""/>
        <p:cNvGrpSpPr/>
        <p:nvPr/>
      </p:nvGrpSpPr>
      <p:grpSpPr>
        <a:xfrm>
          <a:off x="0" y="0"/>
          <a:ext cx="0" cy="0"/>
          <a:chOff x="0" y="0"/>
          <a:chExt cx="0" cy="0"/>
        </a:xfrm>
      </p:grpSpPr>
      <p:sp>
        <p:nvSpPr>
          <p:cNvPr id="135" name="Title Text"/>
          <p:cNvSpPr txBox="1">
            <a:spLocks noGrp="1"/>
          </p:cNvSpPr>
          <p:nvPr>
            <p:ph type="title"/>
          </p:nvPr>
        </p:nvSpPr>
        <p:spPr>
          <a:xfrm>
            <a:off x="677335" y="1931988"/>
            <a:ext cx="8596669" cy="2595461"/>
          </a:xfrm>
          <a:prstGeom prst="rect">
            <a:avLst/>
          </a:prstGeom>
        </p:spPr>
        <p:txBody>
          <a:bodyPr anchor="b"/>
          <a:lstStyle>
            <a:lvl1pPr>
              <a:defRPr sz="4400"/>
            </a:lvl1pPr>
          </a:lstStyle>
          <a:p>
            <a:r>
              <a:t>Title Text</a:t>
            </a:r>
          </a:p>
        </p:txBody>
      </p:sp>
      <p:sp>
        <p:nvSpPr>
          <p:cNvPr id="136" name="Body Level One…"/>
          <p:cNvSpPr txBox="1">
            <a:spLocks noGrp="1"/>
          </p:cNvSpPr>
          <p:nvPr>
            <p:ph type="body" sz="quarter" idx="1"/>
          </p:nvPr>
        </p:nvSpPr>
        <p:spPr>
          <a:xfrm>
            <a:off x="677335" y="4527448"/>
            <a:ext cx="8596669" cy="1513915"/>
          </a:xfrm>
          <a:prstGeom prst="rect">
            <a:avLst/>
          </a:prstGeom>
        </p:spPr>
        <p:txBody>
          <a:bodyPr/>
          <a:lstStyle>
            <a:lvl1pPr marL="0" indent="0">
              <a:buClrTx/>
              <a:buSzTx/>
              <a:buNone/>
            </a:lvl1pPr>
            <a:lvl2pPr marL="0" indent="457200">
              <a:buClrTx/>
              <a:buSzTx/>
              <a:buNone/>
            </a:lvl2pPr>
            <a:lvl3pPr marL="0" indent="914400">
              <a:buClrTx/>
              <a:buSzTx/>
              <a:buNone/>
            </a:lvl3pPr>
            <a:lvl4pPr marL="0" indent="1371600">
              <a:buClrTx/>
              <a:buSzTx/>
              <a:buNone/>
            </a:lvl4pPr>
            <a:lvl5pPr marL="0" indent="1828800">
              <a:buClrTx/>
              <a:buSzTx/>
              <a:buNone/>
            </a:lvl5pPr>
          </a:lstStyle>
          <a:p>
            <a:r>
              <a:t>Body Level One</a:t>
            </a:r>
          </a:p>
          <a:p>
            <a:pPr lvl="1"/>
            <a:r>
              <a:t>Body Level Two</a:t>
            </a:r>
          </a:p>
          <a:p>
            <a:pPr lvl="2"/>
            <a:r>
              <a:t>Body Level Three</a:t>
            </a:r>
          </a:p>
          <a:p>
            <a:pPr lvl="3"/>
            <a:r>
              <a:t>Body Level Four</a:t>
            </a:r>
          </a:p>
          <a:p>
            <a:pPr lvl="4"/>
            <a:r>
              <a:t>Body Level Five</a:t>
            </a:r>
          </a:p>
        </p:txBody>
      </p:sp>
      <p:sp>
        <p:nvSpPr>
          <p:cNvPr id="1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Quote Name Card">
    <p:spTree>
      <p:nvGrpSpPr>
        <p:cNvPr id="1" name=""/>
        <p:cNvGrpSpPr/>
        <p:nvPr/>
      </p:nvGrpSpPr>
      <p:grpSpPr>
        <a:xfrm>
          <a:off x="0" y="0"/>
          <a:ext cx="0" cy="0"/>
          <a:chOff x="0" y="0"/>
          <a:chExt cx="0" cy="0"/>
        </a:xfrm>
      </p:grpSpPr>
      <p:sp>
        <p:nvSpPr>
          <p:cNvPr id="144" name="Title Text"/>
          <p:cNvSpPr txBox="1">
            <a:spLocks noGrp="1"/>
          </p:cNvSpPr>
          <p:nvPr>
            <p:ph type="title"/>
          </p:nvPr>
        </p:nvSpPr>
        <p:spPr>
          <a:xfrm>
            <a:off x="931334" y="609600"/>
            <a:ext cx="8094134" cy="3022600"/>
          </a:xfrm>
          <a:prstGeom prst="rect">
            <a:avLst/>
          </a:prstGeom>
        </p:spPr>
        <p:txBody>
          <a:bodyPr anchor="ctr"/>
          <a:lstStyle>
            <a:lvl1pPr>
              <a:defRPr sz="4400"/>
            </a:lvl1pPr>
          </a:lstStyle>
          <a:p>
            <a:r>
              <a:t>Title Text</a:t>
            </a:r>
          </a:p>
        </p:txBody>
      </p:sp>
      <p:sp>
        <p:nvSpPr>
          <p:cNvPr id="145"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146" name="Text Placeholder 2"/>
          <p:cNvSpPr>
            <a:spLocks noGrp="1"/>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47" name="TextBox 23"/>
          <p:cNvSpPr txBox="1"/>
          <p:nvPr/>
        </p:nvSpPr>
        <p:spPr>
          <a:xfrm>
            <a:off x="587589" y="469465"/>
            <a:ext cx="51816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8" name="TextBox 24"/>
          <p:cNvSpPr txBox="1"/>
          <p:nvPr/>
        </p:nvSpPr>
        <p:spPr>
          <a:xfrm>
            <a:off x="8938730" y="2565643"/>
            <a:ext cx="518161" cy="122660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lvl1pPr>
              <a:defRPr sz="8000">
                <a:solidFill>
                  <a:srgbClr val="C0E474"/>
                </a:solidFill>
                <a:latin typeface="Arial"/>
                <a:ea typeface="Arial"/>
                <a:cs typeface="Arial"/>
                <a:sym typeface="Arial"/>
              </a:defRPr>
            </a:lvl1pPr>
          </a:lstStyle>
          <a:p>
            <a:r>
              <a:t>”</a:t>
            </a:r>
          </a:p>
        </p:txBody>
      </p:sp>
      <p:sp>
        <p:nvSpPr>
          <p:cNvPr id="1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rue or False">
    <p:spTree>
      <p:nvGrpSpPr>
        <p:cNvPr id="1" name=""/>
        <p:cNvGrpSpPr/>
        <p:nvPr/>
      </p:nvGrpSpPr>
      <p:grpSpPr>
        <a:xfrm>
          <a:off x="0" y="0"/>
          <a:ext cx="0" cy="0"/>
          <a:chOff x="0" y="0"/>
          <a:chExt cx="0" cy="0"/>
        </a:xfrm>
      </p:grpSpPr>
      <p:sp>
        <p:nvSpPr>
          <p:cNvPr id="156" name="Title Text"/>
          <p:cNvSpPr txBox="1">
            <a:spLocks noGrp="1"/>
          </p:cNvSpPr>
          <p:nvPr>
            <p:ph type="title"/>
          </p:nvPr>
        </p:nvSpPr>
        <p:spPr>
          <a:xfrm>
            <a:off x="685798" y="609600"/>
            <a:ext cx="8588204" cy="3022600"/>
          </a:xfrm>
          <a:prstGeom prst="rect">
            <a:avLst/>
          </a:prstGeom>
        </p:spPr>
        <p:txBody>
          <a:bodyPr anchor="ctr"/>
          <a:lstStyle>
            <a:lvl1pPr>
              <a:defRPr sz="4400"/>
            </a:lvl1pPr>
          </a:lstStyle>
          <a:p>
            <a:r>
              <a:t>Title Text</a:t>
            </a:r>
          </a:p>
        </p:txBody>
      </p:sp>
      <p:sp>
        <p:nvSpPr>
          <p:cNvPr id="157" name="Body Level One…"/>
          <p:cNvSpPr txBox="1">
            <a:spLocks noGrp="1"/>
          </p:cNvSpPr>
          <p:nvPr>
            <p:ph type="body" sz="quarter" idx="1"/>
          </p:nvPr>
        </p:nvSpPr>
        <p:spPr>
          <a:xfrm>
            <a:off x="677332" y="4013200"/>
            <a:ext cx="8596670" cy="514249"/>
          </a:xfrm>
          <a:prstGeom prst="rect">
            <a:avLst/>
          </a:prstGeom>
        </p:spPr>
        <p:txBody>
          <a:bodyPr anchor="b"/>
          <a:lstStyle>
            <a:lvl1pPr marL="0" indent="0">
              <a:buClrTx/>
              <a:buSzTx/>
              <a:buNone/>
              <a:defRPr sz="2400">
                <a:solidFill>
                  <a:schemeClr val="accent1"/>
                </a:solidFill>
              </a:defRPr>
            </a:lvl1pPr>
            <a:lvl2pPr marL="0" indent="457200">
              <a:buClrTx/>
              <a:buSzTx/>
              <a:buNone/>
              <a:defRPr sz="2400">
                <a:solidFill>
                  <a:schemeClr val="accent1"/>
                </a:solidFill>
              </a:defRPr>
            </a:lvl2pPr>
            <a:lvl3pPr marL="0" indent="914400">
              <a:buClrTx/>
              <a:buSzTx/>
              <a:buNone/>
              <a:defRPr sz="2400">
                <a:solidFill>
                  <a:schemeClr val="accent1"/>
                </a:solidFill>
              </a:defRPr>
            </a:lvl3pPr>
            <a:lvl4pPr marL="0" indent="1371600">
              <a:buClrTx/>
              <a:buSzTx/>
              <a:buNone/>
              <a:defRPr sz="2400">
                <a:solidFill>
                  <a:schemeClr val="accent1"/>
                </a:solidFill>
              </a:defRPr>
            </a:lvl4pPr>
            <a:lvl5pPr marL="0" indent="1828800">
              <a:buClrTx/>
              <a:buSzTx/>
              <a:buNone/>
              <a:defRPr sz="2400">
                <a:solidFill>
                  <a:schemeClr val="accent1"/>
                </a:solidFill>
              </a:defRPr>
            </a:lvl5pPr>
          </a:lstStyle>
          <a:p>
            <a:r>
              <a:t>Body Level One</a:t>
            </a:r>
          </a:p>
          <a:p>
            <a:pPr lvl="1"/>
            <a:r>
              <a:t>Body Level Two</a:t>
            </a:r>
          </a:p>
          <a:p>
            <a:pPr lvl="2"/>
            <a:r>
              <a:t>Body Level Three</a:t>
            </a:r>
          </a:p>
          <a:p>
            <a:pPr lvl="3"/>
            <a:r>
              <a:t>Body Level Four</a:t>
            </a:r>
          </a:p>
          <a:p>
            <a:pPr lvl="4"/>
            <a:r>
              <a:t>Body Level Five</a:t>
            </a:r>
          </a:p>
        </p:txBody>
      </p:sp>
      <p:sp>
        <p:nvSpPr>
          <p:cNvPr id="158" name="Text Placeholder 2"/>
          <p:cNvSpPr>
            <a:spLocks noGrp="1"/>
          </p:cNvSpPr>
          <p:nvPr>
            <p:ph type="body" sz="quarter" idx="21"/>
          </p:nvPr>
        </p:nvSpPr>
        <p:spPr>
          <a:xfrm>
            <a:off x="677334" y="4527448"/>
            <a:ext cx="8596670" cy="1513915"/>
          </a:xfrm>
          <a:prstGeom prst="rect">
            <a:avLst/>
          </a:prstGeom>
        </p:spPr>
        <p:txBody>
          <a:bodyPr/>
          <a:lstStyle/>
          <a:p>
            <a:pPr marL="0" indent="0">
              <a:buClrTx/>
              <a:buSzTx/>
              <a:buNone/>
              <a:defRPr>
                <a:solidFill>
                  <a:srgbClr val="808080"/>
                </a:solidFill>
              </a:defRPr>
            </a:pPr>
            <a:endParaRPr/>
          </a:p>
        </p:txBody>
      </p:sp>
      <p:sp>
        <p:nvSpPr>
          <p:cNvPr id="1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42"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43" name="Body Level One…"/>
          <p:cNvSpPr txBox="1">
            <a:spLocks noGrp="1"/>
          </p:cNvSpPr>
          <p:nvPr>
            <p:ph type="body" sz="half" idx="1"/>
          </p:nvPr>
        </p:nvSpPr>
        <p:spPr>
          <a:xfrm>
            <a:off x="677333" y="2160589"/>
            <a:ext cx="8596670"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51" name="Title Text"/>
          <p:cNvSpPr txBox="1">
            <a:spLocks noGrp="1"/>
          </p:cNvSpPr>
          <p:nvPr>
            <p:ph type="title"/>
          </p:nvPr>
        </p:nvSpPr>
        <p:spPr>
          <a:xfrm>
            <a:off x="677335" y="2700866"/>
            <a:ext cx="8596669" cy="1826582"/>
          </a:xfrm>
          <a:prstGeom prst="rect">
            <a:avLst/>
          </a:prstGeom>
        </p:spPr>
        <p:txBody>
          <a:bodyPr anchor="b"/>
          <a:lstStyle>
            <a:lvl1pPr>
              <a:defRPr sz="4000"/>
            </a:lvl1pPr>
          </a:lstStyle>
          <a:p>
            <a:r>
              <a:t>Title Text</a:t>
            </a:r>
          </a:p>
        </p:txBody>
      </p:sp>
      <p:sp>
        <p:nvSpPr>
          <p:cNvPr id="52" name="Body Level One…"/>
          <p:cNvSpPr txBox="1">
            <a:spLocks noGrp="1"/>
          </p:cNvSpPr>
          <p:nvPr>
            <p:ph type="body" sz="quarter" idx="1"/>
          </p:nvPr>
        </p:nvSpPr>
        <p:spPr>
          <a:xfrm>
            <a:off x="677335" y="4527448"/>
            <a:ext cx="8596669" cy="860401"/>
          </a:xfrm>
          <a:prstGeom prst="rect">
            <a:avLst/>
          </a:prstGeom>
        </p:spPr>
        <p:txBody>
          <a:bodyPr/>
          <a:lstStyle>
            <a:lvl1pPr marL="0" indent="0">
              <a:buClrTx/>
              <a:buSzTx/>
              <a:buNone/>
              <a:defRPr sz="2000">
                <a:solidFill>
                  <a:srgbClr val="808080"/>
                </a:solidFill>
              </a:defRPr>
            </a:lvl1pPr>
            <a:lvl2pPr marL="0" indent="457200">
              <a:buClrTx/>
              <a:buSzTx/>
              <a:buNone/>
              <a:defRPr sz="2000">
                <a:solidFill>
                  <a:srgbClr val="808080"/>
                </a:solidFill>
              </a:defRPr>
            </a:lvl2pPr>
            <a:lvl3pPr marL="0" indent="914400">
              <a:buClrTx/>
              <a:buSzTx/>
              <a:buNone/>
              <a:defRPr sz="2000">
                <a:solidFill>
                  <a:srgbClr val="808080"/>
                </a:solidFill>
              </a:defRPr>
            </a:lvl3pPr>
            <a:lvl4pPr marL="0" indent="1371600">
              <a:buClrTx/>
              <a:buSzTx/>
              <a:buNone/>
              <a:defRPr sz="2000">
                <a:solidFill>
                  <a:srgbClr val="808080"/>
                </a:solidFill>
              </a:defRPr>
            </a:lvl4pPr>
            <a:lvl5pPr marL="0" indent="1828800">
              <a:buClrTx/>
              <a:buSzTx/>
              <a:buNone/>
              <a:defRPr sz="2000">
                <a:solidFill>
                  <a:srgbClr val="808080"/>
                </a:solidFill>
              </a:defRPr>
            </a:lvl5pPr>
          </a:lstStyle>
          <a:p>
            <a:r>
              <a:t>Body Level One</a:t>
            </a:r>
          </a:p>
          <a:p>
            <a:pPr lvl="1"/>
            <a:r>
              <a:t>Body Level Two</a:t>
            </a:r>
          </a:p>
          <a:p>
            <a:pPr lvl="2"/>
            <a:r>
              <a:t>Body Level Three</a:t>
            </a:r>
          </a:p>
          <a:p>
            <a:pPr lvl="3"/>
            <a:r>
              <a:t>Body Level Four</a:t>
            </a:r>
          </a:p>
          <a:p>
            <a:pPr lvl="4"/>
            <a:r>
              <a:t>Body Level Five</a:t>
            </a: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60"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61" name="Body Level One…"/>
          <p:cNvSpPr txBox="1">
            <a:spLocks noGrp="1"/>
          </p:cNvSpPr>
          <p:nvPr>
            <p:ph type="body" sz="quarter" idx="1"/>
          </p:nvPr>
        </p:nvSpPr>
        <p:spPr>
          <a:xfrm>
            <a:off x="677333" y="2160589"/>
            <a:ext cx="4184036" cy="388077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6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70" name="Body Level One…"/>
          <p:cNvSpPr txBox="1">
            <a:spLocks noGrp="1"/>
          </p:cNvSpPr>
          <p:nvPr>
            <p:ph type="body" sz="quarter" idx="1"/>
          </p:nvPr>
        </p:nvSpPr>
        <p:spPr>
          <a:xfrm>
            <a:off x="675744" y="2160983"/>
            <a:ext cx="4185624" cy="57626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Body Level One</a:t>
            </a:r>
          </a:p>
          <a:p>
            <a:pPr lvl="1"/>
            <a:r>
              <a:t>Body Level Two</a:t>
            </a:r>
          </a:p>
          <a:p>
            <a:pPr lvl="2"/>
            <a:r>
              <a:t>Body Level Three</a:t>
            </a:r>
          </a:p>
          <a:p>
            <a:pPr lvl="3"/>
            <a:r>
              <a:t>Body Level Four</a:t>
            </a:r>
          </a:p>
          <a:p>
            <a:pPr lvl="4"/>
            <a:r>
              <a:t>Body Level Five</a:t>
            </a:r>
          </a:p>
        </p:txBody>
      </p:sp>
      <p:sp>
        <p:nvSpPr>
          <p:cNvPr id="71" name="Text Placeholder 4"/>
          <p:cNvSpPr>
            <a:spLocks noGrp="1"/>
          </p:cNvSpPr>
          <p:nvPr>
            <p:ph type="body" sz="quarter" idx="21"/>
          </p:nvPr>
        </p:nvSpPr>
        <p:spPr>
          <a:xfrm>
            <a:off x="5088382" y="2160983"/>
            <a:ext cx="4185619" cy="576263"/>
          </a:xfrm>
          <a:prstGeom prst="rect">
            <a:avLst/>
          </a:prstGeom>
        </p:spPr>
        <p:txBody>
          <a:bodyPr anchor="b"/>
          <a:lstStyle/>
          <a:p>
            <a:pPr marL="0" indent="0">
              <a:buClrTx/>
              <a:buSzTx/>
              <a:buNone/>
              <a:defRPr sz="2400"/>
            </a:pPr>
            <a:endParaRP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Title Text"/>
          <p:cNvSpPr txBox="1">
            <a:spLocks noGrp="1"/>
          </p:cNvSpPr>
          <p:nvPr>
            <p:ph type="title"/>
          </p:nvPr>
        </p:nvSpPr>
        <p:spPr>
          <a:xfrm>
            <a:off x="677333" y="609600"/>
            <a:ext cx="8596670" cy="1320800"/>
          </a:xfrm>
          <a:prstGeom prst="rect">
            <a:avLst/>
          </a:prstGeom>
        </p:spPr>
        <p:txBody>
          <a:bodyPr/>
          <a:lstStyle/>
          <a:p>
            <a:r>
              <a:t>Title Text</a:t>
            </a: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8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94" name="Title Text"/>
          <p:cNvSpPr txBox="1">
            <a:spLocks noGrp="1"/>
          </p:cNvSpPr>
          <p:nvPr>
            <p:ph type="title"/>
          </p:nvPr>
        </p:nvSpPr>
        <p:spPr>
          <a:xfrm>
            <a:off x="677333" y="1498603"/>
            <a:ext cx="3854529" cy="1278467"/>
          </a:xfrm>
          <a:prstGeom prst="rect">
            <a:avLst/>
          </a:prstGeom>
        </p:spPr>
        <p:txBody>
          <a:bodyPr anchor="b"/>
          <a:lstStyle>
            <a:lvl1pPr>
              <a:defRPr sz="2000"/>
            </a:lvl1pPr>
          </a:lstStyle>
          <a:p>
            <a:r>
              <a:t>Title Text</a:t>
            </a:r>
          </a:p>
        </p:txBody>
      </p:sp>
      <p:sp>
        <p:nvSpPr>
          <p:cNvPr id="95" name="Body Level One…"/>
          <p:cNvSpPr txBox="1">
            <a:spLocks noGrp="1"/>
          </p:cNvSpPr>
          <p:nvPr>
            <p:ph type="body" sz="half" idx="1"/>
          </p:nvPr>
        </p:nvSpPr>
        <p:spPr>
          <a:xfrm>
            <a:off x="4760460" y="514923"/>
            <a:ext cx="4513543" cy="5526439"/>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6" name="Text Placeholder 3"/>
          <p:cNvSpPr>
            <a:spLocks noGrp="1"/>
          </p:cNvSpPr>
          <p:nvPr>
            <p:ph type="body" sz="quarter" idx="21"/>
          </p:nvPr>
        </p:nvSpPr>
        <p:spPr>
          <a:xfrm>
            <a:off x="677334" y="2777069"/>
            <a:ext cx="3854528" cy="2584450"/>
          </a:xfrm>
          <a:prstGeom prst="rect">
            <a:avLst/>
          </a:prstGeom>
        </p:spPr>
        <p:txBody>
          <a:bodyPr/>
          <a:lstStyle/>
          <a:p>
            <a:pPr marL="0" indent="0">
              <a:buClrTx/>
              <a:buSzTx/>
              <a:buNone/>
              <a:defRPr sz="1400"/>
            </a:pPr>
            <a:endParaRPr/>
          </a:p>
        </p:txBody>
      </p:sp>
      <p:sp>
        <p:nvSpPr>
          <p:cNvPr id="9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104" name="Title Text"/>
          <p:cNvSpPr txBox="1">
            <a:spLocks noGrp="1"/>
          </p:cNvSpPr>
          <p:nvPr>
            <p:ph type="title"/>
          </p:nvPr>
        </p:nvSpPr>
        <p:spPr>
          <a:xfrm>
            <a:off x="677333" y="4800600"/>
            <a:ext cx="8596668" cy="566738"/>
          </a:xfrm>
          <a:prstGeom prst="rect">
            <a:avLst/>
          </a:prstGeom>
        </p:spPr>
        <p:txBody>
          <a:bodyPr anchor="b"/>
          <a:lstStyle>
            <a:lvl1pPr>
              <a:defRPr sz="2400"/>
            </a:lvl1pPr>
          </a:lstStyle>
          <a:p>
            <a:r>
              <a:t>Title Text</a:t>
            </a:r>
          </a:p>
        </p:txBody>
      </p:sp>
      <p:sp>
        <p:nvSpPr>
          <p:cNvPr id="105" name="Picture Placeholder 2"/>
          <p:cNvSpPr>
            <a:spLocks noGrp="1"/>
          </p:cNvSpPr>
          <p:nvPr>
            <p:ph type="pic" sz="half" idx="21"/>
          </p:nvPr>
        </p:nvSpPr>
        <p:spPr>
          <a:xfrm>
            <a:off x="677333" y="609600"/>
            <a:ext cx="8596670" cy="3845718"/>
          </a:xfrm>
          <a:prstGeom prst="rect">
            <a:avLst/>
          </a:prstGeom>
        </p:spPr>
        <p:txBody>
          <a:bodyPr lIns="91439" rIns="91439">
            <a:noAutofit/>
          </a:bodyPr>
          <a:lstStyle/>
          <a:p>
            <a:endParaRPr/>
          </a:p>
        </p:txBody>
      </p:sp>
      <p:sp>
        <p:nvSpPr>
          <p:cNvPr id="106" name="Body Level One…"/>
          <p:cNvSpPr txBox="1">
            <a:spLocks noGrp="1"/>
          </p:cNvSpPr>
          <p:nvPr>
            <p:ph type="body" sz="quarter" idx="1"/>
          </p:nvPr>
        </p:nvSpPr>
        <p:spPr>
          <a:xfrm>
            <a:off x="677333" y="5367337"/>
            <a:ext cx="8596668" cy="674025"/>
          </a:xfrm>
          <a:prstGeom prst="rect">
            <a:avLst/>
          </a:prstGeom>
        </p:spPr>
        <p:txBody>
          <a:bodyPr/>
          <a:lstStyle>
            <a:lvl1pPr marL="0" indent="0">
              <a:buClrTx/>
              <a:buSzTx/>
              <a:buNone/>
              <a:defRPr sz="1200"/>
            </a:lvl1pPr>
            <a:lvl2pPr marL="0" indent="457200">
              <a:buClrTx/>
              <a:buSzTx/>
              <a:buNone/>
              <a:defRPr sz="1200"/>
            </a:lvl2pPr>
            <a:lvl3pPr marL="0" indent="914400">
              <a:buClrTx/>
              <a:buSzTx/>
              <a:buNone/>
              <a:defRPr sz="1200"/>
            </a:lvl3pPr>
            <a:lvl4pPr marL="0" indent="1371600">
              <a:buClrTx/>
              <a:buSzTx/>
              <a:buNone/>
              <a:defRPr sz="1200"/>
            </a:lvl4pPr>
            <a:lvl5pPr marL="0" indent="1828800">
              <a:buClrTx/>
              <a:buSzTx/>
              <a:buNone/>
              <a:defRPr sz="1200"/>
            </a:lvl5pPr>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 name="Group 6"/>
          <p:cNvGrpSpPr/>
          <p:nvPr/>
        </p:nvGrpSpPr>
        <p:grpSpPr>
          <a:xfrm>
            <a:off x="-1" y="-8467"/>
            <a:ext cx="12192001" cy="6866468"/>
            <a:chOff x="0" y="0"/>
            <a:chExt cx="12192000" cy="6866467"/>
          </a:xfrm>
        </p:grpSpPr>
        <p:sp>
          <p:nvSpPr>
            <p:cNvPr id="2" name="Straight Connector 19"/>
            <p:cNvSpPr/>
            <p:nvPr/>
          </p:nvSpPr>
          <p:spPr>
            <a:xfrm>
              <a:off x="9371012" y="8466"/>
              <a:ext cx="1219201" cy="6858002"/>
            </a:xfrm>
            <a:prstGeom prst="line">
              <a:avLst/>
            </a:prstGeom>
            <a:noFill/>
            <a:ln w="9525" cap="rnd">
              <a:solidFill>
                <a:srgbClr val="BFBFBF"/>
              </a:solidFill>
              <a:prstDash val="solid"/>
              <a:round/>
            </a:ln>
            <a:effectLst/>
          </p:spPr>
          <p:txBody>
            <a:bodyPr wrap="square" lIns="45719" tIns="45719" rIns="45719" bIns="45719" numCol="1" anchor="t">
              <a:noAutofit/>
            </a:bodyPr>
            <a:lstStyle/>
            <a:p>
              <a:endParaRPr/>
            </a:p>
          </p:txBody>
        </p:sp>
        <p:sp>
          <p:nvSpPr>
            <p:cNvPr id="3" name="Straight Connector 20"/>
            <p:cNvSpPr/>
            <p:nvPr/>
          </p:nvSpPr>
          <p:spPr>
            <a:xfrm flipH="1">
              <a:off x="7425266" y="3689880"/>
              <a:ext cx="4763559" cy="3176587"/>
            </a:xfrm>
            <a:prstGeom prst="line">
              <a:avLst/>
            </a:prstGeom>
            <a:noFill/>
            <a:ln w="9525" cap="rnd">
              <a:solidFill>
                <a:srgbClr val="D9D9D9"/>
              </a:solidFill>
              <a:prstDash val="solid"/>
              <a:round/>
            </a:ln>
            <a:effectLst/>
          </p:spPr>
          <p:txBody>
            <a:bodyPr wrap="square" lIns="45719" tIns="45719" rIns="45719" bIns="45719" numCol="1" anchor="t">
              <a:noAutofit/>
            </a:bodyPr>
            <a:lstStyle/>
            <a:p>
              <a:endParaRPr/>
            </a:p>
          </p:txBody>
        </p:sp>
        <p:sp>
          <p:nvSpPr>
            <p:cNvPr id="4" name="Rectangle 23"/>
            <p:cNvSpPr/>
            <p:nvPr/>
          </p:nvSpPr>
          <p:spPr>
            <a:xfrm>
              <a:off x="9181476" y="0"/>
              <a:ext cx="3007349" cy="6866467"/>
            </a:xfrm>
            <a:custGeom>
              <a:avLst/>
              <a:gdLst/>
              <a:ahLst/>
              <a:cxnLst>
                <a:cxn ang="0">
                  <a:pos x="wd2" y="hd2"/>
                </a:cxn>
                <a:cxn ang="5400000">
                  <a:pos x="wd2" y="hd2"/>
                </a:cxn>
                <a:cxn ang="10800000">
                  <a:pos x="wd2" y="hd2"/>
                </a:cxn>
                <a:cxn ang="16200000">
                  <a:pos x="wd2" y="hd2"/>
                </a:cxn>
              </a:cxnLst>
              <a:rect l="0" t="0" r="r" b="b"/>
              <a:pathLst>
                <a:path w="21600" h="21600" extrusionOk="0">
                  <a:moveTo>
                    <a:pt x="14692" y="0"/>
                  </a:moveTo>
                  <a:lnTo>
                    <a:pt x="21600" y="0"/>
                  </a:lnTo>
                  <a:lnTo>
                    <a:pt x="21600" y="21600"/>
                  </a:lnTo>
                  <a:lnTo>
                    <a:pt x="0" y="21600"/>
                  </a:lnTo>
                  <a:lnTo>
                    <a:pt x="14692" y="0"/>
                  </a:lnTo>
                  <a:close/>
                </a:path>
              </a:pathLst>
            </a:custGeom>
            <a:solidFill>
              <a:schemeClr val="accent1">
                <a:alpha val="30000"/>
              </a:schemeClr>
            </a:solidFill>
            <a:ln w="12700" cap="flat">
              <a:noFill/>
              <a:miter lim="400000"/>
            </a:ln>
            <a:effectLst/>
          </p:spPr>
          <p:txBody>
            <a:bodyPr wrap="square" lIns="45719" tIns="45719" rIns="45719" bIns="45719" numCol="1" anchor="t">
              <a:noAutofit/>
            </a:bodyPr>
            <a:lstStyle/>
            <a:p>
              <a:endParaRPr/>
            </a:p>
          </p:txBody>
        </p:sp>
        <p:sp>
          <p:nvSpPr>
            <p:cNvPr id="5" name="Rectangle 25"/>
            <p:cNvSpPr/>
            <p:nvPr/>
          </p:nvSpPr>
          <p:spPr>
            <a:xfrm>
              <a:off x="9603441" y="0"/>
              <a:ext cx="2588559"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45719" tIns="45719" rIns="45719" bIns="45719" numCol="1" anchor="t">
              <a:noAutofit/>
            </a:bodyPr>
            <a:lstStyle/>
            <a:p>
              <a:endParaRPr/>
            </a:p>
          </p:txBody>
        </p:sp>
        <p:sp>
          <p:nvSpPr>
            <p:cNvPr id="6" name="Isosceles Triangle 23"/>
            <p:cNvSpPr/>
            <p:nvPr/>
          </p:nvSpPr>
          <p:spPr>
            <a:xfrm>
              <a:off x="8932333" y="3056466"/>
              <a:ext cx="3259667" cy="38100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2">
                <a:alpha val="72000"/>
              </a:schemeClr>
            </a:solidFill>
            <a:ln w="12700" cap="flat">
              <a:noFill/>
              <a:miter lim="400000"/>
            </a:ln>
            <a:effectLst/>
          </p:spPr>
          <p:txBody>
            <a:bodyPr wrap="square" lIns="45719" tIns="45719" rIns="45719" bIns="45719" numCol="1" anchor="t">
              <a:noAutofit/>
            </a:bodyPr>
            <a:lstStyle/>
            <a:p>
              <a:endParaRPr/>
            </a:p>
          </p:txBody>
        </p:sp>
        <p:sp>
          <p:nvSpPr>
            <p:cNvPr id="7" name="Rectangle 27"/>
            <p:cNvSpPr/>
            <p:nvPr/>
          </p:nvSpPr>
          <p:spPr>
            <a:xfrm>
              <a:off x="9334500" y="0"/>
              <a:ext cx="2854326" cy="686646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8697" y="21600"/>
                  </a:lnTo>
                  <a:lnTo>
                    <a:pt x="0" y="0"/>
                  </a:lnTo>
                  <a:close/>
                </a:path>
              </a:pathLst>
            </a:custGeom>
            <a:solidFill>
              <a:srgbClr val="3F7819">
                <a:alpha val="70000"/>
              </a:srgbClr>
            </a:solidFill>
            <a:ln w="12700" cap="flat">
              <a:noFill/>
              <a:miter lim="400000"/>
            </a:ln>
            <a:effectLst/>
          </p:spPr>
          <p:txBody>
            <a:bodyPr wrap="square" lIns="45719" tIns="45719" rIns="45719" bIns="45719" numCol="1" anchor="t">
              <a:noAutofit/>
            </a:bodyPr>
            <a:lstStyle/>
            <a:p>
              <a:endParaRPr/>
            </a:p>
          </p:txBody>
        </p:sp>
        <p:sp>
          <p:nvSpPr>
            <p:cNvPr id="8" name="Rectangle 28"/>
            <p:cNvSpPr/>
            <p:nvPr/>
          </p:nvSpPr>
          <p:spPr>
            <a:xfrm>
              <a:off x="10898730" y="0"/>
              <a:ext cx="1290095" cy="6866468"/>
            </a:xfrm>
            <a:custGeom>
              <a:avLst/>
              <a:gdLst/>
              <a:ahLst/>
              <a:cxnLst>
                <a:cxn ang="0">
                  <a:pos x="wd2" y="hd2"/>
                </a:cxn>
                <a:cxn ang="5400000">
                  <a:pos x="wd2" y="hd2"/>
                </a:cxn>
                <a:cxn ang="10800000">
                  <a:pos x="wd2" y="hd2"/>
                </a:cxn>
                <a:cxn ang="16200000">
                  <a:pos x="wd2" y="hd2"/>
                </a:cxn>
              </a:cxnLst>
              <a:rect l="0" t="0" r="r" b="b"/>
              <a:pathLst>
                <a:path w="21600" h="21600" extrusionOk="0">
                  <a:moveTo>
                    <a:pt x="17073" y="0"/>
                  </a:moveTo>
                  <a:lnTo>
                    <a:pt x="21600" y="0"/>
                  </a:lnTo>
                  <a:lnTo>
                    <a:pt x="21600" y="21600"/>
                  </a:lnTo>
                  <a:lnTo>
                    <a:pt x="0" y="21600"/>
                  </a:lnTo>
                  <a:lnTo>
                    <a:pt x="17073" y="0"/>
                  </a:lnTo>
                  <a:close/>
                </a:path>
              </a:pathLst>
            </a:custGeom>
            <a:solidFill>
              <a:srgbClr val="C0E474">
                <a:alpha val="70000"/>
              </a:srgbClr>
            </a:solidFill>
            <a:ln w="12700" cap="flat">
              <a:noFill/>
              <a:miter lim="400000"/>
            </a:ln>
            <a:effectLst/>
          </p:spPr>
          <p:txBody>
            <a:bodyPr wrap="square" lIns="45719" tIns="45719" rIns="45719" bIns="45719" numCol="1" anchor="t">
              <a:noAutofit/>
            </a:bodyPr>
            <a:lstStyle/>
            <a:p>
              <a:endParaRPr/>
            </a:p>
          </p:txBody>
        </p:sp>
        <p:sp>
          <p:nvSpPr>
            <p:cNvPr id="9" name="Rectangle 29"/>
            <p:cNvSpPr/>
            <p:nvPr/>
          </p:nvSpPr>
          <p:spPr>
            <a:xfrm>
              <a:off x="10938998" y="0"/>
              <a:ext cx="1249826" cy="686646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0"/>
                  </a:lnTo>
                  <a:lnTo>
                    <a:pt x="21600" y="21600"/>
                  </a:lnTo>
                  <a:lnTo>
                    <a:pt x="19173" y="21600"/>
                  </a:lnTo>
                  <a:lnTo>
                    <a:pt x="0" y="0"/>
                  </a:lnTo>
                  <a:close/>
                </a:path>
              </a:pathLst>
            </a:custGeom>
            <a:solidFill>
              <a:schemeClr val="accent1">
                <a:alpha val="64999"/>
              </a:schemeClr>
            </a:solidFill>
            <a:ln w="12700" cap="flat">
              <a:noFill/>
              <a:miter lim="400000"/>
            </a:ln>
            <a:effectLst/>
          </p:spPr>
          <p:txBody>
            <a:bodyPr wrap="square" lIns="45719" tIns="45719" rIns="45719" bIns="45719" numCol="1" anchor="t">
              <a:noAutofit/>
            </a:bodyPr>
            <a:lstStyle/>
            <a:p>
              <a:endParaRPr/>
            </a:p>
          </p:txBody>
        </p:sp>
        <p:sp>
          <p:nvSpPr>
            <p:cNvPr id="10" name="Isosceles Triangle 27"/>
            <p:cNvSpPr/>
            <p:nvPr/>
          </p:nvSpPr>
          <p:spPr>
            <a:xfrm>
              <a:off x="10371666" y="3598333"/>
              <a:ext cx="1817160" cy="326813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45719" tIns="45719" rIns="45719" bIns="45719" numCol="1" anchor="t">
              <a:noAutofit/>
            </a:bodyPr>
            <a:lstStyle/>
            <a:p>
              <a:endParaRPr/>
            </a:p>
          </p:txBody>
        </p:sp>
        <p:sp>
          <p:nvSpPr>
            <p:cNvPr id="11" name="Isosceles Triangle 28"/>
            <p:cNvSpPr/>
            <p:nvPr/>
          </p:nvSpPr>
          <p:spPr>
            <a:xfrm>
              <a:off x="-1" y="4021666"/>
              <a:ext cx="448734" cy="284480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0" y="0"/>
                  </a:lnTo>
                  <a:lnTo>
                    <a:pt x="21600" y="21600"/>
                  </a:lnTo>
                  <a:close/>
                </a:path>
              </a:pathLst>
            </a:custGeom>
            <a:solidFill>
              <a:schemeClr val="accent1">
                <a:alpha val="85000"/>
              </a:schemeClr>
            </a:solidFill>
            <a:ln w="12700" cap="flat">
              <a:noFill/>
              <a:miter lim="400000"/>
            </a:ln>
            <a:effectLst/>
          </p:spPr>
          <p:txBody>
            <a:bodyPr wrap="square" lIns="45719" tIns="45719" rIns="45719" bIns="45719" numCol="1" anchor="t">
              <a:noAutofit/>
            </a:bodyPr>
            <a:lstStyle/>
            <a:p>
              <a:endParaRPr/>
            </a:p>
          </p:txBody>
        </p:sp>
      </p:grpSp>
      <p:sp>
        <p:nvSpPr>
          <p:cNvPr id="13" name="Title Text"/>
          <p:cNvSpPr txBox="1">
            <a:spLocks noGrp="1"/>
          </p:cNvSpPr>
          <p:nvPr>
            <p:ph type="title"/>
          </p:nvPr>
        </p:nvSpPr>
        <p:spPr>
          <a:xfrm>
            <a:off x="609600" y="274637"/>
            <a:ext cx="109728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Title Text</a:t>
            </a:r>
          </a:p>
        </p:txBody>
      </p:sp>
      <p:sp>
        <p:nvSpPr>
          <p:cNvPr id="1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15" name="Slide Number"/>
          <p:cNvSpPr txBox="1">
            <a:spLocks noGrp="1"/>
          </p:cNvSpPr>
          <p:nvPr>
            <p:ph type="sldNum" sz="quarter" idx="2"/>
          </p:nvPr>
        </p:nvSpPr>
        <p:spPr>
          <a:xfrm>
            <a:off x="9049981" y="6114704"/>
            <a:ext cx="224022" cy="218441"/>
          </a:xfrm>
          <a:prstGeom prst="rect">
            <a:avLst/>
          </a:prstGeom>
          <a:ln w="12700">
            <a:miter lim="400000"/>
          </a:ln>
        </p:spPr>
        <p:txBody>
          <a:bodyPr wrap="none" lIns="45719" rIns="45719" anchor="ctr">
            <a:spAutoFit/>
          </a:bodyPr>
          <a:lstStyle>
            <a:lvl1pPr algn="r">
              <a:defRPr sz="900">
                <a:solidFill>
                  <a:schemeClr val="accent1"/>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1pPr>
      <a:lvl2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2pPr>
      <a:lvl3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3pPr>
      <a:lvl4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4pPr>
      <a:lvl5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5pPr>
      <a:lvl6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6pPr>
      <a:lvl7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7pPr>
      <a:lvl8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8pPr>
      <a:lvl9pPr marL="0" marR="0" indent="0" algn="l" defTabSz="457200" rtl="0" latinLnBrk="0">
        <a:lnSpc>
          <a:spcPct val="100000"/>
        </a:lnSpc>
        <a:spcBef>
          <a:spcPts val="0"/>
        </a:spcBef>
        <a:spcAft>
          <a:spcPts val="0"/>
        </a:spcAft>
        <a:buClrTx/>
        <a:buSzTx/>
        <a:buFontTx/>
        <a:buNone/>
        <a:tabLst/>
        <a:defRPr sz="3600" b="0" i="0" u="none" strike="noStrike" cap="none" spc="0" baseline="0">
          <a:solidFill>
            <a:schemeClr val="accent1"/>
          </a:solidFill>
          <a:uFillTx/>
          <a:latin typeface="+mj-lt"/>
          <a:ea typeface="+mj-ea"/>
          <a:cs typeface="+mj-cs"/>
          <a:sym typeface="Trebuchet MS"/>
        </a:defRPr>
      </a:lvl9pPr>
    </p:titleStyle>
    <p:bodyStyle>
      <a:lvl1pPr marL="342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1pPr>
      <a:lvl2pPr marL="778668" marR="0" indent="-321468"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2pPr>
      <a:lvl3pPr marL="1208314" marR="0" indent="-293914"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3pPr>
      <a:lvl4pPr marL="1714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4pPr>
      <a:lvl5pPr marL="21717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5pPr>
      <a:lvl6pPr marL="26289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6pPr>
      <a:lvl7pPr marL="30861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7pPr>
      <a:lvl8pPr marL="35433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8pPr>
      <a:lvl9pPr marL="4000500" marR="0" indent="-342900" algn="l" defTabSz="457200" rtl="0" latinLnBrk="0">
        <a:lnSpc>
          <a:spcPct val="100000"/>
        </a:lnSpc>
        <a:spcBef>
          <a:spcPts val="1000"/>
        </a:spcBef>
        <a:spcAft>
          <a:spcPts val="0"/>
        </a:spcAft>
        <a:buClr>
          <a:schemeClr val="accent1"/>
        </a:buClr>
        <a:buSzPct val="80000"/>
        <a:buFontTx/>
        <a:buChar char=""/>
        <a:tabLst/>
        <a:defRPr sz="1800" b="0" i="0" u="none" strike="noStrike" cap="none" spc="0" baseline="0">
          <a:solidFill>
            <a:srgbClr val="404040"/>
          </a:solidFill>
          <a:uFillTx/>
          <a:latin typeface="+mj-lt"/>
          <a:ea typeface="+mj-ea"/>
          <a:cs typeface="+mj-cs"/>
          <a:sym typeface="Trebuchet MS"/>
        </a:defRPr>
      </a:lvl9pPr>
    </p:bodyStyle>
    <p:otherStyle>
      <a:lvl1pPr marL="0" marR="0" indent="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1pPr>
      <a:lvl2pPr marL="0" marR="0" indent="457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2pPr>
      <a:lvl3pPr marL="0" marR="0" indent="914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3pPr>
      <a:lvl4pPr marL="0" marR="0" indent="1371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4pPr>
      <a:lvl5pPr marL="0" marR="0" indent="18288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5pPr>
      <a:lvl6pPr marL="0" marR="0" indent="22860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6pPr>
      <a:lvl7pPr marL="0" marR="0" indent="27432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7pPr>
      <a:lvl8pPr marL="0" marR="0" indent="32004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8pPr>
      <a:lvl9pPr marL="0" marR="0" indent="3657600" algn="r" defTabSz="4572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Trebuchet M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Title 1"/>
          <p:cNvSpPr txBox="1">
            <a:spLocks noGrp="1"/>
          </p:cNvSpPr>
          <p:nvPr>
            <p:ph type="ctrTitle"/>
          </p:nvPr>
        </p:nvSpPr>
        <p:spPr>
          <a:xfrm>
            <a:off x="1210957" y="1516204"/>
            <a:ext cx="7922334" cy="1646303"/>
          </a:xfrm>
          <a:prstGeom prst="rect">
            <a:avLst/>
          </a:prstGeom>
        </p:spPr>
        <p:txBody>
          <a:bodyPr>
            <a:normAutofit fontScale="90000"/>
          </a:bodyPr>
          <a:lstStyle>
            <a:lvl1pPr defTabSz="443484">
              <a:defRPr sz="5238"/>
            </a:lvl1pPr>
          </a:lstStyle>
          <a:p>
            <a:r>
              <a:t>RICE LEAF DISEASE PREDICTION USING CNN </a:t>
            </a:r>
          </a:p>
        </p:txBody>
      </p:sp>
      <p:sp>
        <p:nvSpPr>
          <p:cNvPr id="169" name="Subtitle 2"/>
          <p:cNvSpPr txBox="1">
            <a:spLocks noGrp="1"/>
          </p:cNvSpPr>
          <p:nvPr>
            <p:ph type="subTitle" sz="quarter" idx="1"/>
          </p:nvPr>
        </p:nvSpPr>
        <p:spPr>
          <a:xfrm>
            <a:off x="1507067" y="3501430"/>
            <a:ext cx="7922334" cy="1646303"/>
          </a:xfrm>
          <a:prstGeom prst="rect">
            <a:avLst/>
          </a:prstGeom>
        </p:spPr>
        <p:txBody>
          <a:bodyPr/>
          <a:lstStyle/>
          <a:p>
            <a:pPr defTabSz="297179">
              <a:lnSpc>
                <a:spcPct val="80000"/>
              </a:lnSpc>
              <a:spcBef>
                <a:spcPts val="600"/>
              </a:spcBef>
              <a:defRPr sz="845"/>
            </a:pPr>
            <a:endParaRPr/>
          </a:p>
          <a:p>
            <a:pPr defTabSz="297179">
              <a:lnSpc>
                <a:spcPct val="80000"/>
              </a:lnSpc>
              <a:spcBef>
                <a:spcPts val="600"/>
              </a:spcBef>
              <a:defRPr sz="2730"/>
            </a:pPr>
            <a:r>
              <a:t>CB.EN.U4EEE22041</a:t>
            </a:r>
            <a:br/>
            <a:r>
              <a:t>CB.EN.U4EEE22062</a:t>
            </a:r>
            <a:br/>
            <a:r>
              <a:t>CB.EN.U4EEE22064</a:t>
            </a:r>
            <a:br/>
            <a:r>
              <a:t>CB.EN.U4EEE22066</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itle 1"/>
          <p:cNvSpPr txBox="1">
            <a:spLocks noGrp="1"/>
          </p:cNvSpPr>
          <p:nvPr>
            <p:ph type="title"/>
          </p:nvPr>
        </p:nvSpPr>
        <p:spPr>
          <a:xfrm>
            <a:off x="677333" y="609600"/>
            <a:ext cx="8596670" cy="1320800"/>
          </a:xfrm>
          <a:prstGeom prst="rect">
            <a:avLst/>
          </a:prstGeom>
        </p:spPr>
        <p:txBody>
          <a:bodyPr/>
          <a:lstStyle/>
          <a:p>
            <a:r>
              <a:t>CONTENT:</a:t>
            </a:r>
          </a:p>
        </p:txBody>
      </p:sp>
      <p:sp>
        <p:nvSpPr>
          <p:cNvPr id="172" name="Content Placeholder 2"/>
          <p:cNvSpPr txBox="1">
            <a:spLocks noGrp="1"/>
          </p:cNvSpPr>
          <p:nvPr>
            <p:ph type="body" sz="half" idx="1"/>
          </p:nvPr>
        </p:nvSpPr>
        <p:spPr>
          <a:xfrm>
            <a:off x="677333" y="2160589"/>
            <a:ext cx="8596670" cy="3880773"/>
          </a:xfrm>
          <a:prstGeom prst="rect">
            <a:avLst/>
          </a:prstGeom>
        </p:spPr>
        <p:txBody>
          <a:bodyPr/>
          <a:lstStyle/>
          <a:p>
            <a:pPr>
              <a:defRPr sz="2400"/>
            </a:pPr>
            <a:r>
              <a:t>INTRODUCTION</a:t>
            </a:r>
          </a:p>
          <a:p>
            <a:pPr>
              <a:defRPr sz="2400"/>
            </a:pPr>
            <a:r>
              <a:t>OBJECTIVE</a:t>
            </a:r>
          </a:p>
          <a:p>
            <a:pPr>
              <a:defRPr sz="2400"/>
            </a:pPr>
            <a:r>
              <a:t>METHODOLOGY</a:t>
            </a:r>
          </a:p>
          <a:p>
            <a:pPr>
              <a:defRPr sz="2400"/>
            </a:pPr>
            <a:r>
              <a:t>BLOCK DIAGRAM</a:t>
            </a:r>
          </a:p>
          <a:p>
            <a:pPr>
              <a:defRPr sz="2400"/>
            </a:pPr>
            <a:r>
              <a:t>RESULTS</a:t>
            </a:r>
          </a:p>
          <a:p>
            <a:pPr>
              <a:defRPr sz="2400"/>
            </a:pPr>
            <a:r>
              <a:t>CONCLUSION</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xfrm>
            <a:off x="677333" y="609600"/>
            <a:ext cx="8596670" cy="1320800"/>
          </a:xfrm>
          <a:prstGeom prst="rect">
            <a:avLst/>
          </a:prstGeom>
        </p:spPr>
        <p:txBody>
          <a:bodyPr/>
          <a:lstStyle/>
          <a:p>
            <a:r>
              <a:t>INTRODUCTION:</a:t>
            </a:r>
          </a:p>
        </p:txBody>
      </p:sp>
      <p:sp>
        <p:nvSpPr>
          <p:cNvPr id="175" name="Content Placeholder 2"/>
          <p:cNvSpPr txBox="1">
            <a:spLocks noGrp="1"/>
          </p:cNvSpPr>
          <p:nvPr>
            <p:ph type="body" sz="half" idx="1"/>
          </p:nvPr>
        </p:nvSpPr>
        <p:spPr>
          <a:xfrm>
            <a:off x="677333" y="1748610"/>
            <a:ext cx="8596670" cy="3880773"/>
          </a:xfrm>
          <a:prstGeom prst="rect">
            <a:avLst/>
          </a:prstGeom>
        </p:spPr>
        <p:txBody>
          <a:bodyPr/>
          <a:lstStyle/>
          <a:p>
            <a:pPr marL="0" indent="0" defTabSz="201168">
              <a:spcBef>
                <a:spcPts val="500"/>
              </a:spcBef>
              <a:buClrTx/>
              <a:buSzTx/>
              <a:buNone/>
              <a:defRPr sz="528">
                <a:solidFill>
                  <a:srgbClr val="000000"/>
                </a:solidFill>
                <a:latin typeface="Times Roman"/>
                <a:ea typeface="Times Roman"/>
                <a:cs typeface="Times Roman"/>
                <a:sym typeface="Times Roman"/>
              </a:defRPr>
            </a:pPr>
            <a:endParaRPr/>
          </a:p>
          <a:p>
            <a:pPr marL="194109" indent="-194109" algn="just" defTabSz="201168">
              <a:spcBef>
                <a:spcPts val="500"/>
              </a:spcBef>
              <a:buClrTx/>
              <a:buSzPct val="100000"/>
              <a:buChar char="•"/>
              <a:defRPr sz="1936">
                <a:solidFill>
                  <a:srgbClr val="000000"/>
                </a:solidFill>
                <a:latin typeface="Times Roman"/>
                <a:ea typeface="Times Roman"/>
                <a:cs typeface="Times Roman"/>
                <a:sym typeface="Times Roman"/>
              </a:defRPr>
            </a:pPr>
            <a:r>
              <a:t>Rice, a staple crop for over half the world's population, faces significant production losses due to various diseases. Traditional detection methods, like manual inspection, are slow, labor-intensive, and error-prone, highlighting the need for automated solutions to detect diseases early.</a:t>
            </a:r>
          </a:p>
          <a:p>
            <a:pPr marL="194109" indent="-194109" algn="just" defTabSz="201168">
              <a:spcBef>
                <a:spcPts val="500"/>
              </a:spcBef>
              <a:buClrTx/>
              <a:buSzPct val="100000"/>
              <a:buChar char="•"/>
              <a:defRPr sz="1936">
                <a:solidFill>
                  <a:srgbClr val="000000"/>
                </a:solidFill>
                <a:latin typeface="Times Roman"/>
                <a:ea typeface="Times Roman"/>
                <a:cs typeface="Times Roman"/>
                <a:sym typeface="Times Roman"/>
              </a:defRPr>
            </a:pPr>
            <a:r>
              <a:t>Machine learning (ML), especially deep learning models like Convolutional Neural Networks (CNNs), enables accurate disease classification through image analysis. This study proposes an ML-based system involving data acquisition, preprocessing, feature extraction, and classification to provide real-time crop health insights, helping farmers reduce losses and improve yield quality.</a:t>
            </a:r>
          </a:p>
          <a:p>
            <a:pPr marL="150876" indent="-150876" algn="just" defTabSz="201168">
              <a:lnSpc>
                <a:spcPct val="80000"/>
              </a:lnSpc>
              <a:spcBef>
                <a:spcPts val="400"/>
              </a:spcBef>
              <a:defRPr sz="1936"/>
            </a:pPr>
            <a:endParaRPr/>
          </a:p>
          <a:p>
            <a:pPr marL="0" indent="0" defTabSz="201168">
              <a:lnSpc>
                <a:spcPct val="80000"/>
              </a:lnSpc>
              <a:spcBef>
                <a:spcPts val="400"/>
              </a:spcBef>
              <a:buSzTx/>
              <a:buFont typeface="Wingdings 3"/>
              <a:buNone/>
              <a:defRPr sz="1760"/>
            </a:pPr>
            <a:br>
              <a:rPr sz="1936"/>
            </a:br>
            <a:r>
              <a:t>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Title 1"/>
          <p:cNvSpPr txBox="1">
            <a:spLocks noGrp="1"/>
          </p:cNvSpPr>
          <p:nvPr>
            <p:ph type="title"/>
          </p:nvPr>
        </p:nvSpPr>
        <p:spPr>
          <a:xfrm>
            <a:off x="677333" y="609600"/>
            <a:ext cx="8596670" cy="1320800"/>
          </a:xfrm>
          <a:prstGeom prst="rect">
            <a:avLst/>
          </a:prstGeom>
        </p:spPr>
        <p:txBody>
          <a:bodyPr/>
          <a:lstStyle/>
          <a:p>
            <a:r>
              <a:t>OBJECTIVE:</a:t>
            </a:r>
          </a:p>
        </p:txBody>
      </p:sp>
      <p:sp>
        <p:nvSpPr>
          <p:cNvPr id="178" name="Content Placeholder 2"/>
          <p:cNvSpPr txBox="1">
            <a:spLocks noGrp="1"/>
          </p:cNvSpPr>
          <p:nvPr>
            <p:ph type="body" sz="half" idx="1"/>
          </p:nvPr>
        </p:nvSpPr>
        <p:spPr>
          <a:xfrm>
            <a:off x="677333" y="1488613"/>
            <a:ext cx="8596670" cy="3880774"/>
          </a:xfrm>
          <a:prstGeom prst="rect">
            <a:avLst/>
          </a:prstGeom>
        </p:spPr>
        <p:txBody>
          <a:bodyPr/>
          <a:lstStyle/>
          <a:p>
            <a:pPr marL="339470" indent="-339470" algn="just" defTabSz="452627">
              <a:lnSpc>
                <a:spcPct val="90000"/>
              </a:lnSpc>
              <a:spcBef>
                <a:spcPts val="900"/>
              </a:spcBef>
              <a:defRPr sz="1782">
                <a:latin typeface="Times Roman"/>
                <a:ea typeface="Times Roman"/>
                <a:cs typeface="Times Roman"/>
                <a:sym typeface="Times Roman"/>
              </a:defRPr>
            </a:pPr>
            <a:r>
              <a:t>The objective of this study is to develop an efficient machine learning-based system for detecting and classifying rice leaf diseases. The research aims to automate the identification of major rice diseases, including Leaf Blast, Bacterial Blight, and Brown Spot, using image-based analysis. To achieve this, the study focuses on enhancing image data through preprocessing techniques such as resizing, normalization, and augmentation, ensuring better model performance.</a:t>
            </a:r>
          </a:p>
          <a:p>
            <a:pPr marL="339470" indent="-339470" algn="just" defTabSz="452627">
              <a:lnSpc>
                <a:spcPct val="90000"/>
              </a:lnSpc>
              <a:spcBef>
                <a:spcPts val="900"/>
              </a:spcBef>
              <a:defRPr sz="1782">
                <a:latin typeface="Times Roman"/>
                <a:ea typeface="Times Roman"/>
                <a:cs typeface="Times Roman"/>
                <a:sym typeface="Times Roman"/>
              </a:defRPr>
            </a:pPr>
            <a:r>
              <a:t> A key aspect of this work is training and evaluating machine learning models, particularly Convolutional Neural Networks (CNNs), to achieve high accuracy in disease classification. Additionally, the study seeks to compare the performance of various models using metrics like accuracy, precision, recall, and F1-score to determine the most effective approach. Finally, the trained model will be deployed as a web or mobile application, enabling real-time disease detection and assisting farmers in making informed decisions. By implementing this system, the study aims to reduce crop losses, improve rice yield quality, and contribute to precision agriculture.</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itle 1"/>
          <p:cNvSpPr txBox="1">
            <a:spLocks noGrp="1"/>
          </p:cNvSpPr>
          <p:nvPr>
            <p:ph type="title"/>
          </p:nvPr>
        </p:nvSpPr>
        <p:spPr>
          <a:xfrm>
            <a:off x="677333" y="609600"/>
            <a:ext cx="8596670" cy="1320800"/>
          </a:xfrm>
          <a:prstGeom prst="rect">
            <a:avLst/>
          </a:prstGeom>
        </p:spPr>
        <p:txBody>
          <a:bodyPr/>
          <a:lstStyle/>
          <a:p>
            <a:r>
              <a:t>METHODOLOGY:</a:t>
            </a:r>
          </a:p>
        </p:txBody>
      </p:sp>
      <p:sp>
        <p:nvSpPr>
          <p:cNvPr id="181" name="Content Placeholder 2"/>
          <p:cNvSpPr txBox="1">
            <a:spLocks noGrp="1"/>
          </p:cNvSpPr>
          <p:nvPr>
            <p:ph type="body" sz="half" idx="1"/>
          </p:nvPr>
        </p:nvSpPr>
        <p:spPr>
          <a:xfrm>
            <a:off x="677333" y="2160589"/>
            <a:ext cx="8596670" cy="3880773"/>
          </a:xfrm>
          <a:prstGeom prst="rect">
            <a:avLst/>
          </a:prstGeom>
        </p:spPr>
        <p:txBody>
          <a:bodyPr/>
          <a:lstStyle/>
          <a:p>
            <a:pPr algn="just">
              <a:lnSpc>
                <a:spcPct val="90000"/>
              </a:lnSpc>
              <a:defRPr b="1">
                <a:latin typeface="Times Roman"/>
                <a:ea typeface="Times Roman"/>
                <a:cs typeface="Times Roman"/>
                <a:sym typeface="Times Roman"/>
              </a:defRPr>
            </a:pPr>
            <a:r>
              <a:t>Data Collection &amp; Preprocessing:</a:t>
            </a:r>
            <a:r>
              <a:rPr b="0"/>
              <a:t> The dataset consists of 120 images of diseased rice leaves. Images are resized, normalized, and augmented to improve model performance.</a:t>
            </a:r>
          </a:p>
          <a:p>
            <a:pPr algn="just">
              <a:lnSpc>
                <a:spcPct val="90000"/>
              </a:lnSpc>
              <a:defRPr b="1">
                <a:latin typeface="Times Roman"/>
                <a:ea typeface="Times Roman"/>
                <a:cs typeface="Times Roman"/>
                <a:sym typeface="Times Roman"/>
              </a:defRPr>
            </a:pPr>
            <a:r>
              <a:t>Data Loading:</a:t>
            </a:r>
            <a:r>
              <a:rPr b="0"/>
              <a:t> The dataset is imported into a TensorFlow dataset object, ensuring efficient data handling during training. The images and corresponding labels are loaded into a structured format suitable for deep learning models.</a:t>
            </a:r>
          </a:p>
          <a:p>
            <a:pPr algn="just">
              <a:lnSpc>
                <a:spcPct val="90000"/>
              </a:lnSpc>
              <a:defRPr b="1">
                <a:latin typeface="Times Roman"/>
                <a:ea typeface="Times Roman"/>
                <a:cs typeface="Times Roman"/>
                <a:sym typeface="Times Roman"/>
              </a:defRPr>
            </a:pPr>
            <a:r>
              <a:t>Model Selection &amp; Training:</a:t>
            </a:r>
            <a:r>
              <a:rPr b="0"/>
              <a:t> A Convolutional Neural Network (CNN) is used for feature extraction and classification. The model is compiled with categorical cross-entropy loss and trained using the Adam optimizer.</a:t>
            </a:r>
          </a:p>
          <a:p>
            <a:pPr algn="just">
              <a:lnSpc>
                <a:spcPct val="90000"/>
              </a:lnSpc>
              <a:defRPr b="1">
                <a:latin typeface="Times Roman"/>
                <a:ea typeface="Times Roman"/>
                <a:cs typeface="Times Roman"/>
                <a:sym typeface="Times Roman"/>
              </a:defRPr>
            </a:pPr>
            <a:r>
              <a:t>Model Evaluation:</a:t>
            </a:r>
            <a:r>
              <a:rPr b="0"/>
              <a:t> The trained model is assessed using accuracy, precision, recall, F1-score, and a confusion matrix to ensure effective classification.</a:t>
            </a:r>
          </a:p>
          <a:p>
            <a:pPr algn="just">
              <a:lnSpc>
                <a:spcPct val="90000"/>
              </a:lnSpc>
              <a:defRPr b="1">
                <a:latin typeface="Times Roman"/>
                <a:ea typeface="Times Roman"/>
                <a:cs typeface="Times Roman"/>
                <a:sym typeface="Times Roman"/>
              </a:defRPr>
            </a:pPr>
            <a:r>
              <a:t>Deployment:</a:t>
            </a:r>
            <a:r>
              <a:rPr b="0"/>
              <a:t> The final model can be deployed as a web or mobile application for real-time disease detection.</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le 1"/>
          <p:cNvSpPr txBox="1">
            <a:spLocks noGrp="1"/>
          </p:cNvSpPr>
          <p:nvPr>
            <p:ph type="title"/>
          </p:nvPr>
        </p:nvSpPr>
        <p:spPr>
          <a:xfrm>
            <a:off x="677333" y="609600"/>
            <a:ext cx="8596670" cy="1320800"/>
          </a:xfrm>
          <a:prstGeom prst="rect">
            <a:avLst/>
          </a:prstGeom>
        </p:spPr>
        <p:txBody>
          <a:bodyPr/>
          <a:lstStyle/>
          <a:p>
            <a:r>
              <a:t>BLOCK DIAGRAM:</a:t>
            </a:r>
          </a:p>
        </p:txBody>
      </p:sp>
      <p:sp>
        <p:nvSpPr>
          <p:cNvPr id="184" name="Content Placeholder 2"/>
          <p:cNvSpPr txBox="1">
            <a:spLocks noGrp="1"/>
          </p:cNvSpPr>
          <p:nvPr>
            <p:ph type="body" idx="1"/>
          </p:nvPr>
        </p:nvSpPr>
        <p:spPr>
          <a:xfrm>
            <a:off x="677333" y="1612423"/>
            <a:ext cx="8993310" cy="4428939"/>
          </a:xfrm>
          <a:prstGeom prst="rect">
            <a:avLst/>
          </a:prstGeom>
        </p:spPr>
        <p:txBody>
          <a:bodyPr/>
          <a:lstStyle/>
          <a:p>
            <a:pPr marL="137160" indent="-137160" defTabSz="182880">
              <a:spcBef>
                <a:spcPts val="400"/>
              </a:spcBef>
              <a:defRPr sz="720"/>
            </a:pPr>
            <a:endParaRPr/>
          </a:p>
        </p:txBody>
      </p:sp>
      <p:pic>
        <p:nvPicPr>
          <p:cNvPr id="185" name="pasted-movie.png" descr="pasted-movie.png"/>
          <p:cNvPicPr>
            <a:picLocks noChangeAspect="1"/>
          </p:cNvPicPr>
          <p:nvPr/>
        </p:nvPicPr>
        <p:blipFill>
          <a:blip r:embed="rId2"/>
          <a:stretch>
            <a:fillRect/>
          </a:stretch>
        </p:blipFill>
        <p:spPr>
          <a:xfrm>
            <a:off x="677333" y="1612423"/>
            <a:ext cx="8608103" cy="4340734"/>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21FD8-E728-63C3-A2A8-3B4025FC891B}"/>
              </a:ext>
            </a:extLst>
          </p:cNvPr>
          <p:cNvSpPr>
            <a:spLocks noGrp="1"/>
          </p:cNvSpPr>
          <p:nvPr>
            <p:ph type="title"/>
          </p:nvPr>
        </p:nvSpPr>
        <p:spPr/>
        <p:txBody>
          <a:bodyPr/>
          <a:lstStyle/>
          <a:p>
            <a:r>
              <a:rPr lang="en-IN" dirty="0"/>
              <a:t>CNN Model</a:t>
            </a:r>
          </a:p>
        </p:txBody>
      </p:sp>
      <p:pic>
        <p:nvPicPr>
          <p:cNvPr id="5" name="Picture 4">
            <a:extLst>
              <a:ext uri="{FF2B5EF4-FFF2-40B4-BE49-F238E27FC236}">
                <a16:creationId xmlns:a16="http://schemas.microsoft.com/office/drawing/2014/main" id="{2F8DBC88-CB6C-2786-A322-75C75F9CD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3" y="1856968"/>
            <a:ext cx="7806989" cy="4391432"/>
          </a:xfrm>
          <a:prstGeom prst="rect">
            <a:avLst/>
          </a:prstGeom>
        </p:spPr>
      </p:pic>
    </p:spTree>
    <p:extLst>
      <p:ext uri="{BB962C8B-B14F-4D97-AF65-F5344CB8AC3E}">
        <p14:creationId xmlns:p14="http://schemas.microsoft.com/office/powerpoint/2010/main" val="260326186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Title 1"/>
          <p:cNvSpPr txBox="1">
            <a:spLocks noGrp="1"/>
          </p:cNvSpPr>
          <p:nvPr>
            <p:ph type="title"/>
          </p:nvPr>
        </p:nvSpPr>
        <p:spPr>
          <a:xfrm>
            <a:off x="677333" y="609600"/>
            <a:ext cx="8596670" cy="1320800"/>
          </a:xfrm>
          <a:prstGeom prst="rect">
            <a:avLst/>
          </a:prstGeom>
        </p:spPr>
        <p:txBody>
          <a:bodyPr/>
          <a:lstStyle/>
          <a:p>
            <a:r>
              <a:t>RESULTS:</a:t>
            </a:r>
          </a:p>
        </p:txBody>
      </p:sp>
      <p:pic>
        <p:nvPicPr>
          <p:cNvPr id="3" name="Picture 2">
            <a:extLst>
              <a:ext uri="{FF2B5EF4-FFF2-40B4-BE49-F238E27FC236}">
                <a16:creationId xmlns:a16="http://schemas.microsoft.com/office/drawing/2014/main" id="{6AA61BBB-8201-25F4-86D3-BC76C99E3FF3}"/>
              </a:ext>
            </a:extLst>
          </p:cNvPr>
          <p:cNvPicPr>
            <a:picLocks noChangeAspect="1"/>
          </p:cNvPicPr>
          <p:nvPr/>
        </p:nvPicPr>
        <p:blipFill>
          <a:blip r:embed="rId2"/>
          <a:stretch>
            <a:fillRect/>
          </a:stretch>
        </p:blipFill>
        <p:spPr>
          <a:xfrm>
            <a:off x="404609" y="1793921"/>
            <a:ext cx="8552468" cy="3354151"/>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itle 1"/>
          <p:cNvSpPr txBox="1">
            <a:spLocks noGrp="1"/>
          </p:cNvSpPr>
          <p:nvPr>
            <p:ph type="title"/>
          </p:nvPr>
        </p:nvSpPr>
        <p:spPr>
          <a:xfrm>
            <a:off x="677333" y="609600"/>
            <a:ext cx="8596670" cy="1320800"/>
          </a:xfrm>
          <a:prstGeom prst="rect">
            <a:avLst/>
          </a:prstGeom>
        </p:spPr>
        <p:txBody>
          <a:bodyPr/>
          <a:lstStyle/>
          <a:p>
            <a:r>
              <a:t>CONCLUSION:</a:t>
            </a:r>
          </a:p>
        </p:txBody>
      </p:sp>
      <p:sp>
        <p:nvSpPr>
          <p:cNvPr id="192" name="Content Placeholder 2"/>
          <p:cNvSpPr txBox="1">
            <a:spLocks noGrp="1"/>
          </p:cNvSpPr>
          <p:nvPr>
            <p:ph type="body" idx="1"/>
          </p:nvPr>
        </p:nvSpPr>
        <p:spPr>
          <a:xfrm>
            <a:off x="690208" y="1611769"/>
            <a:ext cx="8944477" cy="4352347"/>
          </a:xfrm>
          <a:prstGeom prst="rect">
            <a:avLst/>
          </a:prstGeom>
        </p:spPr>
        <p:txBody>
          <a:bodyPr/>
          <a:lstStyle/>
          <a:p>
            <a:pPr marL="178668" indent="-178668" algn="just" defTabSz="452627">
              <a:spcBef>
                <a:spcPts val="0"/>
              </a:spcBef>
              <a:buClrTx/>
              <a:buSzPct val="100000"/>
              <a:buChar char="•"/>
              <a:defRPr sz="1782">
                <a:solidFill>
                  <a:srgbClr val="000000"/>
                </a:solidFill>
                <a:latin typeface="Times Roman"/>
                <a:ea typeface="Times Roman"/>
                <a:cs typeface="Times Roman"/>
                <a:sym typeface="Times Roman"/>
              </a:defRPr>
            </a:pPr>
            <a:r>
              <a:t>Rice leaf diseases pose a significant threat to global rice production, affecting crop yield and food security. Traditional disease detection methods are often time-consuming, subjective, and prone to human error, making early identification and management challenging. In this study, a machine learning-based approach has been proposed for the automated detection and classification of rice leaf diseases, focusing on Bacterial Leaf Blight, Brown Spot, and Leaf Smut. By utilizing image preprocessing techniques, deep learning models, and performance evaluation metrics, the system aims to provide an accurate and efficient disease classification solution.</a:t>
            </a:r>
          </a:p>
          <a:p>
            <a:pPr marL="178668" indent="-178668" algn="just" defTabSz="452627">
              <a:spcBef>
                <a:spcPts val="0"/>
              </a:spcBef>
              <a:buClrTx/>
              <a:buSzPct val="100000"/>
              <a:buChar char="•"/>
              <a:defRPr sz="1782">
                <a:solidFill>
                  <a:srgbClr val="000000"/>
                </a:solidFill>
                <a:latin typeface="Times Roman"/>
                <a:ea typeface="Times Roman"/>
                <a:cs typeface="Times Roman"/>
                <a:sym typeface="Times Roman"/>
              </a:defRPr>
            </a:pPr>
            <a:endParaRPr/>
          </a:p>
          <a:p>
            <a:pPr marL="178668" indent="-178668" algn="just" defTabSz="452627">
              <a:spcBef>
                <a:spcPts val="0"/>
              </a:spcBef>
              <a:buClrTx/>
              <a:buSzPct val="100000"/>
              <a:buChar char="•"/>
              <a:defRPr sz="1782">
                <a:solidFill>
                  <a:srgbClr val="000000"/>
                </a:solidFill>
                <a:latin typeface="Times Roman"/>
                <a:ea typeface="Times Roman"/>
                <a:cs typeface="Times Roman"/>
                <a:sym typeface="Times Roman"/>
              </a:defRPr>
            </a:pPr>
            <a:r>
              <a:t>The expected outcomes of this research include the development of a robust CNN-based model capable of classifying diseases with high accuracy. Furthermore, the deployment of this model as a web or mobile application will enable farmers to quickly identify diseases and take necessary preventive actions. By integrating artificial intelligence into precision agriculture, this system can help minimize crop losses, reduce excessive pesticide use, and improve overall rice productivity.</a:t>
            </a:r>
          </a:p>
        </p:txBody>
      </p:sp>
    </p:spTree>
  </p:cSld>
  <p:clrMapOvr>
    <a:masterClrMapping/>
  </p:clrMapOvr>
  <p:transition spd="med"/>
</p:sld>
</file>

<file path=ppt/theme/theme1.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Trebuchet MS"/>
        <a:ea typeface="Trebuchet MS"/>
        <a:cs typeface="Trebuchet MS"/>
      </a:majorFont>
      <a:minorFont>
        <a:latin typeface="Helvetica"/>
        <a:ea typeface="Helvetica"/>
        <a:cs typeface="Helvetica"/>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35000"/>
              </a:srgbClr>
            </a:outerShdw>
          </a:effectLst>
        </a:effectStyle>
        <a:effectStyle>
          <a:effectLst>
            <a:outerShdw blurRad="38100" dist="25400" dir="5400000" rotWithShape="0">
              <a:srgbClr val="000000">
                <a:alpha val="3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rnd">
          <a:solidFill>
            <a:schemeClr val="accent1"/>
          </a:solidFill>
          <a:prstDash val="solid"/>
          <a:round/>
        </a:ln>
        <a:effectLst>
          <a:outerShdw blurRad="38100" dist="254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rnd">
          <a:solidFill>
            <a:schemeClr val="accent1"/>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Trebuchet M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673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Trebuchet MS</vt:lpstr>
      <vt:lpstr>Wingdings 3</vt:lpstr>
      <vt:lpstr>Facet</vt:lpstr>
      <vt:lpstr>RICE LEAF DISEASE PREDICTION USING CNN </vt:lpstr>
      <vt:lpstr>CONTENT:</vt:lpstr>
      <vt:lpstr>INTRODUCTION:</vt:lpstr>
      <vt:lpstr>OBJECTIVE:</vt:lpstr>
      <vt:lpstr>METHODOLOGY:</vt:lpstr>
      <vt:lpstr>BLOCK DIAGRAM:</vt:lpstr>
      <vt:lpstr>CNN Model</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Unais Iqbal</cp:lastModifiedBy>
  <cp:revision>2</cp:revision>
  <dcterms:modified xsi:type="dcterms:W3CDTF">2025-03-28T07:49:19Z</dcterms:modified>
</cp:coreProperties>
</file>