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2"/>
  </p:sldMasterIdLst>
  <p:notesMasterIdLst>
    <p:notesMasterId r:id="rId12"/>
  </p:notesMasterIdLst>
  <p:sldIdLst>
    <p:sldId id="262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0" r:id="rId11"/>
  </p:sldIdLst>
  <p:sldSz cx="6858000" cy="51435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B28"/>
    <a:srgbClr val="F5D1A9"/>
    <a:srgbClr val="F79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50000"/>
  </p:normalViewPr>
  <p:slideViewPr>
    <p:cSldViewPr snapToGrid="0" snapToObjects="1">
      <p:cViewPr varScale="1">
        <p:scale>
          <a:sx n="129" d="100"/>
          <a:sy n="129" d="100"/>
        </p:scale>
        <p:origin x="1008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6A9A-4BAE-FD47-BB3C-7835DCE68FCA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ADF4-A534-6449-9CBB-71456C9C3EC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9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81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75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Scaffolding</a:t>
            </a:r>
            <a:r>
              <a:rPr lang="en-US" baseline="0" dirty="0"/>
              <a:t> </a:t>
            </a:r>
            <a:r>
              <a:rPr lang="en-US" baseline="0" dirty="0" err="1"/>
              <a:t>inicial</a:t>
            </a:r>
            <a:r>
              <a:rPr lang="en-US" baseline="0" dirty="0"/>
              <a:t> de </a:t>
            </a:r>
            <a:r>
              <a:rPr lang="en-US" baseline="0" dirty="0" err="1"/>
              <a:t>paquetes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Instalar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paqutes</a:t>
            </a:r>
            <a:r>
              <a:rPr lang="en-US" baseline="0" dirty="0"/>
              <a:t> de </a:t>
            </a:r>
            <a:r>
              <a:rPr lang="en-US" baseline="0" dirty="0" err="1"/>
              <a:t>ef</a:t>
            </a:r>
            <a:r>
              <a:rPr lang="en-US" baseline="0" dirty="0"/>
              <a:t> </a:t>
            </a:r>
            <a:r>
              <a:rPr lang="en-US" baseline="0" dirty="0" err="1"/>
              <a:t>necesarios</a:t>
            </a:r>
            <a:r>
              <a:rPr lang="en-US" baseline="0" dirty="0"/>
              <a:t> y </a:t>
            </a:r>
            <a:r>
              <a:rPr lang="en-US" baseline="0" dirty="0" err="1"/>
              <a:t>dotnet</a:t>
            </a:r>
            <a:r>
              <a:rPr lang="en-US" baseline="0" dirty="0"/>
              <a:t> </a:t>
            </a:r>
            <a:r>
              <a:rPr lang="en-US" baseline="0" dirty="0" err="1"/>
              <a:t>ef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Hacer</a:t>
            </a:r>
            <a:r>
              <a:rPr lang="en-US" baseline="0" dirty="0"/>
              <a:t> un </a:t>
            </a:r>
            <a:r>
              <a:rPr lang="en-US" baseline="0" dirty="0" err="1"/>
              <a:t>modelo</a:t>
            </a:r>
            <a:r>
              <a:rPr lang="en-US" baseline="0" dirty="0"/>
              <a:t> con </a:t>
            </a:r>
            <a:r>
              <a:rPr lang="en-US" baseline="0" dirty="0" err="1"/>
              <a:t>hilo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Ejecutar</a:t>
            </a:r>
            <a:r>
              <a:rPr lang="en-US" baseline="0" dirty="0"/>
              <a:t> </a:t>
            </a:r>
            <a:r>
              <a:rPr lang="en-US" baseline="0" dirty="0" err="1"/>
              <a:t>migraciones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Actualizar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Configurar</a:t>
            </a:r>
            <a:r>
              <a:rPr lang="en-US" baseline="0" dirty="0"/>
              <a:t> log</a:t>
            </a:r>
          </a:p>
          <a:p>
            <a:pPr marL="388712" lvl="1" indent="-171450">
              <a:buFontTx/>
              <a:buChar char="-"/>
            </a:pPr>
            <a:r>
              <a:rPr lang="en-US" baseline="0" dirty="0"/>
              <a:t>Ver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 </a:t>
            </a:r>
            <a:r>
              <a:rPr lang="en-US" baseline="0" dirty="0" err="1"/>
              <a:t>hilo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/>
              <a:t>Ver batching de </a:t>
            </a:r>
            <a:r>
              <a:rPr lang="en-US" baseline="0" dirty="0" err="1"/>
              <a:t>operaciones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Shadow properties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Fields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Client Evaluation queries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FromSql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/>
              <a:t>Testing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9/25/2017 8:24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7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Scaffolding</a:t>
            </a:r>
            <a:r>
              <a:rPr lang="en-US" baseline="0" dirty="0"/>
              <a:t> </a:t>
            </a:r>
            <a:r>
              <a:rPr lang="en-US" baseline="0" dirty="0" err="1"/>
              <a:t>inicial</a:t>
            </a:r>
            <a:r>
              <a:rPr lang="en-US" baseline="0" dirty="0"/>
              <a:t> de </a:t>
            </a:r>
            <a:r>
              <a:rPr lang="en-US" baseline="0" dirty="0" err="1"/>
              <a:t>paquetes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Instalar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paqutes</a:t>
            </a:r>
            <a:r>
              <a:rPr lang="en-US" baseline="0" dirty="0"/>
              <a:t> de </a:t>
            </a:r>
            <a:r>
              <a:rPr lang="en-US" baseline="0" dirty="0" err="1"/>
              <a:t>ef</a:t>
            </a:r>
            <a:r>
              <a:rPr lang="en-US" baseline="0" dirty="0"/>
              <a:t> </a:t>
            </a:r>
            <a:r>
              <a:rPr lang="en-US" baseline="0" dirty="0" err="1"/>
              <a:t>necesarios</a:t>
            </a:r>
            <a:r>
              <a:rPr lang="en-US" baseline="0" dirty="0"/>
              <a:t> y </a:t>
            </a:r>
            <a:r>
              <a:rPr lang="en-US" baseline="0" dirty="0" err="1"/>
              <a:t>dotnet</a:t>
            </a:r>
            <a:r>
              <a:rPr lang="en-US" baseline="0" dirty="0"/>
              <a:t> </a:t>
            </a:r>
            <a:r>
              <a:rPr lang="en-US" baseline="0" dirty="0" err="1"/>
              <a:t>ef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Hacer</a:t>
            </a:r>
            <a:r>
              <a:rPr lang="en-US" baseline="0" dirty="0"/>
              <a:t> un </a:t>
            </a:r>
            <a:r>
              <a:rPr lang="en-US" baseline="0" dirty="0" err="1"/>
              <a:t>modelo</a:t>
            </a:r>
            <a:r>
              <a:rPr lang="en-US" baseline="0" dirty="0"/>
              <a:t> con </a:t>
            </a:r>
            <a:r>
              <a:rPr lang="en-US" baseline="0" dirty="0" err="1"/>
              <a:t>hilo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Ejecutar</a:t>
            </a:r>
            <a:r>
              <a:rPr lang="en-US" baseline="0" dirty="0"/>
              <a:t> </a:t>
            </a:r>
            <a:r>
              <a:rPr lang="en-US" baseline="0" dirty="0" err="1"/>
              <a:t>migraciones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Actualizar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 err="1"/>
              <a:t>Configurar</a:t>
            </a:r>
            <a:r>
              <a:rPr lang="en-US" baseline="0" dirty="0"/>
              <a:t> log</a:t>
            </a:r>
          </a:p>
          <a:p>
            <a:pPr marL="388712" lvl="1" indent="-171450">
              <a:buFontTx/>
              <a:buChar char="-"/>
            </a:pPr>
            <a:r>
              <a:rPr lang="en-US" baseline="0" dirty="0"/>
              <a:t>Ver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 </a:t>
            </a:r>
            <a:r>
              <a:rPr lang="en-US" baseline="0" dirty="0" err="1"/>
              <a:t>hilo</a:t>
            </a:r>
            <a:endParaRPr lang="en-US" baseline="0" dirty="0"/>
          </a:p>
          <a:p>
            <a:pPr marL="388712" lvl="1" indent="-171450">
              <a:buFontTx/>
              <a:buChar char="-"/>
            </a:pPr>
            <a:r>
              <a:rPr lang="en-US" baseline="0" dirty="0"/>
              <a:t>Ver batching de </a:t>
            </a:r>
            <a:r>
              <a:rPr lang="en-US" baseline="0" dirty="0" err="1"/>
              <a:t>operaciones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Shadow properties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Fields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Client Evaluation queries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/>
              <a:t>FromSql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/>
              <a:t>Testing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9/25/2017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51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084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91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889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450" y="891889"/>
            <a:ext cx="6555106" cy="1130246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189069" marR="0" indent="0" algn="l" defTabSz="5143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15114" marR="0" indent="0" algn="l" defTabSz="5143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0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1160" marR="0" indent="0" algn="l" defTabSz="5143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99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67205" marR="0" indent="0" algn="l" defTabSz="5143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99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2647" b="0" kern="1200" cap="none" spc="-57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783679" y="4527654"/>
            <a:ext cx="1756186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544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sz="993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330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foto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  <p:custDataLst>
              <p:custData r:id="rId1"/>
            </p:custDataLst>
          </p:nvPr>
        </p:nvSpPr>
        <p:spPr bwMode="ltGray">
          <a:xfrm>
            <a:off x="3429876" y="8"/>
            <a:ext cx="3428125" cy="5142075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882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1483" y="1556880"/>
            <a:ext cx="3151458" cy="1351077"/>
          </a:xfrm>
          <a:noFill/>
        </p:spPr>
        <p:txBody>
          <a:bodyPr lIns="146304" tIns="91440" rIns="146304" bIns="91440" anchor="t" anchorCtr="0"/>
          <a:lstStyle>
            <a:lvl1pPr>
              <a:defRPr sz="2978" spc="-5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</p:spTree>
    <p:extLst>
      <p:ext uri="{BB962C8B-B14F-4D97-AF65-F5344CB8AC3E}">
        <p14:creationId xmlns:p14="http://schemas.microsoft.com/office/powerpoint/2010/main" val="29151971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796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853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65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83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8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848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57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3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4D82-3A64-5548-A478-6A05F87958C3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B3BC-61AD-1F45-AC82-83B3624E2DF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3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2773170" y="-72798"/>
            <a:ext cx="7572635" cy="3730186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sz="1350" dirty="0"/>
              <a:t>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69" y="898745"/>
            <a:ext cx="865448" cy="868596"/>
          </a:xfrm>
          <a:prstGeom prst="rect">
            <a:avLst/>
          </a:prstGeom>
        </p:spPr>
      </p:pic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5563174" y="296061"/>
            <a:ext cx="968196" cy="968196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380853" y="397131"/>
            <a:ext cx="3595006" cy="2812873"/>
          </a:xfrm>
          <a:custGeom>
            <a:avLst/>
            <a:gdLst>
              <a:gd name="T0" fmla="*/ 618 w 865"/>
              <a:gd name="T1" fmla="*/ 107 h 676"/>
              <a:gd name="T2" fmla="*/ 510 w 865"/>
              <a:gd name="T3" fmla="*/ 153 h 676"/>
              <a:gd name="T4" fmla="*/ 810 w 865"/>
              <a:gd name="T5" fmla="*/ 39 h 676"/>
              <a:gd name="T6" fmla="*/ 808 w 865"/>
              <a:gd name="T7" fmla="*/ 211 h 676"/>
              <a:gd name="T8" fmla="*/ 614 w 865"/>
              <a:gd name="T9" fmla="*/ 64 h 676"/>
              <a:gd name="T10" fmla="*/ 656 w 865"/>
              <a:gd name="T11" fmla="*/ 163 h 676"/>
              <a:gd name="T12" fmla="*/ 699 w 865"/>
              <a:gd name="T13" fmla="*/ 334 h 676"/>
              <a:gd name="T14" fmla="*/ 534 w 865"/>
              <a:gd name="T15" fmla="*/ 39 h 676"/>
              <a:gd name="T16" fmla="*/ 500 w 865"/>
              <a:gd name="T17" fmla="*/ 39 h 676"/>
              <a:gd name="T18" fmla="*/ 253 w 865"/>
              <a:gd name="T19" fmla="*/ 317 h 676"/>
              <a:gd name="T20" fmla="*/ 271 w 865"/>
              <a:gd name="T21" fmla="*/ 148 h 676"/>
              <a:gd name="T22" fmla="*/ 158 w 865"/>
              <a:gd name="T23" fmla="*/ 42 h 676"/>
              <a:gd name="T24" fmla="*/ 42 w 865"/>
              <a:gd name="T25" fmla="*/ 52 h 676"/>
              <a:gd name="T26" fmla="*/ 94 w 865"/>
              <a:gd name="T27" fmla="*/ 241 h 676"/>
              <a:gd name="T28" fmla="*/ 42 w 865"/>
              <a:gd name="T29" fmla="*/ 267 h 676"/>
              <a:gd name="T30" fmla="*/ 42 w 865"/>
              <a:gd name="T31" fmla="*/ 501 h 676"/>
              <a:gd name="T32" fmla="*/ 334 w 865"/>
              <a:gd name="T33" fmla="*/ 473 h 676"/>
              <a:gd name="T34" fmla="*/ 253 w 865"/>
              <a:gd name="T35" fmla="*/ 457 h 676"/>
              <a:gd name="T36" fmla="*/ 100 w 865"/>
              <a:gd name="T37" fmla="*/ 431 h 676"/>
              <a:gd name="T38" fmla="*/ 407 w 865"/>
              <a:gd name="T39" fmla="*/ 431 h 676"/>
              <a:gd name="T40" fmla="*/ 176 w 865"/>
              <a:gd name="T41" fmla="*/ 355 h 676"/>
              <a:gd name="T42" fmla="*/ 176 w 865"/>
              <a:gd name="T43" fmla="*/ 330 h 676"/>
              <a:gd name="T44" fmla="*/ 407 w 865"/>
              <a:gd name="T45" fmla="*/ 281 h 676"/>
              <a:gd name="T46" fmla="*/ 407 w 865"/>
              <a:gd name="T47" fmla="*/ 202 h 676"/>
              <a:gd name="T48" fmla="*/ 570 w 865"/>
              <a:gd name="T49" fmla="*/ 292 h 676"/>
              <a:gd name="T50" fmla="*/ 618 w 865"/>
              <a:gd name="T51" fmla="*/ 506 h 676"/>
              <a:gd name="T52" fmla="*/ 500 w 865"/>
              <a:gd name="T53" fmla="*/ 506 h 676"/>
              <a:gd name="T54" fmla="*/ 649 w 865"/>
              <a:gd name="T55" fmla="*/ 384 h 676"/>
              <a:gd name="T56" fmla="*/ 737 w 865"/>
              <a:gd name="T57" fmla="*/ 481 h 676"/>
              <a:gd name="T58" fmla="*/ 779 w 865"/>
              <a:gd name="T59" fmla="*/ 391 h 676"/>
              <a:gd name="T60" fmla="*/ 812 w 865"/>
              <a:gd name="T61" fmla="*/ 457 h 676"/>
              <a:gd name="T62" fmla="*/ 33 w 865"/>
              <a:gd name="T63" fmla="*/ 630 h 676"/>
              <a:gd name="T64" fmla="*/ 33 w 865"/>
              <a:gd name="T65" fmla="*/ 617 h 676"/>
              <a:gd name="T66" fmla="*/ 3 w 865"/>
              <a:gd name="T67" fmla="*/ 668 h 676"/>
              <a:gd name="T68" fmla="*/ 13 w 865"/>
              <a:gd name="T69" fmla="*/ 646 h 676"/>
              <a:gd name="T70" fmla="*/ 68 w 865"/>
              <a:gd name="T71" fmla="*/ 613 h 676"/>
              <a:gd name="T72" fmla="*/ 54 w 865"/>
              <a:gd name="T73" fmla="*/ 650 h 676"/>
              <a:gd name="T74" fmla="*/ 129 w 865"/>
              <a:gd name="T75" fmla="*/ 645 h 676"/>
              <a:gd name="T76" fmla="*/ 149 w 865"/>
              <a:gd name="T77" fmla="*/ 625 h 676"/>
              <a:gd name="T78" fmla="*/ 141 w 865"/>
              <a:gd name="T79" fmla="*/ 676 h 676"/>
              <a:gd name="T80" fmla="*/ 186 w 865"/>
              <a:gd name="T81" fmla="*/ 648 h 676"/>
              <a:gd name="T82" fmla="*/ 186 w 865"/>
              <a:gd name="T83" fmla="*/ 638 h 676"/>
              <a:gd name="T84" fmla="*/ 268 w 865"/>
              <a:gd name="T85" fmla="*/ 623 h 676"/>
              <a:gd name="T86" fmla="*/ 255 w 865"/>
              <a:gd name="T87" fmla="*/ 626 h 676"/>
              <a:gd name="T88" fmla="*/ 276 w 865"/>
              <a:gd name="T89" fmla="*/ 623 h 676"/>
              <a:gd name="T90" fmla="*/ 398 w 865"/>
              <a:gd name="T91" fmla="*/ 648 h 676"/>
              <a:gd name="T92" fmla="*/ 373 w 865"/>
              <a:gd name="T93" fmla="*/ 623 h 676"/>
              <a:gd name="T94" fmla="*/ 463 w 865"/>
              <a:gd name="T95" fmla="*/ 676 h 676"/>
              <a:gd name="T96" fmla="*/ 410 w 865"/>
              <a:gd name="T97" fmla="*/ 613 h 676"/>
              <a:gd name="T98" fmla="*/ 531 w 865"/>
              <a:gd name="T99" fmla="*/ 648 h 676"/>
              <a:gd name="T100" fmla="*/ 509 w 865"/>
              <a:gd name="T101" fmla="*/ 623 h 676"/>
              <a:gd name="T102" fmla="*/ 500 w 865"/>
              <a:gd name="T103" fmla="*/ 648 h 676"/>
              <a:gd name="T104" fmla="*/ 587 w 865"/>
              <a:gd name="T105" fmla="*/ 642 h 676"/>
              <a:gd name="T106" fmla="*/ 577 w 865"/>
              <a:gd name="T107" fmla="*/ 633 h 676"/>
              <a:gd name="T108" fmla="*/ 642 w 865"/>
              <a:gd name="T109" fmla="*/ 676 h 676"/>
              <a:gd name="T110" fmla="*/ 713 w 865"/>
              <a:gd name="T111" fmla="*/ 676 h 676"/>
              <a:gd name="T112" fmla="*/ 681 w 865"/>
              <a:gd name="T113" fmla="*/ 633 h 676"/>
              <a:gd name="T114" fmla="*/ 686 w 865"/>
              <a:gd name="T115" fmla="*/ 666 h 676"/>
              <a:gd name="T116" fmla="*/ 726 w 865"/>
              <a:gd name="T117" fmla="*/ 619 h 676"/>
              <a:gd name="T118" fmla="*/ 733 w 865"/>
              <a:gd name="T119" fmla="*/ 636 h 676"/>
              <a:gd name="T120" fmla="*/ 789 w 865"/>
              <a:gd name="T121" fmla="*/ 627 h 676"/>
              <a:gd name="T122" fmla="*/ 852 w 865"/>
              <a:gd name="T123" fmla="*/ 62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65" h="676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  <a:moveTo>
                  <a:pt x="13" y="642"/>
                </a:moveTo>
                <a:cubicBezTo>
                  <a:pt x="18" y="642"/>
                  <a:pt x="18" y="642"/>
                  <a:pt x="18" y="642"/>
                </a:cubicBezTo>
                <a:cubicBezTo>
                  <a:pt x="21" y="642"/>
                  <a:pt x="24" y="641"/>
                  <a:pt x="26" y="640"/>
                </a:cubicBezTo>
                <a:cubicBezTo>
                  <a:pt x="28" y="639"/>
                  <a:pt x="30" y="638"/>
                  <a:pt x="31" y="636"/>
                </a:cubicBezTo>
                <a:cubicBezTo>
                  <a:pt x="32" y="634"/>
                  <a:pt x="33" y="632"/>
                  <a:pt x="33" y="630"/>
                </a:cubicBezTo>
                <a:cubicBezTo>
                  <a:pt x="33" y="626"/>
                  <a:pt x="31" y="623"/>
                  <a:pt x="29" y="621"/>
                </a:cubicBezTo>
                <a:cubicBezTo>
                  <a:pt x="27" y="618"/>
                  <a:pt x="24" y="617"/>
                  <a:pt x="20" y="617"/>
                </a:cubicBezTo>
                <a:cubicBezTo>
                  <a:pt x="16" y="617"/>
                  <a:pt x="12" y="618"/>
                  <a:pt x="10" y="621"/>
                </a:cubicBezTo>
                <a:cubicBezTo>
                  <a:pt x="7" y="623"/>
                  <a:pt x="6" y="626"/>
                  <a:pt x="6" y="630"/>
                </a:cubicBezTo>
                <a:cubicBezTo>
                  <a:pt x="1" y="630"/>
                  <a:pt x="1" y="630"/>
                  <a:pt x="1" y="630"/>
                </a:cubicBezTo>
                <a:cubicBezTo>
                  <a:pt x="1" y="627"/>
                  <a:pt x="2" y="624"/>
                  <a:pt x="3" y="621"/>
                </a:cubicBezTo>
                <a:cubicBezTo>
                  <a:pt x="5" y="619"/>
                  <a:pt x="7" y="617"/>
                  <a:pt x="10" y="615"/>
                </a:cubicBezTo>
                <a:cubicBezTo>
                  <a:pt x="13" y="614"/>
                  <a:pt x="16" y="613"/>
                  <a:pt x="20" y="613"/>
                </a:cubicBezTo>
                <a:cubicBezTo>
                  <a:pt x="25" y="613"/>
                  <a:pt x="30" y="614"/>
                  <a:pt x="33" y="617"/>
                </a:cubicBezTo>
                <a:cubicBezTo>
                  <a:pt x="36" y="621"/>
                  <a:pt x="38" y="625"/>
                  <a:pt x="38" y="630"/>
                </a:cubicBezTo>
                <a:cubicBezTo>
                  <a:pt x="38" y="633"/>
                  <a:pt x="37" y="636"/>
                  <a:pt x="35" y="638"/>
                </a:cubicBezTo>
                <a:cubicBezTo>
                  <a:pt x="33" y="641"/>
                  <a:pt x="30" y="643"/>
                  <a:pt x="27" y="644"/>
                </a:cubicBezTo>
                <a:cubicBezTo>
                  <a:pt x="31" y="645"/>
                  <a:pt x="34" y="647"/>
                  <a:pt x="36" y="649"/>
                </a:cubicBezTo>
                <a:cubicBezTo>
                  <a:pt x="38" y="652"/>
                  <a:pt x="39" y="655"/>
                  <a:pt x="39" y="659"/>
                </a:cubicBezTo>
                <a:cubicBezTo>
                  <a:pt x="39" y="664"/>
                  <a:pt x="37" y="668"/>
                  <a:pt x="34" y="672"/>
                </a:cubicBezTo>
                <a:cubicBezTo>
                  <a:pt x="30" y="675"/>
                  <a:pt x="26" y="676"/>
                  <a:pt x="20" y="676"/>
                </a:cubicBezTo>
                <a:cubicBezTo>
                  <a:pt x="16" y="676"/>
                  <a:pt x="13" y="676"/>
                  <a:pt x="10" y="674"/>
                </a:cubicBezTo>
                <a:cubicBezTo>
                  <a:pt x="7" y="673"/>
                  <a:pt x="4" y="671"/>
                  <a:pt x="3" y="668"/>
                </a:cubicBezTo>
                <a:cubicBezTo>
                  <a:pt x="1" y="665"/>
                  <a:pt x="0" y="662"/>
                  <a:pt x="0" y="659"/>
                </a:cubicBezTo>
                <a:cubicBezTo>
                  <a:pt x="5" y="659"/>
                  <a:pt x="5" y="659"/>
                  <a:pt x="5" y="659"/>
                </a:cubicBezTo>
                <a:cubicBezTo>
                  <a:pt x="5" y="663"/>
                  <a:pt x="6" y="666"/>
                  <a:pt x="9" y="668"/>
                </a:cubicBezTo>
                <a:cubicBezTo>
                  <a:pt x="12" y="671"/>
                  <a:pt x="15" y="672"/>
                  <a:pt x="20" y="672"/>
                </a:cubicBezTo>
                <a:cubicBezTo>
                  <a:pt x="24" y="672"/>
                  <a:pt x="28" y="671"/>
                  <a:pt x="30" y="669"/>
                </a:cubicBezTo>
                <a:cubicBezTo>
                  <a:pt x="32" y="667"/>
                  <a:pt x="34" y="663"/>
                  <a:pt x="34" y="659"/>
                </a:cubicBezTo>
                <a:cubicBezTo>
                  <a:pt x="34" y="655"/>
                  <a:pt x="32" y="652"/>
                  <a:pt x="30" y="650"/>
                </a:cubicBezTo>
                <a:cubicBezTo>
                  <a:pt x="27" y="647"/>
                  <a:pt x="23" y="646"/>
                  <a:pt x="18" y="646"/>
                </a:cubicBezTo>
                <a:cubicBezTo>
                  <a:pt x="13" y="646"/>
                  <a:pt x="13" y="646"/>
                  <a:pt x="13" y="646"/>
                </a:cubicBezTo>
                <a:lnTo>
                  <a:pt x="13" y="642"/>
                </a:lnTo>
                <a:close/>
                <a:moveTo>
                  <a:pt x="87" y="650"/>
                </a:moveTo>
                <a:cubicBezTo>
                  <a:pt x="87" y="659"/>
                  <a:pt x="86" y="665"/>
                  <a:pt x="82" y="670"/>
                </a:cubicBezTo>
                <a:cubicBezTo>
                  <a:pt x="79" y="674"/>
                  <a:pt x="74" y="676"/>
                  <a:pt x="68" y="676"/>
                </a:cubicBezTo>
                <a:cubicBezTo>
                  <a:pt x="62" y="676"/>
                  <a:pt x="57" y="674"/>
                  <a:pt x="54" y="670"/>
                </a:cubicBezTo>
                <a:cubicBezTo>
                  <a:pt x="51" y="665"/>
                  <a:pt x="49" y="659"/>
                  <a:pt x="49" y="650"/>
                </a:cubicBezTo>
                <a:cubicBezTo>
                  <a:pt x="49" y="639"/>
                  <a:pt x="49" y="639"/>
                  <a:pt x="49" y="639"/>
                </a:cubicBezTo>
                <a:cubicBezTo>
                  <a:pt x="49" y="631"/>
                  <a:pt x="51" y="624"/>
                  <a:pt x="54" y="620"/>
                </a:cubicBezTo>
                <a:cubicBezTo>
                  <a:pt x="57" y="615"/>
                  <a:pt x="62" y="613"/>
                  <a:pt x="68" y="613"/>
                </a:cubicBezTo>
                <a:cubicBezTo>
                  <a:pt x="74" y="613"/>
                  <a:pt x="79" y="615"/>
                  <a:pt x="82" y="619"/>
                </a:cubicBezTo>
                <a:cubicBezTo>
                  <a:pt x="85" y="624"/>
                  <a:pt x="87" y="630"/>
                  <a:pt x="87" y="638"/>
                </a:cubicBezTo>
                <a:lnTo>
                  <a:pt x="87" y="650"/>
                </a:lnTo>
                <a:close/>
                <a:moveTo>
                  <a:pt x="82" y="639"/>
                </a:moveTo>
                <a:cubicBezTo>
                  <a:pt x="82" y="632"/>
                  <a:pt x="81" y="626"/>
                  <a:pt x="79" y="623"/>
                </a:cubicBezTo>
                <a:cubicBezTo>
                  <a:pt x="76" y="619"/>
                  <a:pt x="73" y="617"/>
                  <a:pt x="68" y="617"/>
                </a:cubicBezTo>
                <a:cubicBezTo>
                  <a:pt x="64" y="617"/>
                  <a:pt x="60" y="619"/>
                  <a:pt x="58" y="623"/>
                </a:cubicBezTo>
                <a:cubicBezTo>
                  <a:pt x="55" y="626"/>
                  <a:pt x="54" y="631"/>
                  <a:pt x="54" y="638"/>
                </a:cubicBezTo>
                <a:cubicBezTo>
                  <a:pt x="54" y="650"/>
                  <a:pt x="54" y="650"/>
                  <a:pt x="54" y="650"/>
                </a:cubicBezTo>
                <a:cubicBezTo>
                  <a:pt x="54" y="657"/>
                  <a:pt x="55" y="663"/>
                  <a:pt x="58" y="667"/>
                </a:cubicBezTo>
                <a:cubicBezTo>
                  <a:pt x="60" y="670"/>
                  <a:pt x="64" y="672"/>
                  <a:pt x="68" y="672"/>
                </a:cubicBezTo>
                <a:cubicBezTo>
                  <a:pt x="73" y="672"/>
                  <a:pt x="76" y="670"/>
                  <a:pt x="79" y="667"/>
                </a:cubicBezTo>
                <a:cubicBezTo>
                  <a:pt x="81" y="663"/>
                  <a:pt x="82" y="658"/>
                  <a:pt x="82" y="651"/>
                </a:cubicBezTo>
                <a:lnTo>
                  <a:pt x="82" y="639"/>
                </a:lnTo>
                <a:close/>
                <a:moveTo>
                  <a:pt x="151" y="659"/>
                </a:moveTo>
                <a:cubicBezTo>
                  <a:pt x="151" y="657"/>
                  <a:pt x="150" y="655"/>
                  <a:pt x="149" y="653"/>
                </a:cubicBezTo>
                <a:cubicBezTo>
                  <a:pt x="147" y="652"/>
                  <a:pt x="144" y="651"/>
                  <a:pt x="139" y="649"/>
                </a:cubicBezTo>
                <a:cubicBezTo>
                  <a:pt x="135" y="648"/>
                  <a:pt x="131" y="646"/>
                  <a:pt x="129" y="645"/>
                </a:cubicBezTo>
                <a:cubicBezTo>
                  <a:pt x="122" y="641"/>
                  <a:pt x="118" y="636"/>
                  <a:pt x="118" y="629"/>
                </a:cubicBezTo>
                <a:cubicBezTo>
                  <a:pt x="118" y="626"/>
                  <a:pt x="119" y="623"/>
                  <a:pt x="121" y="620"/>
                </a:cubicBezTo>
                <a:cubicBezTo>
                  <a:pt x="123" y="618"/>
                  <a:pt x="125" y="616"/>
                  <a:pt x="129" y="614"/>
                </a:cubicBezTo>
                <a:cubicBezTo>
                  <a:pt x="133" y="613"/>
                  <a:pt x="137" y="612"/>
                  <a:pt x="141" y="612"/>
                </a:cubicBezTo>
                <a:cubicBezTo>
                  <a:pt x="146" y="612"/>
                  <a:pt x="150" y="613"/>
                  <a:pt x="153" y="614"/>
                </a:cubicBezTo>
                <a:cubicBezTo>
                  <a:pt x="157" y="616"/>
                  <a:pt x="159" y="618"/>
                  <a:pt x="161" y="621"/>
                </a:cubicBezTo>
                <a:cubicBezTo>
                  <a:pt x="163" y="624"/>
                  <a:pt x="164" y="628"/>
                  <a:pt x="164" y="631"/>
                </a:cubicBezTo>
                <a:cubicBezTo>
                  <a:pt x="151" y="631"/>
                  <a:pt x="151" y="631"/>
                  <a:pt x="151" y="631"/>
                </a:cubicBezTo>
                <a:cubicBezTo>
                  <a:pt x="151" y="628"/>
                  <a:pt x="150" y="626"/>
                  <a:pt x="149" y="625"/>
                </a:cubicBezTo>
                <a:cubicBezTo>
                  <a:pt x="147" y="623"/>
                  <a:pt x="144" y="622"/>
                  <a:pt x="141" y="622"/>
                </a:cubicBezTo>
                <a:cubicBezTo>
                  <a:pt x="138" y="622"/>
                  <a:pt x="135" y="623"/>
                  <a:pt x="134" y="624"/>
                </a:cubicBezTo>
                <a:cubicBezTo>
                  <a:pt x="132" y="626"/>
                  <a:pt x="131" y="627"/>
                  <a:pt x="131" y="630"/>
                </a:cubicBezTo>
                <a:cubicBezTo>
                  <a:pt x="131" y="632"/>
                  <a:pt x="132" y="633"/>
                  <a:pt x="134" y="635"/>
                </a:cubicBezTo>
                <a:cubicBezTo>
                  <a:pt x="136" y="636"/>
                  <a:pt x="139" y="637"/>
                  <a:pt x="143" y="639"/>
                </a:cubicBezTo>
                <a:cubicBezTo>
                  <a:pt x="150" y="641"/>
                  <a:pt x="156" y="643"/>
                  <a:pt x="159" y="647"/>
                </a:cubicBezTo>
                <a:cubicBezTo>
                  <a:pt x="163" y="650"/>
                  <a:pt x="164" y="654"/>
                  <a:pt x="164" y="659"/>
                </a:cubicBezTo>
                <a:cubicBezTo>
                  <a:pt x="164" y="664"/>
                  <a:pt x="162" y="669"/>
                  <a:pt x="158" y="672"/>
                </a:cubicBezTo>
                <a:cubicBezTo>
                  <a:pt x="154" y="675"/>
                  <a:pt x="148" y="676"/>
                  <a:pt x="141" y="676"/>
                </a:cubicBezTo>
                <a:cubicBezTo>
                  <a:pt x="137" y="676"/>
                  <a:pt x="132" y="676"/>
                  <a:pt x="128" y="674"/>
                </a:cubicBezTo>
                <a:cubicBezTo>
                  <a:pt x="124" y="672"/>
                  <a:pt x="121" y="670"/>
                  <a:pt x="119" y="667"/>
                </a:cubicBezTo>
                <a:cubicBezTo>
                  <a:pt x="117" y="663"/>
                  <a:pt x="116" y="660"/>
                  <a:pt x="116" y="656"/>
                </a:cubicBezTo>
                <a:cubicBezTo>
                  <a:pt x="129" y="656"/>
                  <a:pt x="129" y="656"/>
                  <a:pt x="129" y="656"/>
                </a:cubicBezTo>
                <a:cubicBezTo>
                  <a:pt x="129" y="663"/>
                  <a:pt x="133" y="666"/>
                  <a:pt x="141" y="666"/>
                </a:cubicBezTo>
                <a:cubicBezTo>
                  <a:pt x="145" y="666"/>
                  <a:pt x="147" y="666"/>
                  <a:pt x="149" y="664"/>
                </a:cubicBezTo>
                <a:cubicBezTo>
                  <a:pt x="150" y="663"/>
                  <a:pt x="151" y="661"/>
                  <a:pt x="151" y="659"/>
                </a:cubicBezTo>
                <a:close/>
                <a:moveTo>
                  <a:pt x="211" y="648"/>
                </a:moveTo>
                <a:cubicBezTo>
                  <a:pt x="186" y="648"/>
                  <a:pt x="186" y="648"/>
                  <a:pt x="186" y="648"/>
                </a:cubicBezTo>
                <a:cubicBezTo>
                  <a:pt x="186" y="665"/>
                  <a:pt x="186" y="665"/>
                  <a:pt x="186" y="665"/>
                </a:cubicBezTo>
                <a:cubicBezTo>
                  <a:pt x="215" y="665"/>
                  <a:pt x="215" y="665"/>
                  <a:pt x="215" y="665"/>
                </a:cubicBezTo>
                <a:cubicBezTo>
                  <a:pt x="215" y="676"/>
                  <a:pt x="215" y="676"/>
                  <a:pt x="215" y="676"/>
                </a:cubicBezTo>
                <a:cubicBezTo>
                  <a:pt x="173" y="676"/>
                  <a:pt x="173" y="676"/>
                  <a:pt x="173" y="676"/>
                </a:cubicBezTo>
                <a:cubicBezTo>
                  <a:pt x="173" y="613"/>
                  <a:pt x="173" y="613"/>
                  <a:pt x="173" y="613"/>
                </a:cubicBezTo>
                <a:cubicBezTo>
                  <a:pt x="215" y="613"/>
                  <a:pt x="215" y="613"/>
                  <a:pt x="215" y="613"/>
                </a:cubicBezTo>
                <a:cubicBezTo>
                  <a:pt x="215" y="623"/>
                  <a:pt x="215" y="623"/>
                  <a:pt x="215" y="623"/>
                </a:cubicBezTo>
                <a:cubicBezTo>
                  <a:pt x="186" y="623"/>
                  <a:pt x="186" y="623"/>
                  <a:pt x="186" y="623"/>
                </a:cubicBezTo>
                <a:cubicBezTo>
                  <a:pt x="186" y="638"/>
                  <a:pt x="186" y="638"/>
                  <a:pt x="186" y="638"/>
                </a:cubicBezTo>
                <a:cubicBezTo>
                  <a:pt x="211" y="638"/>
                  <a:pt x="211" y="638"/>
                  <a:pt x="211" y="638"/>
                </a:cubicBezTo>
                <a:lnTo>
                  <a:pt x="211" y="648"/>
                </a:lnTo>
                <a:close/>
                <a:moveTo>
                  <a:pt x="236" y="653"/>
                </a:moveTo>
                <a:cubicBezTo>
                  <a:pt x="236" y="676"/>
                  <a:pt x="236" y="676"/>
                  <a:pt x="236" y="676"/>
                </a:cubicBezTo>
                <a:cubicBezTo>
                  <a:pt x="223" y="676"/>
                  <a:pt x="223" y="676"/>
                  <a:pt x="223" y="676"/>
                </a:cubicBezTo>
                <a:cubicBezTo>
                  <a:pt x="223" y="613"/>
                  <a:pt x="223" y="613"/>
                  <a:pt x="223" y="613"/>
                </a:cubicBezTo>
                <a:cubicBezTo>
                  <a:pt x="247" y="613"/>
                  <a:pt x="247" y="613"/>
                  <a:pt x="247" y="613"/>
                </a:cubicBezTo>
                <a:cubicBezTo>
                  <a:pt x="252" y="613"/>
                  <a:pt x="256" y="614"/>
                  <a:pt x="260" y="615"/>
                </a:cubicBezTo>
                <a:cubicBezTo>
                  <a:pt x="263" y="617"/>
                  <a:pt x="266" y="620"/>
                  <a:pt x="268" y="623"/>
                </a:cubicBezTo>
                <a:cubicBezTo>
                  <a:pt x="270" y="626"/>
                  <a:pt x="271" y="630"/>
                  <a:pt x="271" y="634"/>
                </a:cubicBezTo>
                <a:cubicBezTo>
                  <a:pt x="271" y="640"/>
                  <a:pt x="269" y="645"/>
                  <a:pt x="264" y="648"/>
                </a:cubicBezTo>
                <a:cubicBezTo>
                  <a:pt x="260" y="652"/>
                  <a:pt x="254" y="653"/>
                  <a:pt x="247" y="653"/>
                </a:cubicBezTo>
                <a:lnTo>
                  <a:pt x="236" y="653"/>
                </a:lnTo>
                <a:close/>
                <a:moveTo>
                  <a:pt x="236" y="643"/>
                </a:moveTo>
                <a:cubicBezTo>
                  <a:pt x="247" y="643"/>
                  <a:pt x="247" y="643"/>
                  <a:pt x="247" y="643"/>
                </a:cubicBezTo>
                <a:cubicBezTo>
                  <a:pt x="251" y="643"/>
                  <a:pt x="253" y="642"/>
                  <a:pt x="255" y="641"/>
                </a:cubicBezTo>
                <a:cubicBezTo>
                  <a:pt x="257" y="639"/>
                  <a:pt x="258" y="637"/>
                  <a:pt x="258" y="634"/>
                </a:cubicBezTo>
                <a:cubicBezTo>
                  <a:pt x="258" y="631"/>
                  <a:pt x="257" y="628"/>
                  <a:pt x="255" y="626"/>
                </a:cubicBezTo>
                <a:cubicBezTo>
                  <a:pt x="253" y="624"/>
                  <a:pt x="251" y="623"/>
                  <a:pt x="247" y="623"/>
                </a:cubicBezTo>
                <a:cubicBezTo>
                  <a:pt x="236" y="623"/>
                  <a:pt x="236" y="623"/>
                  <a:pt x="236" y="623"/>
                </a:cubicBezTo>
                <a:lnTo>
                  <a:pt x="236" y="643"/>
                </a:lnTo>
                <a:close/>
                <a:moveTo>
                  <a:pt x="327" y="623"/>
                </a:moveTo>
                <a:cubicBezTo>
                  <a:pt x="308" y="623"/>
                  <a:pt x="308" y="623"/>
                  <a:pt x="308" y="623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295" y="676"/>
                  <a:pt x="295" y="676"/>
                  <a:pt x="295" y="676"/>
                </a:cubicBezTo>
                <a:cubicBezTo>
                  <a:pt x="295" y="623"/>
                  <a:pt x="295" y="623"/>
                  <a:pt x="295" y="623"/>
                </a:cubicBezTo>
                <a:cubicBezTo>
                  <a:pt x="276" y="623"/>
                  <a:pt x="276" y="623"/>
                  <a:pt x="276" y="623"/>
                </a:cubicBezTo>
                <a:cubicBezTo>
                  <a:pt x="276" y="613"/>
                  <a:pt x="276" y="613"/>
                  <a:pt x="276" y="613"/>
                </a:cubicBezTo>
                <a:cubicBezTo>
                  <a:pt x="327" y="613"/>
                  <a:pt x="327" y="613"/>
                  <a:pt x="327" y="613"/>
                </a:cubicBezTo>
                <a:lnTo>
                  <a:pt x="327" y="623"/>
                </a:lnTo>
                <a:close/>
                <a:moveTo>
                  <a:pt x="348" y="676"/>
                </a:moveTo>
                <a:cubicBezTo>
                  <a:pt x="335" y="676"/>
                  <a:pt x="335" y="676"/>
                  <a:pt x="335" y="676"/>
                </a:cubicBezTo>
                <a:cubicBezTo>
                  <a:pt x="335" y="613"/>
                  <a:pt x="335" y="613"/>
                  <a:pt x="335" y="613"/>
                </a:cubicBezTo>
                <a:cubicBezTo>
                  <a:pt x="348" y="613"/>
                  <a:pt x="348" y="613"/>
                  <a:pt x="348" y="613"/>
                </a:cubicBezTo>
                <a:lnTo>
                  <a:pt x="348" y="676"/>
                </a:lnTo>
                <a:close/>
                <a:moveTo>
                  <a:pt x="398" y="648"/>
                </a:moveTo>
                <a:cubicBezTo>
                  <a:pt x="373" y="648"/>
                  <a:pt x="373" y="648"/>
                  <a:pt x="373" y="648"/>
                </a:cubicBezTo>
                <a:cubicBezTo>
                  <a:pt x="373" y="665"/>
                  <a:pt x="373" y="665"/>
                  <a:pt x="373" y="665"/>
                </a:cubicBezTo>
                <a:cubicBezTo>
                  <a:pt x="402" y="665"/>
                  <a:pt x="402" y="665"/>
                  <a:pt x="402" y="665"/>
                </a:cubicBezTo>
                <a:cubicBezTo>
                  <a:pt x="402" y="676"/>
                  <a:pt x="402" y="676"/>
                  <a:pt x="402" y="676"/>
                </a:cubicBezTo>
                <a:cubicBezTo>
                  <a:pt x="360" y="676"/>
                  <a:pt x="360" y="676"/>
                  <a:pt x="360" y="676"/>
                </a:cubicBezTo>
                <a:cubicBezTo>
                  <a:pt x="360" y="613"/>
                  <a:pt x="360" y="613"/>
                  <a:pt x="360" y="613"/>
                </a:cubicBezTo>
                <a:cubicBezTo>
                  <a:pt x="402" y="613"/>
                  <a:pt x="402" y="613"/>
                  <a:pt x="402" y="613"/>
                </a:cubicBezTo>
                <a:cubicBezTo>
                  <a:pt x="402" y="623"/>
                  <a:pt x="402" y="623"/>
                  <a:pt x="402" y="623"/>
                </a:cubicBezTo>
                <a:cubicBezTo>
                  <a:pt x="373" y="623"/>
                  <a:pt x="373" y="623"/>
                  <a:pt x="373" y="623"/>
                </a:cubicBezTo>
                <a:cubicBezTo>
                  <a:pt x="373" y="638"/>
                  <a:pt x="373" y="638"/>
                  <a:pt x="373" y="638"/>
                </a:cubicBezTo>
                <a:cubicBezTo>
                  <a:pt x="398" y="638"/>
                  <a:pt x="398" y="638"/>
                  <a:pt x="398" y="638"/>
                </a:cubicBezTo>
                <a:lnTo>
                  <a:pt x="398" y="648"/>
                </a:lnTo>
                <a:close/>
                <a:moveTo>
                  <a:pt x="427" y="613"/>
                </a:moveTo>
                <a:cubicBezTo>
                  <a:pt x="443" y="658"/>
                  <a:pt x="443" y="658"/>
                  <a:pt x="443" y="658"/>
                </a:cubicBezTo>
                <a:cubicBezTo>
                  <a:pt x="459" y="613"/>
                  <a:pt x="459" y="613"/>
                  <a:pt x="459" y="613"/>
                </a:cubicBezTo>
                <a:cubicBezTo>
                  <a:pt x="476" y="613"/>
                  <a:pt x="476" y="613"/>
                  <a:pt x="476" y="613"/>
                </a:cubicBezTo>
                <a:cubicBezTo>
                  <a:pt x="476" y="676"/>
                  <a:pt x="476" y="676"/>
                  <a:pt x="476" y="676"/>
                </a:cubicBezTo>
                <a:cubicBezTo>
                  <a:pt x="463" y="676"/>
                  <a:pt x="463" y="676"/>
                  <a:pt x="463" y="676"/>
                </a:cubicBezTo>
                <a:cubicBezTo>
                  <a:pt x="463" y="658"/>
                  <a:pt x="463" y="658"/>
                  <a:pt x="463" y="658"/>
                </a:cubicBezTo>
                <a:cubicBezTo>
                  <a:pt x="464" y="629"/>
                  <a:pt x="464" y="629"/>
                  <a:pt x="464" y="629"/>
                </a:cubicBezTo>
                <a:cubicBezTo>
                  <a:pt x="447" y="676"/>
                  <a:pt x="447" y="676"/>
                  <a:pt x="447" y="676"/>
                </a:cubicBezTo>
                <a:cubicBezTo>
                  <a:pt x="438" y="676"/>
                  <a:pt x="438" y="676"/>
                  <a:pt x="438" y="676"/>
                </a:cubicBezTo>
                <a:cubicBezTo>
                  <a:pt x="421" y="629"/>
                  <a:pt x="421" y="629"/>
                  <a:pt x="421" y="629"/>
                </a:cubicBezTo>
                <a:cubicBezTo>
                  <a:pt x="423" y="658"/>
                  <a:pt x="423" y="658"/>
                  <a:pt x="423" y="658"/>
                </a:cubicBezTo>
                <a:cubicBezTo>
                  <a:pt x="423" y="676"/>
                  <a:pt x="423" y="676"/>
                  <a:pt x="423" y="676"/>
                </a:cubicBezTo>
                <a:cubicBezTo>
                  <a:pt x="410" y="676"/>
                  <a:pt x="410" y="676"/>
                  <a:pt x="410" y="676"/>
                </a:cubicBezTo>
                <a:cubicBezTo>
                  <a:pt x="410" y="613"/>
                  <a:pt x="410" y="613"/>
                  <a:pt x="410" y="613"/>
                </a:cubicBezTo>
                <a:lnTo>
                  <a:pt x="427" y="613"/>
                </a:lnTo>
                <a:close/>
                <a:moveTo>
                  <a:pt x="487" y="676"/>
                </a:moveTo>
                <a:cubicBezTo>
                  <a:pt x="487" y="613"/>
                  <a:pt x="487" y="613"/>
                  <a:pt x="487" y="613"/>
                </a:cubicBezTo>
                <a:cubicBezTo>
                  <a:pt x="509" y="613"/>
                  <a:pt x="509" y="613"/>
                  <a:pt x="509" y="613"/>
                </a:cubicBezTo>
                <a:cubicBezTo>
                  <a:pt x="517" y="613"/>
                  <a:pt x="522" y="614"/>
                  <a:pt x="526" y="617"/>
                </a:cubicBezTo>
                <a:cubicBezTo>
                  <a:pt x="530" y="620"/>
                  <a:pt x="532" y="624"/>
                  <a:pt x="532" y="630"/>
                </a:cubicBezTo>
                <a:cubicBezTo>
                  <a:pt x="532" y="633"/>
                  <a:pt x="532" y="636"/>
                  <a:pt x="530" y="638"/>
                </a:cubicBezTo>
                <a:cubicBezTo>
                  <a:pt x="528" y="640"/>
                  <a:pt x="526" y="642"/>
                  <a:pt x="523" y="643"/>
                </a:cubicBezTo>
                <a:cubicBezTo>
                  <a:pt x="527" y="644"/>
                  <a:pt x="529" y="646"/>
                  <a:pt x="531" y="648"/>
                </a:cubicBezTo>
                <a:cubicBezTo>
                  <a:pt x="533" y="651"/>
                  <a:pt x="534" y="654"/>
                  <a:pt x="534" y="657"/>
                </a:cubicBezTo>
                <a:cubicBezTo>
                  <a:pt x="534" y="663"/>
                  <a:pt x="532" y="668"/>
                  <a:pt x="528" y="671"/>
                </a:cubicBezTo>
                <a:cubicBezTo>
                  <a:pt x="524" y="674"/>
                  <a:pt x="519" y="676"/>
                  <a:pt x="512" y="676"/>
                </a:cubicBezTo>
                <a:lnTo>
                  <a:pt x="487" y="676"/>
                </a:lnTo>
                <a:close/>
                <a:moveTo>
                  <a:pt x="500" y="639"/>
                </a:moveTo>
                <a:cubicBezTo>
                  <a:pt x="510" y="639"/>
                  <a:pt x="510" y="639"/>
                  <a:pt x="510" y="639"/>
                </a:cubicBezTo>
                <a:cubicBezTo>
                  <a:pt x="516" y="639"/>
                  <a:pt x="519" y="636"/>
                  <a:pt x="519" y="631"/>
                </a:cubicBezTo>
                <a:cubicBezTo>
                  <a:pt x="519" y="628"/>
                  <a:pt x="519" y="626"/>
                  <a:pt x="517" y="625"/>
                </a:cubicBezTo>
                <a:cubicBezTo>
                  <a:pt x="515" y="624"/>
                  <a:pt x="513" y="623"/>
                  <a:pt x="509" y="623"/>
                </a:cubicBezTo>
                <a:cubicBezTo>
                  <a:pt x="500" y="623"/>
                  <a:pt x="500" y="623"/>
                  <a:pt x="500" y="623"/>
                </a:cubicBezTo>
                <a:lnTo>
                  <a:pt x="500" y="639"/>
                </a:lnTo>
                <a:close/>
                <a:moveTo>
                  <a:pt x="500" y="648"/>
                </a:moveTo>
                <a:cubicBezTo>
                  <a:pt x="500" y="665"/>
                  <a:pt x="500" y="665"/>
                  <a:pt x="500" y="665"/>
                </a:cubicBezTo>
                <a:cubicBezTo>
                  <a:pt x="511" y="665"/>
                  <a:pt x="511" y="665"/>
                  <a:pt x="511" y="665"/>
                </a:cubicBezTo>
                <a:cubicBezTo>
                  <a:pt x="514" y="665"/>
                  <a:pt x="517" y="664"/>
                  <a:pt x="518" y="663"/>
                </a:cubicBezTo>
                <a:cubicBezTo>
                  <a:pt x="520" y="662"/>
                  <a:pt x="521" y="660"/>
                  <a:pt x="521" y="657"/>
                </a:cubicBezTo>
                <a:cubicBezTo>
                  <a:pt x="521" y="651"/>
                  <a:pt x="518" y="648"/>
                  <a:pt x="512" y="648"/>
                </a:cubicBezTo>
                <a:lnTo>
                  <a:pt x="500" y="648"/>
                </a:lnTo>
                <a:close/>
                <a:moveTo>
                  <a:pt x="567" y="653"/>
                </a:moveTo>
                <a:cubicBezTo>
                  <a:pt x="556" y="653"/>
                  <a:pt x="556" y="653"/>
                  <a:pt x="556" y="653"/>
                </a:cubicBezTo>
                <a:cubicBezTo>
                  <a:pt x="556" y="676"/>
                  <a:pt x="556" y="676"/>
                  <a:pt x="556" y="676"/>
                </a:cubicBezTo>
                <a:cubicBezTo>
                  <a:pt x="543" y="676"/>
                  <a:pt x="543" y="676"/>
                  <a:pt x="543" y="676"/>
                </a:cubicBezTo>
                <a:cubicBezTo>
                  <a:pt x="543" y="613"/>
                  <a:pt x="543" y="613"/>
                  <a:pt x="543" y="613"/>
                </a:cubicBezTo>
                <a:cubicBezTo>
                  <a:pt x="567" y="613"/>
                  <a:pt x="567" y="613"/>
                  <a:pt x="567" y="613"/>
                </a:cubicBezTo>
                <a:cubicBezTo>
                  <a:pt x="574" y="613"/>
                  <a:pt x="580" y="614"/>
                  <a:pt x="584" y="618"/>
                </a:cubicBezTo>
                <a:cubicBezTo>
                  <a:pt x="588" y="621"/>
                  <a:pt x="590" y="626"/>
                  <a:pt x="590" y="632"/>
                </a:cubicBezTo>
                <a:cubicBezTo>
                  <a:pt x="590" y="636"/>
                  <a:pt x="589" y="640"/>
                  <a:pt x="587" y="642"/>
                </a:cubicBezTo>
                <a:cubicBezTo>
                  <a:pt x="585" y="645"/>
                  <a:pt x="583" y="648"/>
                  <a:pt x="579" y="649"/>
                </a:cubicBezTo>
                <a:cubicBezTo>
                  <a:pt x="592" y="675"/>
                  <a:pt x="592" y="675"/>
                  <a:pt x="592" y="675"/>
                </a:cubicBezTo>
                <a:cubicBezTo>
                  <a:pt x="592" y="676"/>
                  <a:pt x="592" y="676"/>
                  <a:pt x="592" y="676"/>
                </a:cubicBezTo>
                <a:cubicBezTo>
                  <a:pt x="578" y="676"/>
                  <a:pt x="578" y="676"/>
                  <a:pt x="578" y="676"/>
                </a:cubicBezTo>
                <a:lnTo>
                  <a:pt x="567" y="653"/>
                </a:lnTo>
                <a:close/>
                <a:moveTo>
                  <a:pt x="556" y="642"/>
                </a:moveTo>
                <a:cubicBezTo>
                  <a:pt x="567" y="642"/>
                  <a:pt x="567" y="642"/>
                  <a:pt x="567" y="642"/>
                </a:cubicBezTo>
                <a:cubicBezTo>
                  <a:pt x="570" y="642"/>
                  <a:pt x="573" y="641"/>
                  <a:pt x="574" y="640"/>
                </a:cubicBezTo>
                <a:cubicBezTo>
                  <a:pt x="576" y="638"/>
                  <a:pt x="577" y="636"/>
                  <a:pt x="577" y="633"/>
                </a:cubicBezTo>
                <a:cubicBezTo>
                  <a:pt x="577" y="630"/>
                  <a:pt x="576" y="628"/>
                  <a:pt x="575" y="626"/>
                </a:cubicBezTo>
                <a:cubicBezTo>
                  <a:pt x="573" y="624"/>
                  <a:pt x="570" y="623"/>
                  <a:pt x="567" y="623"/>
                </a:cubicBezTo>
                <a:cubicBezTo>
                  <a:pt x="556" y="623"/>
                  <a:pt x="556" y="623"/>
                  <a:pt x="556" y="623"/>
                </a:cubicBezTo>
                <a:lnTo>
                  <a:pt x="556" y="642"/>
                </a:lnTo>
                <a:close/>
                <a:moveTo>
                  <a:pt x="638" y="648"/>
                </a:moveTo>
                <a:cubicBezTo>
                  <a:pt x="613" y="648"/>
                  <a:pt x="613" y="648"/>
                  <a:pt x="613" y="648"/>
                </a:cubicBezTo>
                <a:cubicBezTo>
                  <a:pt x="613" y="665"/>
                  <a:pt x="613" y="665"/>
                  <a:pt x="613" y="665"/>
                </a:cubicBezTo>
                <a:cubicBezTo>
                  <a:pt x="642" y="665"/>
                  <a:pt x="642" y="665"/>
                  <a:pt x="642" y="665"/>
                </a:cubicBezTo>
                <a:cubicBezTo>
                  <a:pt x="642" y="676"/>
                  <a:pt x="642" y="676"/>
                  <a:pt x="642" y="676"/>
                </a:cubicBezTo>
                <a:cubicBezTo>
                  <a:pt x="600" y="676"/>
                  <a:pt x="600" y="676"/>
                  <a:pt x="600" y="676"/>
                </a:cubicBezTo>
                <a:cubicBezTo>
                  <a:pt x="600" y="613"/>
                  <a:pt x="600" y="613"/>
                  <a:pt x="600" y="613"/>
                </a:cubicBezTo>
                <a:cubicBezTo>
                  <a:pt x="642" y="613"/>
                  <a:pt x="642" y="613"/>
                  <a:pt x="642" y="613"/>
                </a:cubicBezTo>
                <a:cubicBezTo>
                  <a:pt x="642" y="623"/>
                  <a:pt x="642" y="623"/>
                  <a:pt x="642" y="623"/>
                </a:cubicBezTo>
                <a:cubicBezTo>
                  <a:pt x="613" y="623"/>
                  <a:pt x="613" y="623"/>
                  <a:pt x="613" y="623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38" y="638"/>
                  <a:pt x="638" y="638"/>
                  <a:pt x="638" y="638"/>
                </a:cubicBezTo>
                <a:lnTo>
                  <a:pt x="638" y="648"/>
                </a:lnTo>
                <a:close/>
                <a:moveTo>
                  <a:pt x="713" y="676"/>
                </a:moveTo>
                <a:cubicBezTo>
                  <a:pt x="670" y="676"/>
                  <a:pt x="670" y="676"/>
                  <a:pt x="670" y="676"/>
                </a:cubicBezTo>
                <a:cubicBezTo>
                  <a:pt x="670" y="667"/>
                  <a:pt x="670" y="667"/>
                  <a:pt x="670" y="667"/>
                </a:cubicBezTo>
                <a:cubicBezTo>
                  <a:pt x="691" y="645"/>
                  <a:pt x="691" y="645"/>
                  <a:pt x="691" y="645"/>
                </a:cubicBezTo>
                <a:cubicBezTo>
                  <a:pt x="693" y="642"/>
                  <a:pt x="695" y="640"/>
                  <a:pt x="697" y="637"/>
                </a:cubicBezTo>
                <a:cubicBezTo>
                  <a:pt x="698" y="635"/>
                  <a:pt x="699" y="633"/>
                  <a:pt x="699" y="631"/>
                </a:cubicBezTo>
                <a:cubicBezTo>
                  <a:pt x="699" y="628"/>
                  <a:pt x="698" y="626"/>
                  <a:pt x="697" y="624"/>
                </a:cubicBezTo>
                <a:cubicBezTo>
                  <a:pt x="695" y="623"/>
                  <a:pt x="693" y="622"/>
                  <a:pt x="691" y="622"/>
                </a:cubicBezTo>
                <a:cubicBezTo>
                  <a:pt x="688" y="622"/>
                  <a:pt x="686" y="623"/>
                  <a:pt x="684" y="625"/>
                </a:cubicBezTo>
                <a:cubicBezTo>
                  <a:pt x="682" y="627"/>
                  <a:pt x="681" y="629"/>
                  <a:pt x="681" y="633"/>
                </a:cubicBezTo>
                <a:cubicBezTo>
                  <a:pt x="669" y="633"/>
                  <a:pt x="669" y="633"/>
                  <a:pt x="669" y="633"/>
                </a:cubicBezTo>
                <a:cubicBezTo>
                  <a:pt x="669" y="629"/>
                  <a:pt x="670" y="625"/>
                  <a:pt x="672" y="622"/>
                </a:cubicBezTo>
                <a:cubicBezTo>
                  <a:pt x="674" y="619"/>
                  <a:pt x="676" y="616"/>
                  <a:pt x="679" y="615"/>
                </a:cubicBezTo>
                <a:cubicBezTo>
                  <a:pt x="683" y="613"/>
                  <a:pt x="687" y="612"/>
                  <a:pt x="691" y="612"/>
                </a:cubicBezTo>
                <a:cubicBezTo>
                  <a:pt x="697" y="612"/>
                  <a:pt x="702" y="613"/>
                  <a:pt x="706" y="617"/>
                </a:cubicBezTo>
                <a:cubicBezTo>
                  <a:pt x="709" y="620"/>
                  <a:pt x="711" y="624"/>
                  <a:pt x="711" y="630"/>
                </a:cubicBezTo>
                <a:cubicBezTo>
                  <a:pt x="711" y="633"/>
                  <a:pt x="710" y="636"/>
                  <a:pt x="709" y="639"/>
                </a:cubicBezTo>
                <a:cubicBezTo>
                  <a:pt x="707" y="642"/>
                  <a:pt x="704" y="646"/>
                  <a:pt x="701" y="650"/>
                </a:cubicBezTo>
                <a:cubicBezTo>
                  <a:pt x="686" y="666"/>
                  <a:pt x="686" y="666"/>
                  <a:pt x="686" y="666"/>
                </a:cubicBezTo>
                <a:cubicBezTo>
                  <a:pt x="713" y="666"/>
                  <a:pt x="713" y="666"/>
                  <a:pt x="713" y="666"/>
                </a:cubicBezTo>
                <a:lnTo>
                  <a:pt x="713" y="676"/>
                </a:lnTo>
                <a:close/>
                <a:moveTo>
                  <a:pt x="763" y="650"/>
                </a:moveTo>
                <a:cubicBezTo>
                  <a:pt x="763" y="658"/>
                  <a:pt x="761" y="665"/>
                  <a:pt x="758" y="670"/>
                </a:cubicBezTo>
                <a:cubicBezTo>
                  <a:pt x="754" y="674"/>
                  <a:pt x="749" y="676"/>
                  <a:pt x="742" y="676"/>
                </a:cubicBezTo>
                <a:cubicBezTo>
                  <a:pt x="735" y="676"/>
                  <a:pt x="730" y="674"/>
                  <a:pt x="726" y="670"/>
                </a:cubicBezTo>
                <a:cubicBezTo>
                  <a:pt x="723" y="665"/>
                  <a:pt x="721" y="659"/>
                  <a:pt x="721" y="650"/>
                </a:cubicBezTo>
                <a:cubicBezTo>
                  <a:pt x="721" y="639"/>
                  <a:pt x="721" y="639"/>
                  <a:pt x="721" y="639"/>
                </a:cubicBezTo>
                <a:cubicBezTo>
                  <a:pt x="721" y="630"/>
                  <a:pt x="723" y="623"/>
                  <a:pt x="726" y="619"/>
                </a:cubicBezTo>
                <a:cubicBezTo>
                  <a:pt x="730" y="614"/>
                  <a:pt x="735" y="612"/>
                  <a:pt x="742" y="612"/>
                </a:cubicBezTo>
                <a:cubicBezTo>
                  <a:pt x="749" y="612"/>
                  <a:pt x="754" y="614"/>
                  <a:pt x="758" y="619"/>
                </a:cubicBezTo>
                <a:cubicBezTo>
                  <a:pt x="761" y="623"/>
                  <a:pt x="763" y="630"/>
                  <a:pt x="763" y="638"/>
                </a:cubicBezTo>
                <a:lnTo>
                  <a:pt x="763" y="650"/>
                </a:lnTo>
                <a:close/>
                <a:moveTo>
                  <a:pt x="751" y="637"/>
                </a:moveTo>
                <a:cubicBezTo>
                  <a:pt x="751" y="632"/>
                  <a:pt x="750" y="628"/>
                  <a:pt x="749" y="626"/>
                </a:cubicBezTo>
                <a:cubicBezTo>
                  <a:pt x="747" y="623"/>
                  <a:pt x="745" y="622"/>
                  <a:pt x="742" y="622"/>
                </a:cubicBezTo>
                <a:cubicBezTo>
                  <a:pt x="739" y="622"/>
                  <a:pt x="737" y="623"/>
                  <a:pt x="735" y="625"/>
                </a:cubicBezTo>
                <a:cubicBezTo>
                  <a:pt x="734" y="628"/>
                  <a:pt x="733" y="631"/>
                  <a:pt x="733" y="636"/>
                </a:cubicBezTo>
                <a:cubicBezTo>
                  <a:pt x="733" y="651"/>
                  <a:pt x="733" y="651"/>
                  <a:pt x="733" y="651"/>
                </a:cubicBezTo>
                <a:cubicBezTo>
                  <a:pt x="733" y="656"/>
                  <a:pt x="734" y="660"/>
                  <a:pt x="735" y="663"/>
                </a:cubicBezTo>
                <a:cubicBezTo>
                  <a:pt x="737" y="665"/>
                  <a:pt x="739" y="666"/>
                  <a:pt x="742" y="666"/>
                </a:cubicBezTo>
                <a:cubicBezTo>
                  <a:pt x="745" y="666"/>
                  <a:pt x="747" y="665"/>
                  <a:pt x="749" y="663"/>
                </a:cubicBezTo>
                <a:cubicBezTo>
                  <a:pt x="750" y="660"/>
                  <a:pt x="751" y="657"/>
                  <a:pt x="751" y="652"/>
                </a:cubicBezTo>
                <a:lnTo>
                  <a:pt x="751" y="637"/>
                </a:lnTo>
                <a:close/>
                <a:moveTo>
                  <a:pt x="802" y="676"/>
                </a:moveTo>
                <a:cubicBezTo>
                  <a:pt x="789" y="676"/>
                  <a:pt x="789" y="676"/>
                  <a:pt x="789" y="676"/>
                </a:cubicBezTo>
                <a:cubicBezTo>
                  <a:pt x="789" y="627"/>
                  <a:pt x="789" y="627"/>
                  <a:pt x="789" y="627"/>
                </a:cubicBezTo>
                <a:cubicBezTo>
                  <a:pt x="774" y="632"/>
                  <a:pt x="774" y="632"/>
                  <a:pt x="774" y="632"/>
                </a:cubicBezTo>
                <a:cubicBezTo>
                  <a:pt x="774" y="622"/>
                  <a:pt x="774" y="622"/>
                  <a:pt x="774" y="622"/>
                </a:cubicBezTo>
                <a:cubicBezTo>
                  <a:pt x="801" y="613"/>
                  <a:pt x="801" y="613"/>
                  <a:pt x="801" y="613"/>
                </a:cubicBezTo>
                <a:cubicBezTo>
                  <a:pt x="802" y="613"/>
                  <a:pt x="802" y="613"/>
                  <a:pt x="802" y="613"/>
                </a:cubicBezTo>
                <a:lnTo>
                  <a:pt x="802" y="676"/>
                </a:lnTo>
                <a:close/>
                <a:moveTo>
                  <a:pt x="865" y="620"/>
                </a:moveTo>
                <a:cubicBezTo>
                  <a:pt x="841" y="676"/>
                  <a:pt x="841" y="676"/>
                  <a:pt x="841" y="676"/>
                </a:cubicBezTo>
                <a:cubicBezTo>
                  <a:pt x="828" y="676"/>
                  <a:pt x="828" y="676"/>
                  <a:pt x="828" y="676"/>
                </a:cubicBezTo>
                <a:cubicBezTo>
                  <a:pt x="852" y="623"/>
                  <a:pt x="852" y="623"/>
                  <a:pt x="852" y="623"/>
                </a:cubicBezTo>
                <a:cubicBezTo>
                  <a:pt x="821" y="623"/>
                  <a:pt x="821" y="623"/>
                  <a:pt x="821" y="623"/>
                </a:cubicBezTo>
                <a:cubicBezTo>
                  <a:pt x="821" y="613"/>
                  <a:pt x="821" y="613"/>
                  <a:pt x="821" y="613"/>
                </a:cubicBezTo>
                <a:cubicBezTo>
                  <a:pt x="865" y="613"/>
                  <a:pt x="865" y="613"/>
                  <a:pt x="865" y="613"/>
                </a:cubicBezTo>
                <a:lnTo>
                  <a:pt x="865" y="620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5546507" y="1737398"/>
            <a:ext cx="984863" cy="359406"/>
          </a:xfrm>
          <a:custGeom>
            <a:avLst/>
            <a:gdLst>
              <a:gd name="T0" fmla="*/ 377 w 3411"/>
              <a:gd name="T1" fmla="*/ 479 h 1243"/>
              <a:gd name="T2" fmla="*/ 519 w 3411"/>
              <a:gd name="T3" fmla="*/ 348 h 1243"/>
              <a:gd name="T4" fmla="*/ 418 w 3411"/>
              <a:gd name="T5" fmla="*/ 717 h 1243"/>
              <a:gd name="T6" fmla="*/ 1080 w 3411"/>
              <a:gd name="T7" fmla="*/ 216 h 1243"/>
              <a:gd name="T8" fmla="*/ 1029 w 3411"/>
              <a:gd name="T9" fmla="*/ 903 h 1243"/>
              <a:gd name="T10" fmla="*/ 1321 w 3411"/>
              <a:gd name="T11" fmla="*/ 203 h 1243"/>
              <a:gd name="T12" fmla="*/ 1471 w 3411"/>
              <a:gd name="T13" fmla="*/ 739 h 1243"/>
              <a:gd name="T14" fmla="*/ 1266 w 3411"/>
              <a:gd name="T15" fmla="*/ 158 h 1243"/>
              <a:gd name="T16" fmla="*/ 1677 w 3411"/>
              <a:gd name="T17" fmla="*/ 214 h 1243"/>
              <a:gd name="T18" fmla="*/ 1987 w 3411"/>
              <a:gd name="T19" fmla="*/ 214 h 1243"/>
              <a:gd name="T20" fmla="*/ 2191 w 3411"/>
              <a:gd name="T21" fmla="*/ 368 h 1243"/>
              <a:gd name="T22" fmla="*/ 2491 w 3411"/>
              <a:gd name="T23" fmla="*/ 895 h 1243"/>
              <a:gd name="T24" fmla="*/ 2701 w 3411"/>
              <a:gd name="T25" fmla="*/ 359 h 1243"/>
              <a:gd name="T26" fmla="*/ 2801 w 3411"/>
              <a:gd name="T27" fmla="*/ 356 h 1243"/>
              <a:gd name="T28" fmla="*/ 3186 w 3411"/>
              <a:gd name="T29" fmla="*/ 903 h 1243"/>
              <a:gd name="T30" fmla="*/ 3201 w 3411"/>
              <a:gd name="T31" fmla="*/ 432 h 1243"/>
              <a:gd name="T32" fmla="*/ 3228 w 3411"/>
              <a:gd name="T33" fmla="*/ 602 h 1243"/>
              <a:gd name="T34" fmla="*/ 26 w 3411"/>
              <a:gd name="T35" fmla="*/ 1149 h 1243"/>
              <a:gd name="T36" fmla="*/ 95 w 3411"/>
              <a:gd name="T37" fmla="*/ 1197 h 1243"/>
              <a:gd name="T38" fmla="*/ 216 w 3411"/>
              <a:gd name="T39" fmla="*/ 1240 h 1243"/>
              <a:gd name="T40" fmla="*/ 246 w 3411"/>
              <a:gd name="T41" fmla="*/ 1240 h 1243"/>
              <a:gd name="T42" fmla="*/ 356 w 3411"/>
              <a:gd name="T43" fmla="*/ 1126 h 1243"/>
              <a:gd name="T44" fmla="*/ 554 w 3411"/>
              <a:gd name="T45" fmla="*/ 1240 h 1243"/>
              <a:gd name="T46" fmla="*/ 505 w 3411"/>
              <a:gd name="T47" fmla="*/ 1192 h 1243"/>
              <a:gd name="T48" fmla="*/ 689 w 3411"/>
              <a:gd name="T49" fmla="*/ 1182 h 1243"/>
              <a:gd name="T50" fmla="*/ 673 w 3411"/>
              <a:gd name="T51" fmla="*/ 1182 h 1243"/>
              <a:gd name="T52" fmla="*/ 799 w 3411"/>
              <a:gd name="T53" fmla="*/ 1139 h 1243"/>
              <a:gd name="T54" fmla="*/ 960 w 3411"/>
              <a:gd name="T55" fmla="*/ 1175 h 1243"/>
              <a:gd name="T56" fmla="*/ 904 w 3411"/>
              <a:gd name="T57" fmla="*/ 1227 h 1243"/>
              <a:gd name="T58" fmla="*/ 1133 w 3411"/>
              <a:gd name="T59" fmla="*/ 1161 h 1243"/>
              <a:gd name="T60" fmla="*/ 1244 w 3411"/>
              <a:gd name="T61" fmla="*/ 1211 h 1243"/>
              <a:gd name="T62" fmla="*/ 1259 w 3411"/>
              <a:gd name="T63" fmla="*/ 1214 h 1243"/>
              <a:gd name="T64" fmla="*/ 1312 w 3411"/>
              <a:gd name="T65" fmla="*/ 1227 h 1243"/>
              <a:gd name="T66" fmla="*/ 1407 w 3411"/>
              <a:gd name="T67" fmla="*/ 1139 h 1243"/>
              <a:gd name="T68" fmla="*/ 1462 w 3411"/>
              <a:gd name="T69" fmla="*/ 1126 h 1243"/>
              <a:gd name="T70" fmla="*/ 1662 w 3411"/>
              <a:gd name="T71" fmla="*/ 1240 h 1243"/>
              <a:gd name="T72" fmla="*/ 1602 w 3411"/>
              <a:gd name="T73" fmla="*/ 1192 h 1243"/>
              <a:gd name="T74" fmla="*/ 1602 w 3411"/>
              <a:gd name="T75" fmla="*/ 1138 h 1243"/>
              <a:gd name="T76" fmla="*/ 1775 w 3411"/>
              <a:gd name="T77" fmla="*/ 1240 h 1243"/>
              <a:gd name="T78" fmla="*/ 1914 w 3411"/>
              <a:gd name="T79" fmla="*/ 1135 h 1243"/>
              <a:gd name="T80" fmla="*/ 2103 w 3411"/>
              <a:gd name="T81" fmla="*/ 1182 h 1243"/>
              <a:gd name="T82" fmla="*/ 2087 w 3411"/>
              <a:gd name="T83" fmla="*/ 1182 h 1243"/>
              <a:gd name="T84" fmla="*/ 2223 w 3411"/>
              <a:gd name="T85" fmla="*/ 1240 h 1243"/>
              <a:gd name="T86" fmla="*/ 2293 w 3411"/>
              <a:gd name="T87" fmla="*/ 1240 h 1243"/>
              <a:gd name="T88" fmla="*/ 2348 w 3411"/>
              <a:gd name="T89" fmla="*/ 1126 h 1243"/>
              <a:gd name="T90" fmla="*/ 2476 w 3411"/>
              <a:gd name="T91" fmla="*/ 1126 h 1243"/>
              <a:gd name="T92" fmla="*/ 2567 w 3411"/>
              <a:gd name="T93" fmla="*/ 1240 h 1243"/>
              <a:gd name="T94" fmla="*/ 2603 w 3411"/>
              <a:gd name="T95" fmla="*/ 1240 h 1243"/>
              <a:gd name="T96" fmla="*/ 2649 w 3411"/>
              <a:gd name="T97" fmla="*/ 1178 h 1243"/>
              <a:gd name="T98" fmla="*/ 2767 w 3411"/>
              <a:gd name="T99" fmla="*/ 1231 h 1243"/>
              <a:gd name="T100" fmla="*/ 2931 w 3411"/>
              <a:gd name="T101" fmla="*/ 1133 h 1243"/>
              <a:gd name="T102" fmla="*/ 2921 w 3411"/>
              <a:gd name="T103" fmla="*/ 1143 h 1243"/>
              <a:gd name="T104" fmla="*/ 3001 w 3411"/>
              <a:gd name="T105" fmla="*/ 1126 h 1243"/>
              <a:gd name="T106" fmla="*/ 2992 w 3411"/>
              <a:gd name="T107" fmla="*/ 1193 h 1243"/>
              <a:gd name="T108" fmla="*/ 3079 w 3411"/>
              <a:gd name="T109" fmla="*/ 1126 h 1243"/>
              <a:gd name="T110" fmla="*/ 3278 w 3411"/>
              <a:gd name="T111" fmla="*/ 1175 h 1243"/>
              <a:gd name="T112" fmla="*/ 3222 w 3411"/>
              <a:gd name="T113" fmla="*/ 1227 h 1243"/>
              <a:gd name="T114" fmla="*/ 3329 w 3411"/>
              <a:gd name="T115" fmla="*/ 1205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11" h="1243">
                <a:moveTo>
                  <a:pt x="112" y="895"/>
                </a:moveTo>
                <a:cubicBezTo>
                  <a:pt x="9" y="895"/>
                  <a:pt x="9" y="895"/>
                  <a:pt x="9" y="895"/>
                </a:cubicBezTo>
                <a:cubicBezTo>
                  <a:pt x="9" y="0"/>
                  <a:pt x="9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lnTo>
                  <a:pt x="112" y="895"/>
                </a:lnTo>
                <a:close/>
                <a:moveTo>
                  <a:pt x="217" y="789"/>
                </a:moveTo>
                <a:cubicBezTo>
                  <a:pt x="217" y="668"/>
                  <a:pt x="217" y="668"/>
                  <a:pt x="217" y="668"/>
                </a:cubicBezTo>
                <a:cubicBezTo>
                  <a:pt x="217" y="618"/>
                  <a:pt x="217" y="580"/>
                  <a:pt x="279" y="541"/>
                </a:cubicBezTo>
                <a:cubicBezTo>
                  <a:pt x="377" y="479"/>
                  <a:pt x="377" y="479"/>
                  <a:pt x="377" y="479"/>
                </a:cubicBezTo>
                <a:cubicBezTo>
                  <a:pt x="399" y="465"/>
                  <a:pt x="418" y="446"/>
                  <a:pt x="418" y="440"/>
                </a:cubicBezTo>
                <a:cubicBezTo>
                  <a:pt x="418" y="338"/>
                  <a:pt x="418" y="338"/>
                  <a:pt x="418" y="338"/>
                </a:cubicBezTo>
                <a:cubicBezTo>
                  <a:pt x="418" y="315"/>
                  <a:pt x="414" y="286"/>
                  <a:pt x="373" y="286"/>
                </a:cubicBezTo>
                <a:cubicBezTo>
                  <a:pt x="329" y="286"/>
                  <a:pt x="329" y="318"/>
                  <a:pt x="329" y="337"/>
                </a:cubicBezTo>
                <a:cubicBezTo>
                  <a:pt x="329" y="432"/>
                  <a:pt x="329" y="432"/>
                  <a:pt x="329" y="432"/>
                </a:cubicBezTo>
                <a:cubicBezTo>
                  <a:pt x="224" y="432"/>
                  <a:pt x="224" y="432"/>
                  <a:pt x="224" y="432"/>
                </a:cubicBezTo>
                <a:cubicBezTo>
                  <a:pt x="224" y="350"/>
                  <a:pt x="224" y="350"/>
                  <a:pt x="224" y="350"/>
                </a:cubicBezTo>
                <a:cubicBezTo>
                  <a:pt x="224" y="312"/>
                  <a:pt x="224" y="202"/>
                  <a:pt x="372" y="202"/>
                </a:cubicBezTo>
                <a:cubicBezTo>
                  <a:pt x="519" y="202"/>
                  <a:pt x="519" y="304"/>
                  <a:pt x="519" y="348"/>
                </a:cubicBezTo>
                <a:cubicBezTo>
                  <a:pt x="519" y="780"/>
                  <a:pt x="519" y="780"/>
                  <a:pt x="519" y="780"/>
                </a:cubicBezTo>
                <a:cubicBezTo>
                  <a:pt x="519" y="822"/>
                  <a:pt x="521" y="859"/>
                  <a:pt x="538" y="895"/>
                </a:cubicBezTo>
                <a:cubicBezTo>
                  <a:pt x="429" y="895"/>
                  <a:pt x="429" y="895"/>
                  <a:pt x="429" y="895"/>
                </a:cubicBezTo>
                <a:cubicBezTo>
                  <a:pt x="419" y="871"/>
                  <a:pt x="418" y="866"/>
                  <a:pt x="411" y="841"/>
                </a:cubicBezTo>
                <a:cubicBezTo>
                  <a:pt x="392" y="870"/>
                  <a:pt x="369" y="903"/>
                  <a:pt x="313" y="903"/>
                </a:cubicBezTo>
                <a:cubicBezTo>
                  <a:pt x="217" y="903"/>
                  <a:pt x="217" y="822"/>
                  <a:pt x="217" y="789"/>
                </a:cubicBezTo>
                <a:close/>
                <a:moveTo>
                  <a:pt x="318" y="740"/>
                </a:moveTo>
                <a:cubicBezTo>
                  <a:pt x="318" y="776"/>
                  <a:pt x="318" y="822"/>
                  <a:pt x="359" y="822"/>
                </a:cubicBezTo>
                <a:cubicBezTo>
                  <a:pt x="418" y="822"/>
                  <a:pt x="418" y="734"/>
                  <a:pt x="418" y="717"/>
                </a:cubicBezTo>
                <a:cubicBezTo>
                  <a:pt x="418" y="557"/>
                  <a:pt x="418" y="557"/>
                  <a:pt x="418" y="557"/>
                </a:cubicBezTo>
                <a:cubicBezTo>
                  <a:pt x="407" y="566"/>
                  <a:pt x="377" y="588"/>
                  <a:pt x="355" y="602"/>
                </a:cubicBezTo>
                <a:cubicBezTo>
                  <a:pt x="326" y="622"/>
                  <a:pt x="318" y="642"/>
                  <a:pt x="318" y="672"/>
                </a:cubicBezTo>
                <a:lnTo>
                  <a:pt x="318" y="740"/>
                </a:lnTo>
                <a:close/>
                <a:moveTo>
                  <a:pt x="1088" y="819"/>
                </a:moveTo>
                <a:cubicBezTo>
                  <a:pt x="1037" y="822"/>
                  <a:pt x="1022" y="817"/>
                  <a:pt x="1022" y="771"/>
                </a:cubicBezTo>
                <a:cubicBezTo>
                  <a:pt x="1022" y="300"/>
                  <a:pt x="1022" y="300"/>
                  <a:pt x="1022" y="300"/>
                </a:cubicBezTo>
                <a:cubicBezTo>
                  <a:pt x="1080" y="300"/>
                  <a:pt x="1080" y="300"/>
                  <a:pt x="1080" y="300"/>
                </a:cubicBezTo>
                <a:cubicBezTo>
                  <a:pt x="1080" y="216"/>
                  <a:pt x="1080" y="216"/>
                  <a:pt x="1080" y="216"/>
                </a:cubicBezTo>
                <a:cubicBezTo>
                  <a:pt x="1022" y="216"/>
                  <a:pt x="1022" y="216"/>
                  <a:pt x="1022" y="216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920" y="0"/>
                  <a:pt x="920" y="0"/>
                  <a:pt x="920" y="0"/>
                </a:cubicBezTo>
                <a:cubicBezTo>
                  <a:pt x="920" y="216"/>
                  <a:pt x="920" y="216"/>
                  <a:pt x="920" y="216"/>
                </a:cubicBezTo>
                <a:cubicBezTo>
                  <a:pt x="858" y="216"/>
                  <a:pt x="858" y="216"/>
                  <a:pt x="858" y="216"/>
                </a:cubicBezTo>
                <a:cubicBezTo>
                  <a:pt x="858" y="300"/>
                  <a:pt x="858" y="300"/>
                  <a:pt x="858" y="300"/>
                </a:cubicBezTo>
                <a:cubicBezTo>
                  <a:pt x="919" y="300"/>
                  <a:pt x="919" y="300"/>
                  <a:pt x="919" y="300"/>
                </a:cubicBezTo>
                <a:cubicBezTo>
                  <a:pt x="919" y="791"/>
                  <a:pt x="919" y="791"/>
                  <a:pt x="919" y="791"/>
                </a:cubicBezTo>
                <a:cubicBezTo>
                  <a:pt x="919" y="864"/>
                  <a:pt x="926" y="903"/>
                  <a:pt x="1029" y="903"/>
                </a:cubicBezTo>
                <a:cubicBezTo>
                  <a:pt x="1052" y="903"/>
                  <a:pt x="1070" y="899"/>
                  <a:pt x="1088" y="897"/>
                </a:cubicBezTo>
                <a:lnTo>
                  <a:pt x="1088" y="819"/>
                </a:lnTo>
                <a:close/>
                <a:moveTo>
                  <a:pt x="1471" y="739"/>
                </a:moveTo>
                <a:cubicBezTo>
                  <a:pt x="1471" y="780"/>
                  <a:pt x="1471" y="907"/>
                  <a:pt x="1316" y="907"/>
                </a:cubicBezTo>
                <a:cubicBezTo>
                  <a:pt x="1294" y="907"/>
                  <a:pt x="1274" y="904"/>
                  <a:pt x="1255" y="898"/>
                </a:cubicBezTo>
                <a:cubicBezTo>
                  <a:pt x="1168" y="870"/>
                  <a:pt x="1168" y="796"/>
                  <a:pt x="1168" y="766"/>
                </a:cubicBezTo>
                <a:cubicBezTo>
                  <a:pt x="1168" y="401"/>
                  <a:pt x="1168" y="401"/>
                  <a:pt x="1168" y="401"/>
                </a:cubicBezTo>
                <a:cubicBezTo>
                  <a:pt x="1168" y="352"/>
                  <a:pt x="1168" y="315"/>
                  <a:pt x="1181" y="286"/>
                </a:cubicBezTo>
                <a:cubicBezTo>
                  <a:pt x="1201" y="231"/>
                  <a:pt x="1257" y="203"/>
                  <a:pt x="1321" y="203"/>
                </a:cubicBezTo>
                <a:cubicBezTo>
                  <a:pt x="1471" y="203"/>
                  <a:pt x="1471" y="326"/>
                  <a:pt x="1471" y="356"/>
                </a:cubicBezTo>
                <a:cubicBezTo>
                  <a:pt x="1471" y="577"/>
                  <a:pt x="1471" y="577"/>
                  <a:pt x="1471" y="577"/>
                </a:cubicBezTo>
                <a:cubicBezTo>
                  <a:pt x="1269" y="577"/>
                  <a:pt x="1269" y="577"/>
                  <a:pt x="1269" y="577"/>
                </a:cubicBezTo>
                <a:cubicBezTo>
                  <a:pt x="1269" y="768"/>
                  <a:pt x="1269" y="768"/>
                  <a:pt x="1269" y="768"/>
                </a:cubicBezTo>
                <a:cubicBezTo>
                  <a:pt x="1269" y="787"/>
                  <a:pt x="1269" y="824"/>
                  <a:pt x="1317" y="824"/>
                </a:cubicBezTo>
                <a:cubicBezTo>
                  <a:pt x="1367" y="824"/>
                  <a:pt x="1368" y="782"/>
                  <a:pt x="1368" y="762"/>
                </a:cubicBezTo>
                <a:cubicBezTo>
                  <a:pt x="1368" y="642"/>
                  <a:pt x="1368" y="642"/>
                  <a:pt x="1368" y="642"/>
                </a:cubicBezTo>
                <a:cubicBezTo>
                  <a:pt x="1471" y="642"/>
                  <a:pt x="1471" y="642"/>
                  <a:pt x="1471" y="642"/>
                </a:cubicBezTo>
                <a:lnTo>
                  <a:pt x="1471" y="739"/>
                </a:lnTo>
                <a:close/>
                <a:moveTo>
                  <a:pt x="1269" y="492"/>
                </a:moveTo>
                <a:cubicBezTo>
                  <a:pt x="1368" y="492"/>
                  <a:pt x="1368" y="492"/>
                  <a:pt x="1368" y="492"/>
                </a:cubicBezTo>
                <a:cubicBezTo>
                  <a:pt x="1368" y="350"/>
                  <a:pt x="1368" y="350"/>
                  <a:pt x="1368" y="350"/>
                </a:cubicBezTo>
                <a:cubicBezTo>
                  <a:pt x="1368" y="322"/>
                  <a:pt x="1368" y="287"/>
                  <a:pt x="1321" y="287"/>
                </a:cubicBezTo>
                <a:cubicBezTo>
                  <a:pt x="1269" y="287"/>
                  <a:pt x="1269" y="329"/>
                  <a:pt x="1269" y="361"/>
                </a:cubicBezTo>
                <a:lnTo>
                  <a:pt x="1269" y="492"/>
                </a:lnTo>
                <a:close/>
                <a:moveTo>
                  <a:pt x="1488" y="1"/>
                </a:moveTo>
                <a:cubicBezTo>
                  <a:pt x="1360" y="1"/>
                  <a:pt x="1360" y="1"/>
                  <a:pt x="1360" y="1"/>
                </a:cubicBezTo>
                <a:cubicBezTo>
                  <a:pt x="1266" y="158"/>
                  <a:pt x="1266" y="158"/>
                  <a:pt x="1266" y="158"/>
                </a:cubicBezTo>
                <a:cubicBezTo>
                  <a:pt x="1326" y="158"/>
                  <a:pt x="1326" y="158"/>
                  <a:pt x="1326" y="158"/>
                </a:cubicBezTo>
                <a:lnTo>
                  <a:pt x="1488" y="1"/>
                </a:lnTo>
                <a:close/>
                <a:moveTo>
                  <a:pt x="1674" y="439"/>
                </a:moveTo>
                <a:cubicBezTo>
                  <a:pt x="1674" y="392"/>
                  <a:pt x="1676" y="306"/>
                  <a:pt x="1748" y="306"/>
                </a:cubicBezTo>
                <a:cubicBezTo>
                  <a:pt x="1779" y="306"/>
                  <a:pt x="1797" y="318"/>
                  <a:pt x="1809" y="327"/>
                </a:cubicBezTo>
                <a:cubicBezTo>
                  <a:pt x="1809" y="208"/>
                  <a:pt x="1809" y="208"/>
                  <a:pt x="1809" y="208"/>
                </a:cubicBezTo>
                <a:cubicBezTo>
                  <a:pt x="1800" y="207"/>
                  <a:pt x="1791" y="206"/>
                  <a:pt x="1781" y="206"/>
                </a:cubicBezTo>
                <a:cubicBezTo>
                  <a:pt x="1718" y="206"/>
                  <a:pt x="1696" y="253"/>
                  <a:pt x="1677" y="292"/>
                </a:cubicBezTo>
                <a:cubicBezTo>
                  <a:pt x="1677" y="214"/>
                  <a:pt x="1677" y="214"/>
                  <a:pt x="1677" y="214"/>
                </a:cubicBezTo>
                <a:cubicBezTo>
                  <a:pt x="1573" y="214"/>
                  <a:pt x="1573" y="214"/>
                  <a:pt x="1573" y="214"/>
                </a:cubicBezTo>
                <a:cubicBezTo>
                  <a:pt x="1573" y="895"/>
                  <a:pt x="1573" y="895"/>
                  <a:pt x="1573" y="895"/>
                </a:cubicBezTo>
                <a:cubicBezTo>
                  <a:pt x="1674" y="895"/>
                  <a:pt x="1674" y="895"/>
                  <a:pt x="1674" y="895"/>
                </a:cubicBezTo>
                <a:lnTo>
                  <a:pt x="1674" y="439"/>
                </a:lnTo>
                <a:close/>
                <a:moveTo>
                  <a:pt x="2285" y="203"/>
                </a:moveTo>
                <a:cubicBezTo>
                  <a:pt x="2219" y="203"/>
                  <a:pt x="2193" y="249"/>
                  <a:pt x="2181" y="271"/>
                </a:cubicBezTo>
                <a:cubicBezTo>
                  <a:pt x="2171" y="248"/>
                  <a:pt x="2151" y="203"/>
                  <a:pt x="2083" y="203"/>
                </a:cubicBezTo>
                <a:cubicBezTo>
                  <a:pt x="2026" y="203"/>
                  <a:pt x="2005" y="234"/>
                  <a:pt x="1987" y="261"/>
                </a:cubicBezTo>
                <a:cubicBezTo>
                  <a:pt x="1987" y="214"/>
                  <a:pt x="1987" y="214"/>
                  <a:pt x="1987" y="214"/>
                </a:cubicBezTo>
                <a:cubicBezTo>
                  <a:pt x="1887" y="214"/>
                  <a:pt x="1887" y="214"/>
                  <a:pt x="1887" y="214"/>
                </a:cubicBezTo>
                <a:cubicBezTo>
                  <a:pt x="1887" y="895"/>
                  <a:pt x="1887" y="895"/>
                  <a:pt x="1887" y="895"/>
                </a:cubicBezTo>
                <a:cubicBezTo>
                  <a:pt x="1990" y="895"/>
                  <a:pt x="1990" y="895"/>
                  <a:pt x="1990" y="895"/>
                </a:cubicBezTo>
                <a:cubicBezTo>
                  <a:pt x="1990" y="366"/>
                  <a:pt x="1990" y="366"/>
                  <a:pt x="1990" y="366"/>
                </a:cubicBezTo>
                <a:cubicBezTo>
                  <a:pt x="1990" y="346"/>
                  <a:pt x="1990" y="295"/>
                  <a:pt x="2042" y="295"/>
                </a:cubicBezTo>
                <a:cubicBezTo>
                  <a:pt x="2087" y="295"/>
                  <a:pt x="2088" y="331"/>
                  <a:pt x="2088" y="361"/>
                </a:cubicBezTo>
                <a:cubicBezTo>
                  <a:pt x="2088" y="895"/>
                  <a:pt x="2088" y="895"/>
                  <a:pt x="2088" y="895"/>
                </a:cubicBezTo>
                <a:cubicBezTo>
                  <a:pt x="2191" y="895"/>
                  <a:pt x="2191" y="895"/>
                  <a:pt x="2191" y="895"/>
                </a:cubicBezTo>
                <a:cubicBezTo>
                  <a:pt x="2191" y="368"/>
                  <a:pt x="2191" y="368"/>
                  <a:pt x="2191" y="368"/>
                </a:cubicBezTo>
                <a:cubicBezTo>
                  <a:pt x="2191" y="337"/>
                  <a:pt x="2190" y="296"/>
                  <a:pt x="2242" y="296"/>
                </a:cubicBezTo>
                <a:cubicBezTo>
                  <a:pt x="2288" y="296"/>
                  <a:pt x="2289" y="328"/>
                  <a:pt x="2289" y="359"/>
                </a:cubicBezTo>
                <a:cubicBezTo>
                  <a:pt x="2289" y="895"/>
                  <a:pt x="2289" y="895"/>
                  <a:pt x="2289" y="895"/>
                </a:cubicBezTo>
                <a:cubicBezTo>
                  <a:pt x="2392" y="895"/>
                  <a:pt x="2392" y="895"/>
                  <a:pt x="2392" y="895"/>
                </a:cubicBezTo>
                <a:cubicBezTo>
                  <a:pt x="2392" y="350"/>
                  <a:pt x="2392" y="350"/>
                  <a:pt x="2392" y="350"/>
                </a:cubicBezTo>
                <a:cubicBezTo>
                  <a:pt x="2392" y="296"/>
                  <a:pt x="2391" y="203"/>
                  <a:pt x="2285" y="203"/>
                </a:cubicBezTo>
                <a:close/>
                <a:moveTo>
                  <a:pt x="2593" y="215"/>
                </a:moveTo>
                <a:cubicBezTo>
                  <a:pt x="2491" y="215"/>
                  <a:pt x="2491" y="215"/>
                  <a:pt x="2491" y="215"/>
                </a:cubicBezTo>
                <a:cubicBezTo>
                  <a:pt x="2491" y="895"/>
                  <a:pt x="2491" y="895"/>
                  <a:pt x="2491" y="895"/>
                </a:cubicBezTo>
                <a:cubicBezTo>
                  <a:pt x="2593" y="895"/>
                  <a:pt x="2593" y="895"/>
                  <a:pt x="2593" y="895"/>
                </a:cubicBezTo>
                <a:lnTo>
                  <a:pt x="2593" y="215"/>
                </a:lnTo>
                <a:close/>
                <a:moveTo>
                  <a:pt x="2594" y="0"/>
                </a:moveTo>
                <a:cubicBezTo>
                  <a:pt x="2494" y="0"/>
                  <a:pt x="2494" y="0"/>
                  <a:pt x="2494" y="0"/>
                </a:cubicBezTo>
                <a:cubicBezTo>
                  <a:pt x="2494" y="136"/>
                  <a:pt x="2494" y="136"/>
                  <a:pt x="2494" y="136"/>
                </a:cubicBezTo>
                <a:cubicBezTo>
                  <a:pt x="2594" y="136"/>
                  <a:pt x="2594" y="136"/>
                  <a:pt x="2594" y="136"/>
                </a:cubicBezTo>
                <a:lnTo>
                  <a:pt x="2594" y="0"/>
                </a:lnTo>
                <a:close/>
                <a:moveTo>
                  <a:pt x="2854" y="202"/>
                </a:moveTo>
                <a:cubicBezTo>
                  <a:pt x="2701" y="202"/>
                  <a:pt x="2701" y="327"/>
                  <a:pt x="2701" y="359"/>
                </a:cubicBezTo>
                <a:cubicBezTo>
                  <a:pt x="2701" y="762"/>
                  <a:pt x="2701" y="762"/>
                  <a:pt x="2701" y="762"/>
                </a:cubicBezTo>
                <a:cubicBezTo>
                  <a:pt x="2701" y="822"/>
                  <a:pt x="2711" y="908"/>
                  <a:pt x="2854" y="908"/>
                </a:cubicBezTo>
                <a:cubicBezTo>
                  <a:pt x="3006" y="908"/>
                  <a:pt x="3006" y="786"/>
                  <a:pt x="3006" y="749"/>
                </a:cubicBezTo>
                <a:cubicBezTo>
                  <a:pt x="3006" y="626"/>
                  <a:pt x="3006" y="626"/>
                  <a:pt x="3006" y="626"/>
                </a:cubicBezTo>
                <a:cubicBezTo>
                  <a:pt x="2905" y="626"/>
                  <a:pt x="2905" y="626"/>
                  <a:pt x="2905" y="626"/>
                </a:cubicBezTo>
                <a:cubicBezTo>
                  <a:pt x="2905" y="752"/>
                  <a:pt x="2905" y="752"/>
                  <a:pt x="2905" y="752"/>
                </a:cubicBezTo>
                <a:cubicBezTo>
                  <a:pt x="2905" y="782"/>
                  <a:pt x="2905" y="823"/>
                  <a:pt x="2851" y="823"/>
                </a:cubicBezTo>
                <a:cubicBezTo>
                  <a:pt x="2801" y="823"/>
                  <a:pt x="2801" y="784"/>
                  <a:pt x="2801" y="770"/>
                </a:cubicBezTo>
                <a:cubicBezTo>
                  <a:pt x="2801" y="356"/>
                  <a:pt x="2801" y="356"/>
                  <a:pt x="2801" y="356"/>
                </a:cubicBezTo>
                <a:cubicBezTo>
                  <a:pt x="2801" y="326"/>
                  <a:pt x="2801" y="289"/>
                  <a:pt x="2854" y="289"/>
                </a:cubicBezTo>
                <a:cubicBezTo>
                  <a:pt x="2897" y="289"/>
                  <a:pt x="2905" y="313"/>
                  <a:pt x="2905" y="343"/>
                </a:cubicBezTo>
                <a:cubicBezTo>
                  <a:pt x="2905" y="459"/>
                  <a:pt x="2905" y="459"/>
                  <a:pt x="2905" y="459"/>
                </a:cubicBezTo>
                <a:cubicBezTo>
                  <a:pt x="3008" y="459"/>
                  <a:pt x="3008" y="459"/>
                  <a:pt x="3008" y="459"/>
                </a:cubicBezTo>
                <a:cubicBezTo>
                  <a:pt x="3008" y="366"/>
                  <a:pt x="3008" y="366"/>
                  <a:pt x="3008" y="366"/>
                </a:cubicBezTo>
                <a:cubicBezTo>
                  <a:pt x="3008" y="319"/>
                  <a:pt x="3006" y="202"/>
                  <a:pt x="2854" y="202"/>
                </a:cubicBezTo>
                <a:close/>
                <a:moveTo>
                  <a:pt x="3301" y="895"/>
                </a:moveTo>
                <a:cubicBezTo>
                  <a:pt x="3291" y="871"/>
                  <a:pt x="3290" y="866"/>
                  <a:pt x="3284" y="841"/>
                </a:cubicBezTo>
                <a:cubicBezTo>
                  <a:pt x="3265" y="870"/>
                  <a:pt x="3242" y="903"/>
                  <a:pt x="3186" y="903"/>
                </a:cubicBezTo>
                <a:cubicBezTo>
                  <a:pt x="3089" y="903"/>
                  <a:pt x="3089" y="822"/>
                  <a:pt x="3089" y="789"/>
                </a:cubicBezTo>
                <a:cubicBezTo>
                  <a:pt x="3089" y="668"/>
                  <a:pt x="3089" y="668"/>
                  <a:pt x="3089" y="668"/>
                </a:cubicBezTo>
                <a:cubicBezTo>
                  <a:pt x="3089" y="618"/>
                  <a:pt x="3089" y="580"/>
                  <a:pt x="3151" y="541"/>
                </a:cubicBezTo>
                <a:cubicBezTo>
                  <a:pt x="3249" y="479"/>
                  <a:pt x="3249" y="479"/>
                  <a:pt x="3249" y="479"/>
                </a:cubicBezTo>
                <a:cubicBezTo>
                  <a:pt x="3271" y="465"/>
                  <a:pt x="3290" y="446"/>
                  <a:pt x="3290" y="440"/>
                </a:cubicBezTo>
                <a:cubicBezTo>
                  <a:pt x="3290" y="338"/>
                  <a:pt x="3290" y="338"/>
                  <a:pt x="3290" y="338"/>
                </a:cubicBezTo>
                <a:cubicBezTo>
                  <a:pt x="3290" y="315"/>
                  <a:pt x="3286" y="286"/>
                  <a:pt x="3245" y="286"/>
                </a:cubicBezTo>
                <a:cubicBezTo>
                  <a:pt x="3201" y="286"/>
                  <a:pt x="3201" y="318"/>
                  <a:pt x="3201" y="337"/>
                </a:cubicBezTo>
                <a:cubicBezTo>
                  <a:pt x="3201" y="432"/>
                  <a:pt x="3201" y="432"/>
                  <a:pt x="3201" y="432"/>
                </a:cubicBezTo>
                <a:cubicBezTo>
                  <a:pt x="3097" y="432"/>
                  <a:pt x="3097" y="432"/>
                  <a:pt x="3097" y="432"/>
                </a:cubicBezTo>
                <a:cubicBezTo>
                  <a:pt x="3097" y="350"/>
                  <a:pt x="3097" y="350"/>
                  <a:pt x="3097" y="350"/>
                </a:cubicBezTo>
                <a:cubicBezTo>
                  <a:pt x="3097" y="312"/>
                  <a:pt x="3097" y="202"/>
                  <a:pt x="3244" y="202"/>
                </a:cubicBezTo>
                <a:cubicBezTo>
                  <a:pt x="3392" y="202"/>
                  <a:pt x="3392" y="304"/>
                  <a:pt x="3392" y="348"/>
                </a:cubicBezTo>
                <a:cubicBezTo>
                  <a:pt x="3392" y="780"/>
                  <a:pt x="3392" y="780"/>
                  <a:pt x="3392" y="780"/>
                </a:cubicBezTo>
                <a:cubicBezTo>
                  <a:pt x="3392" y="822"/>
                  <a:pt x="3393" y="859"/>
                  <a:pt x="3411" y="895"/>
                </a:cubicBezTo>
                <a:lnTo>
                  <a:pt x="3301" y="895"/>
                </a:lnTo>
                <a:close/>
                <a:moveTo>
                  <a:pt x="3290" y="557"/>
                </a:moveTo>
                <a:cubicBezTo>
                  <a:pt x="3280" y="566"/>
                  <a:pt x="3249" y="588"/>
                  <a:pt x="3228" y="602"/>
                </a:cubicBezTo>
                <a:cubicBezTo>
                  <a:pt x="3198" y="622"/>
                  <a:pt x="3191" y="642"/>
                  <a:pt x="3191" y="672"/>
                </a:cubicBezTo>
                <a:cubicBezTo>
                  <a:pt x="3191" y="740"/>
                  <a:pt x="3191" y="740"/>
                  <a:pt x="3191" y="740"/>
                </a:cubicBezTo>
                <a:cubicBezTo>
                  <a:pt x="3191" y="776"/>
                  <a:pt x="3191" y="822"/>
                  <a:pt x="3231" y="822"/>
                </a:cubicBezTo>
                <a:cubicBezTo>
                  <a:pt x="3290" y="822"/>
                  <a:pt x="3290" y="734"/>
                  <a:pt x="3290" y="717"/>
                </a:cubicBezTo>
                <a:lnTo>
                  <a:pt x="3290" y="557"/>
                </a:lnTo>
                <a:close/>
                <a:moveTo>
                  <a:pt x="95" y="1197"/>
                </a:moveTo>
                <a:cubicBezTo>
                  <a:pt x="92" y="1221"/>
                  <a:pt x="74" y="1231"/>
                  <a:pt x="57" y="1231"/>
                </a:cubicBezTo>
                <a:cubicBezTo>
                  <a:pt x="31" y="1231"/>
                  <a:pt x="16" y="1211"/>
                  <a:pt x="16" y="1182"/>
                </a:cubicBezTo>
                <a:cubicBezTo>
                  <a:pt x="16" y="1171"/>
                  <a:pt x="19" y="1159"/>
                  <a:pt x="26" y="1149"/>
                </a:cubicBezTo>
                <a:cubicBezTo>
                  <a:pt x="34" y="1140"/>
                  <a:pt x="45" y="1135"/>
                  <a:pt x="58" y="1135"/>
                </a:cubicBezTo>
                <a:cubicBezTo>
                  <a:pt x="72" y="1135"/>
                  <a:pt x="82" y="1142"/>
                  <a:pt x="88" y="1148"/>
                </a:cubicBezTo>
                <a:cubicBezTo>
                  <a:pt x="92" y="1153"/>
                  <a:pt x="93" y="1157"/>
                  <a:pt x="94" y="1161"/>
                </a:cubicBezTo>
                <a:cubicBezTo>
                  <a:pt x="110" y="1158"/>
                  <a:pt x="110" y="1158"/>
                  <a:pt x="110" y="1158"/>
                </a:cubicBezTo>
                <a:cubicBezTo>
                  <a:pt x="107" y="1150"/>
                  <a:pt x="97" y="1123"/>
                  <a:pt x="58" y="1123"/>
                </a:cubicBezTo>
                <a:cubicBezTo>
                  <a:pt x="18" y="1123"/>
                  <a:pt x="0" y="1151"/>
                  <a:pt x="0" y="1183"/>
                </a:cubicBezTo>
                <a:cubicBezTo>
                  <a:pt x="0" y="1215"/>
                  <a:pt x="18" y="1243"/>
                  <a:pt x="56" y="1243"/>
                </a:cubicBezTo>
                <a:cubicBezTo>
                  <a:pt x="89" y="1243"/>
                  <a:pt x="107" y="1221"/>
                  <a:pt x="112" y="1199"/>
                </a:cubicBezTo>
                <a:lnTo>
                  <a:pt x="95" y="1197"/>
                </a:lnTo>
                <a:close/>
                <a:moveTo>
                  <a:pt x="206" y="1188"/>
                </a:moveTo>
                <a:cubicBezTo>
                  <a:pt x="206" y="1175"/>
                  <a:pt x="206" y="1175"/>
                  <a:pt x="206" y="1175"/>
                </a:cubicBezTo>
                <a:cubicBezTo>
                  <a:pt x="150" y="1175"/>
                  <a:pt x="150" y="1175"/>
                  <a:pt x="150" y="1175"/>
                </a:cubicBezTo>
                <a:cubicBezTo>
                  <a:pt x="150" y="1139"/>
                  <a:pt x="150" y="1139"/>
                  <a:pt x="150" y="1139"/>
                </a:cubicBezTo>
                <a:cubicBezTo>
                  <a:pt x="214" y="1139"/>
                  <a:pt x="214" y="1139"/>
                  <a:pt x="214" y="1139"/>
                </a:cubicBezTo>
                <a:cubicBezTo>
                  <a:pt x="214" y="1126"/>
                  <a:pt x="214" y="1126"/>
                  <a:pt x="214" y="1126"/>
                </a:cubicBezTo>
                <a:cubicBezTo>
                  <a:pt x="135" y="1126"/>
                  <a:pt x="135" y="1126"/>
                  <a:pt x="135" y="1126"/>
                </a:cubicBezTo>
                <a:cubicBezTo>
                  <a:pt x="135" y="1240"/>
                  <a:pt x="135" y="1240"/>
                  <a:pt x="135" y="1240"/>
                </a:cubicBezTo>
                <a:cubicBezTo>
                  <a:pt x="216" y="1240"/>
                  <a:pt x="216" y="1240"/>
                  <a:pt x="216" y="1240"/>
                </a:cubicBezTo>
                <a:cubicBezTo>
                  <a:pt x="216" y="1227"/>
                  <a:pt x="216" y="1227"/>
                  <a:pt x="216" y="1227"/>
                </a:cubicBezTo>
                <a:cubicBezTo>
                  <a:pt x="150" y="1227"/>
                  <a:pt x="150" y="1227"/>
                  <a:pt x="150" y="1227"/>
                </a:cubicBezTo>
                <a:cubicBezTo>
                  <a:pt x="150" y="1188"/>
                  <a:pt x="150" y="1188"/>
                  <a:pt x="150" y="1188"/>
                </a:cubicBezTo>
                <a:lnTo>
                  <a:pt x="206" y="1188"/>
                </a:lnTo>
                <a:close/>
                <a:moveTo>
                  <a:pt x="322" y="1126"/>
                </a:moveTo>
                <a:cubicBezTo>
                  <a:pt x="322" y="1218"/>
                  <a:pt x="322" y="1218"/>
                  <a:pt x="322" y="1218"/>
                </a:cubicBezTo>
                <a:cubicBezTo>
                  <a:pt x="260" y="1126"/>
                  <a:pt x="260" y="1126"/>
                  <a:pt x="260" y="1126"/>
                </a:cubicBezTo>
                <a:cubicBezTo>
                  <a:pt x="246" y="1126"/>
                  <a:pt x="246" y="1126"/>
                  <a:pt x="246" y="1126"/>
                </a:cubicBezTo>
                <a:cubicBezTo>
                  <a:pt x="246" y="1240"/>
                  <a:pt x="246" y="1240"/>
                  <a:pt x="246" y="1240"/>
                </a:cubicBezTo>
                <a:cubicBezTo>
                  <a:pt x="260" y="1240"/>
                  <a:pt x="260" y="1240"/>
                  <a:pt x="260" y="1240"/>
                </a:cubicBezTo>
                <a:cubicBezTo>
                  <a:pt x="259" y="1147"/>
                  <a:pt x="259" y="1147"/>
                  <a:pt x="259" y="1147"/>
                </a:cubicBezTo>
                <a:cubicBezTo>
                  <a:pt x="322" y="1240"/>
                  <a:pt x="322" y="1240"/>
                  <a:pt x="322" y="1240"/>
                </a:cubicBezTo>
                <a:cubicBezTo>
                  <a:pt x="336" y="1240"/>
                  <a:pt x="336" y="1240"/>
                  <a:pt x="336" y="1240"/>
                </a:cubicBezTo>
                <a:cubicBezTo>
                  <a:pt x="336" y="1126"/>
                  <a:pt x="336" y="1126"/>
                  <a:pt x="336" y="1126"/>
                </a:cubicBezTo>
                <a:lnTo>
                  <a:pt x="322" y="1126"/>
                </a:lnTo>
                <a:close/>
                <a:moveTo>
                  <a:pt x="440" y="1139"/>
                </a:moveTo>
                <a:cubicBezTo>
                  <a:pt x="440" y="1126"/>
                  <a:pt x="440" y="1126"/>
                  <a:pt x="440" y="1126"/>
                </a:cubicBezTo>
                <a:cubicBezTo>
                  <a:pt x="356" y="1126"/>
                  <a:pt x="356" y="1126"/>
                  <a:pt x="356" y="1126"/>
                </a:cubicBezTo>
                <a:cubicBezTo>
                  <a:pt x="356" y="1139"/>
                  <a:pt x="356" y="1139"/>
                  <a:pt x="356" y="1139"/>
                </a:cubicBezTo>
                <a:cubicBezTo>
                  <a:pt x="390" y="1139"/>
                  <a:pt x="390" y="1139"/>
                  <a:pt x="390" y="1139"/>
                </a:cubicBezTo>
                <a:cubicBezTo>
                  <a:pt x="390" y="1240"/>
                  <a:pt x="390" y="1240"/>
                  <a:pt x="390" y="1240"/>
                </a:cubicBezTo>
                <a:cubicBezTo>
                  <a:pt x="405" y="1240"/>
                  <a:pt x="405" y="1240"/>
                  <a:pt x="405" y="1240"/>
                </a:cubicBezTo>
                <a:cubicBezTo>
                  <a:pt x="405" y="1139"/>
                  <a:pt x="405" y="1139"/>
                  <a:pt x="405" y="1139"/>
                </a:cubicBezTo>
                <a:lnTo>
                  <a:pt x="440" y="1139"/>
                </a:lnTo>
                <a:close/>
                <a:moveTo>
                  <a:pt x="505" y="1192"/>
                </a:moveTo>
                <a:cubicBezTo>
                  <a:pt x="536" y="1240"/>
                  <a:pt x="536" y="1240"/>
                  <a:pt x="536" y="1240"/>
                </a:cubicBezTo>
                <a:cubicBezTo>
                  <a:pt x="554" y="1240"/>
                  <a:pt x="554" y="1240"/>
                  <a:pt x="554" y="1240"/>
                </a:cubicBezTo>
                <a:cubicBezTo>
                  <a:pt x="522" y="1191"/>
                  <a:pt x="522" y="1191"/>
                  <a:pt x="522" y="1191"/>
                </a:cubicBezTo>
                <a:cubicBezTo>
                  <a:pt x="528" y="1190"/>
                  <a:pt x="549" y="1186"/>
                  <a:pt x="549" y="1159"/>
                </a:cubicBezTo>
                <a:cubicBezTo>
                  <a:pt x="549" y="1149"/>
                  <a:pt x="546" y="1139"/>
                  <a:pt x="537" y="1133"/>
                </a:cubicBezTo>
                <a:cubicBezTo>
                  <a:pt x="528" y="1126"/>
                  <a:pt x="519" y="1126"/>
                  <a:pt x="503" y="1126"/>
                </a:cubicBezTo>
                <a:cubicBezTo>
                  <a:pt x="460" y="1126"/>
                  <a:pt x="460" y="1126"/>
                  <a:pt x="460" y="1126"/>
                </a:cubicBezTo>
                <a:cubicBezTo>
                  <a:pt x="460" y="1240"/>
                  <a:pt x="460" y="1240"/>
                  <a:pt x="460" y="1240"/>
                </a:cubicBezTo>
                <a:cubicBezTo>
                  <a:pt x="475" y="1240"/>
                  <a:pt x="475" y="1240"/>
                  <a:pt x="475" y="1240"/>
                </a:cubicBezTo>
                <a:cubicBezTo>
                  <a:pt x="475" y="1192"/>
                  <a:pt x="475" y="1192"/>
                  <a:pt x="475" y="1192"/>
                </a:cubicBezTo>
                <a:lnTo>
                  <a:pt x="505" y="1192"/>
                </a:lnTo>
                <a:close/>
                <a:moveTo>
                  <a:pt x="475" y="1138"/>
                </a:moveTo>
                <a:cubicBezTo>
                  <a:pt x="505" y="1138"/>
                  <a:pt x="505" y="1138"/>
                  <a:pt x="505" y="1138"/>
                </a:cubicBezTo>
                <a:cubicBezTo>
                  <a:pt x="514" y="1138"/>
                  <a:pt x="521" y="1138"/>
                  <a:pt x="527" y="1143"/>
                </a:cubicBezTo>
                <a:cubicBezTo>
                  <a:pt x="534" y="1149"/>
                  <a:pt x="534" y="1156"/>
                  <a:pt x="534" y="1159"/>
                </a:cubicBezTo>
                <a:cubicBezTo>
                  <a:pt x="534" y="1168"/>
                  <a:pt x="530" y="1175"/>
                  <a:pt x="520" y="1178"/>
                </a:cubicBezTo>
                <a:cubicBezTo>
                  <a:pt x="515" y="1179"/>
                  <a:pt x="511" y="1179"/>
                  <a:pt x="506" y="1179"/>
                </a:cubicBezTo>
                <a:cubicBezTo>
                  <a:pt x="475" y="1179"/>
                  <a:pt x="475" y="1179"/>
                  <a:pt x="475" y="1179"/>
                </a:cubicBezTo>
                <a:lnTo>
                  <a:pt x="475" y="1138"/>
                </a:lnTo>
                <a:close/>
                <a:moveTo>
                  <a:pt x="689" y="1182"/>
                </a:moveTo>
                <a:cubicBezTo>
                  <a:pt x="689" y="1145"/>
                  <a:pt x="664" y="1123"/>
                  <a:pt x="631" y="1123"/>
                </a:cubicBezTo>
                <a:cubicBezTo>
                  <a:pt x="603" y="1123"/>
                  <a:pt x="574" y="1141"/>
                  <a:pt x="574" y="1183"/>
                </a:cubicBezTo>
                <a:cubicBezTo>
                  <a:pt x="574" y="1219"/>
                  <a:pt x="596" y="1243"/>
                  <a:pt x="631" y="1243"/>
                </a:cubicBezTo>
                <a:cubicBezTo>
                  <a:pt x="669" y="1243"/>
                  <a:pt x="689" y="1216"/>
                  <a:pt x="689" y="1182"/>
                </a:cubicBezTo>
                <a:close/>
                <a:moveTo>
                  <a:pt x="673" y="1182"/>
                </a:moveTo>
                <a:cubicBezTo>
                  <a:pt x="673" y="1206"/>
                  <a:pt x="662" y="1231"/>
                  <a:pt x="632" y="1231"/>
                </a:cubicBezTo>
                <a:cubicBezTo>
                  <a:pt x="602" y="1231"/>
                  <a:pt x="590" y="1207"/>
                  <a:pt x="590" y="1183"/>
                </a:cubicBezTo>
                <a:cubicBezTo>
                  <a:pt x="590" y="1157"/>
                  <a:pt x="602" y="1135"/>
                  <a:pt x="631" y="1135"/>
                </a:cubicBezTo>
                <a:cubicBezTo>
                  <a:pt x="658" y="1135"/>
                  <a:pt x="672" y="1154"/>
                  <a:pt x="673" y="1182"/>
                </a:cubicBezTo>
                <a:close/>
                <a:moveTo>
                  <a:pt x="765" y="1240"/>
                </a:moveTo>
                <a:cubicBezTo>
                  <a:pt x="805" y="1240"/>
                  <a:pt x="805" y="1240"/>
                  <a:pt x="805" y="1240"/>
                </a:cubicBezTo>
                <a:cubicBezTo>
                  <a:pt x="815" y="1240"/>
                  <a:pt x="830" y="1240"/>
                  <a:pt x="843" y="1228"/>
                </a:cubicBezTo>
                <a:cubicBezTo>
                  <a:pt x="859" y="1214"/>
                  <a:pt x="860" y="1191"/>
                  <a:pt x="860" y="1183"/>
                </a:cubicBezTo>
                <a:cubicBezTo>
                  <a:pt x="860" y="1175"/>
                  <a:pt x="859" y="1155"/>
                  <a:pt x="845" y="1140"/>
                </a:cubicBezTo>
                <a:cubicBezTo>
                  <a:pt x="832" y="1126"/>
                  <a:pt x="817" y="1126"/>
                  <a:pt x="801" y="1126"/>
                </a:cubicBezTo>
                <a:cubicBezTo>
                  <a:pt x="765" y="1126"/>
                  <a:pt x="765" y="1126"/>
                  <a:pt x="765" y="1126"/>
                </a:cubicBezTo>
                <a:lnTo>
                  <a:pt x="765" y="1240"/>
                </a:lnTo>
                <a:close/>
                <a:moveTo>
                  <a:pt x="799" y="1139"/>
                </a:moveTo>
                <a:cubicBezTo>
                  <a:pt x="807" y="1139"/>
                  <a:pt x="814" y="1139"/>
                  <a:pt x="820" y="1141"/>
                </a:cubicBezTo>
                <a:cubicBezTo>
                  <a:pt x="838" y="1147"/>
                  <a:pt x="844" y="1164"/>
                  <a:pt x="844" y="1183"/>
                </a:cubicBezTo>
                <a:cubicBezTo>
                  <a:pt x="844" y="1208"/>
                  <a:pt x="834" y="1218"/>
                  <a:pt x="827" y="1223"/>
                </a:cubicBezTo>
                <a:cubicBezTo>
                  <a:pt x="819" y="1227"/>
                  <a:pt x="811" y="1227"/>
                  <a:pt x="801" y="1227"/>
                </a:cubicBezTo>
                <a:cubicBezTo>
                  <a:pt x="781" y="1227"/>
                  <a:pt x="781" y="1227"/>
                  <a:pt x="781" y="1227"/>
                </a:cubicBezTo>
                <a:cubicBezTo>
                  <a:pt x="781" y="1139"/>
                  <a:pt x="781" y="1139"/>
                  <a:pt x="781" y="1139"/>
                </a:cubicBezTo>
                <a:lnTo>
                  <a:pt x="799" y="1139"/>
                </a:lnTo>
                <a:close/>
                <a:moveTo>
                  <a:pt x="960" y="1188"/>
                </a:moveTo>
                <a:cubicBezTo>
                  <a:pt x="960" y="1175"/>
                  <a:pt x="960" y="1175"/>
                  <a:pt x="960" y="1175"/>
                </a:cubicBezTo>
                <a:cubicBezTo>
                  <a:pt x="904" y="1175"/>
                  <a:pt x="904" y="1175"/>
                  <a:pt x="904" y="1175"/>
                </a:cubicBezTo>
                <a:cubicBezTo>
                  <a:pt x="904" y="1139"/>
                  <a:pt x="904" y="1139"/>
                  <a:pt x="904" y="1139"/>
                </a:cubicBezTo>
                <a:cubicBezTo>
                  <a:pt x="969" y="1139"/>
                  <a:pt x="969" y="1139"/>
                  <a:pt x="969" y="1139"/>
                </a:cubicBezTo>
                <a:cubicBezTo>
                  <a:pt x="969" y="1126"/>
                  <a:pt x="969" y="1126"/>
                  <a:pt x="969" y="1126"/>
                </a:cubicBezTo>
                <a:cubicBezTo>
                  <a:pt x="889" y="1126"/>
                  <a:pt x="889" y="1126"/>
                  <a:pt x="889" y="1126"/>
                </a:cubicBezTo>
                <a:cubicBezTo>
                  <a:pt x="889" y="1240"/>
                  <a:pt x="889" y="1240"/>
                  <a:pt x="889" y="1240"/>
                </a:cubicBezTo>
                <a:cubicBezTo>
                  <a:pt x="971" y="1240"/>
                  <a:pt x="971" y="1240"/>
                  <a:pt x="971" y="1240"/>
                </a:cubicBezTo>
                <a:cubicBezTo>
                  <a:pt x="971" y="1227"/>
                  <a:pt x="971" y="1227"/>
                  <a:pt x="971" y="1227"/>
                </a:cubicBezTo>
                <a:cubicBezTo>
                  <a:pt x="904" y="1227"/>
                  <a:pt x="904" y="1227"/>
                  <a:pt x="904" y="1227"/>
                </a:cubicBezTo>
                <a:cubicBezTo>
                  <a:pt x="904" y="1188"/>
                  <a:pt x="904" y="1188"/>
                  <a:pt x="904" y="1188"/>
                </a:cubicBezTo>
                <a:lnTo>
                  <a:pt x="960" y="1188"/>
                </a:lnTo>
                <a:close/>
                <a:moveTo>
                  <a:pt x="1134" y="1197"/>
                </a:moveTo>
                <a:cubicBezTo>
                  <a:pt x="1131" y="1221"/>
                  <a:pt x="1113" y="1231"/>
                  <a:pt x="1096" y="1231"/>
                </a:cubicBezTo>
                <a:cubicBezTo>
                  <a:pt x="1070" y="1231"/>
                  <a:pt x="1055" y="1211"/>
                  <a:pt x="1055" y="1182"/>
                </a:cubicBezTo>
                <a:cubicBezTo>
                  <a:pt x="1055" y="1171"/>
                  <a:pt x="1057" y="1159"/>
                  <a:pt x="1065" y="1149"/>
                </a:cubicBezTo>
                <a:cubicBezTo>
                  <a:pt x="1072" y="1140"/>
                  <a:pt x="1084" y="1135"/>
                  <a:pt x="1096" y="1135"/>
                </a:cubicBezTo>
                <a:cubicBezTo>
                  <a:pt x="1111" y="1135"/>
                  <a:pt x="1121" y="1142"/>
                  <a:pt x="1126" y="1148"/>
                </a:cubicBezTo>
                <a:cubicBezTo>
                  <a:pt x="1131" y="1153"/>
                  <a:pt x="1132" y="1157"/>
                  <a:pt x="1133" y="1161"/>
                </a:cubicBezTo>
                <a:cubicBezTo>
                  <a:pt x="1149" y="1158"/>
                  <a:pt x="1149" y="1158"/>
                  <a:pt x="1149" y="1158"/>
                </a:cubicBezTo>
                <a:cubicBezTo>
                  <a:pt x="1146" y="1150"/>
                  <a:pt x="1136" y="1123"/>
                  <a:pt x="1097" y="1123"/>
                </a:cubicBezTo>
                <a:cubicBezTo>
                  <a:pt x="1057" y="1123"/>
                  <a:pt x="1038" y="1151"/>
                  <a:pt x="1038" y="1183"/>
                </a:cubicBezTo>
                <a:cubicBezTo>
                  <a:pt x="1038" y="1215"/>
                  <a:pt x="1057" y="1243"/>
                  <a:pt x="1094" y="1243"/>
                </a:cubicBezTo>
                <a:cubicBezTo>
                  <a:pt x="1128" y="1243"/>
                  <a:pt x="1146" y="1221"/>
                  <a:pt x="1151" y="1199"/>
                </a:cubicBezTo>
                <a:lnTo>
                  <a:pt x="1134" y="1197"/>
                </a:lnTo>
                <a:close/>
                <a:moveTo>
                  <a:pt x="1245" y="1126"/>
                </a:moveTo>
                <a:cubicBezTo>
                  <a:pt x="1245" y="1194"/>
                  <a:pt x="1245" y="1194"/>
                  <a:pt x="1245" y="1194"/>
                </a:cubicBezTo>
                <a:cubicBezTo>
                  <a:pt x="1245" y="1202"/>
                  <a:pt x="1245" y="1206"/>
                  <a:pt x="1244" y="1211"/>
                </a:cubicBezTo>
                <a:cubicBezTo>
                  <a:pt x="1240" y="1224"/>
                  <a:pt x="1230" y="1230"/>
                  <a:pt x="1216" y="1230"/>
                </a:cubicBezTo>
                <a:cubicBezTo>
                  <a:pt x="1212" y="1230"/>
                  <a:pt x="1202" y="1230"/>
                  <a:pt x="1195" y="1221"/>
                </a:cubicBezTo>
                <a:cubicBezTo>
                  <a:pt x="1189" y="1214"/>
                  <a:pt x="1189" y="1205"/>
                  <a:pt x="1189" y="1195"/>
                </a:cubicBezTo>
                <a:cubicBezTo>
                  <a:pt x="1189" y="1126"/>
                  <a:pt x="1189" y="1126"/>
                  <a:pt x="1189" y="1126"/>
                </a:cubicBezTo>
                <a:cubicBezTo>
                  <a:pt x="1174" y="1126"/>
                  <a:pt x="1174" y="1126"/>
                  <a:pt x="1174" y="1126"/>
                </a:cubicBezTo>
                <a:cubicBezTo>
                  <a:pt x="1174" y="1197"/>
                  <a:pt x="1174" y="1197"/>
                  <a:pt x="1174" y="1197"/>
                </a:cubicBezTo>
                <a:cubicBezTo>
                  <a:pt x="1174" y="1210"/>
                  <a:pt x="1173" y="1218"/>
                  <a:pt x="1181" y="1228"/>
                </a:cubicBezTo>
                <a:cubicBezTo>
                  <a:pt x="1192" y="1242"/>
                  <a:pt x="1208" y="1243"/>
                  <a:pt x="1216" y="1243"/>
                </a:cubicBezTo>
                <a:cubicBezTo>
                  <a:pt x="1243" y="1243"/>
                  <a:pt x="1256" y="1228"/>
                  <a:pt x="1259" y="1214"/>
                </a:cubicBezTo>
                <a:cubicBezTo>
                  <a:pt x="1260" y="1209"/>
                  <a:pt x="1260" y="1204"/>
                  <a:pt x="1261" y="1199"/>
                </a:cubicBezTo>
                <a:cubicBezTo>
                  <a:pt x="1261" y="1126"/>
                  <a:pt x="1261" y="1126"/>
                  <a:pt x="1261" y="1126"/>
                </a:cubicBezTo>
                <a:lnTo>
                  <a:pt x="1245" y="1126"/>
                </a:lnTo>
                <a:close/>
                <a:moveTo>
                  <a:pt x="1312" y="1126"/>
                </a:moveTo>
                <a:cubicBezTo>
                  <a:pt x="1297" y="1126"/>
                  <a:pt x="1297" y="1126"/>
                  <a:pt x="1297" y="1126"/>
                </a:cubicBezTo>
                <a:cubicBezTo>
                  <a:pt x="1297" y="1240"/>
                  <a:pt x="1297" y="1240"/>
                  <a:pt x="1297" y="1240"/>
                </a:cubicBezTo>
                <a:cubicBezTo>
                  <a:pt x="1368" y="1240"/>
                  <a:pt x="1368" y="1240"/>
                  <a:pt x="1368" y="1240"/>
                </a:cubicBezTo>
                <a:cubicBezTo>
                  <a:pt x="1368" y="1227"/>
                  <a:pt x="1368" y="1227"/>
                  <a:pt x="1368" y="1227"/>
                </a:cubicBezTo>
                <a:cubicBezTo>
                  <a:pt x="1312" y="1227"/>
                  <a:pt x="1312" y="1227"/>
                  <a:pt x="1312" y="1227"/>
                </a:cubicBezTo>
                <a:lnTo>
                  <a:pt x="1312" y="1126"/>
                </a:lnTo>
                <a:close/>
                <a:moveTo>
                  <a:pt x="1442" y="1139"/>
                </a:moveTo>
                <a:cubicBezTo>
                  <a:pt x="1442" y="1126"/>
                  <a:pt x="1442" y="1126"/>
                  <a:pt x="1442" y="1126"/>
                </a:cubicBezTo>
                <a:cubicBezTo>
                  <a:pt x="1358" y="1126"/>
                  <a:pt x="1358" y="1126"/>
                  <a:pt x="1358" y="1126"/>
                </a:cubicBezTo>
                <a:cubicBezTo>
                  <a:pt x="1358" y="1139"/>
                  <a:pt x="1358" y="1139"/>
                  <a:pt x="1358" y="1139"/>
                </a:cubicBezTo>
                <a:cubicBezTo>
                  <a:pt x="1392" y="1139"/>
                  <a:pt x="1392" y="1139"/>
                  <a:pt x="1392" y="1139"/>
                </a:cubicBezTo>
                <a:cubicBezTo>
                  <a:pt x="1392" y="1240"/>
                  <a:pt x="1392" y="1240"/>
                  <a:pt x="1392" y="1240"/>
                </a:cubicBezTo>
                <a:cubicBezTo>
                  <a:pt x="1407" y="1240"/>
                  <a:pt x="1407" y="1240"/>
                  <a:pt x="1407" y="1240"/>
                </a:cubicBezTo>
                <a:cubicBezTo>
                  <a:pt x="1407" y="1139"/>
                  <a:pt x="1407" y="1139"/>
                  <a:pt x="1407" y="1139"/>
                </a:cubicBezTo>
                <a:lnTo>
                  <a:pt x="1442" y="1139"/>
                </a:lnTo>
                <a:close/>
                <a:moveTo>
                  <a:pt x="1534" y="1126"/>
                </a:moveTo>
                <a:cubicBezTo>
                  <a:pt x="1534" y="1194"/>
                  <a:pt x="1534" y="1194"/>
                  <a:pt x="1534" y="1194"/>
                </a:cubicBezTo>
                <a:cubicBezTo>
                  <a:pt x="1533" y="1202"/>
                  <a:pt x="1533" y="1206"/>
                  <a:pt x="1532" y="1211"/>
                </a:cubicBezTo>
                <a:cubicBezTo>
                  <a:pt x="1529" y="1224"/>
                  <a:pt x="1518" y="1230"/>
                  <a:pt x="1505" y="1230"/>
                </a:cubicBezTo>
                <a:cubicBezTo>
                  <a:pt x="1500" y="1230"/>
                  <a:pt x="1490" y="1230"/>
                  <a:pt x="1483" y="1221"/>
                </a:cubicBezTo>
                <a:cubicBezTo>
                  <a:pt x="1477" y="1214"/>
                  <a:pt x="1477" y="1205"/>
                  <a:pt x="1477" y="1195"/>
                </a:cubicBezTo>
                <a:cubicBezTo>
                  <a:pt x="1477" y="1126"/>
                  <a:pt x="1477" y="1126"/>
                  <a:pt x="1477" y="1126"/>
                </a:cubicBezTo>
                <a:cubicBezTo>
                  <a:pt x="1462" y="1126"/>
                  <a:pt x="1462" y="1126"/>
                  <a:pt x="1462" y="1126"/>
                </a:cubicBezTo>
                <a:cubicBezTo>
                  <a:pt x="1462" y="1197"/>
                  <a:pt x="1462" y="1197"/>
                  <a:pt x="1462" y="1197"/>
                </a:cubicBezTo>
                <a:cubicBezTo>
                  <a:pt x="1462" y="1210"/>
                  <a:pt x="1462" y="1218"/>
                  <a:pt x="1469" y="1228"/>
                </a:cubicBezTo>
                <a:cubicBezTo>
                  <a:pt x="1480" y="1242"/>
                  <a:pt x="1496" y="1243"/>
                  <a:pt x="1505" y="1243"/>
                </a:cubicBezTo>
                <a:cubicBezTo>
                  <a:pt x="1531" y="1243"/>
                  <a:pt x="1544" y="1228"/>
                  <a:pt x="1548" y="1214"/>
                </a:cubicBezTo>
                <a:cubicBezTo>
                  <a:pt x="1549" y="1209"/>
                  <a:pt x="1549" y="1204"/>
                  <a:pt x="1549" y="1199"/>
                </a:cubicBezTo>
                <a:cubicBezTo>
                  <a:pt x="1549" y="1126"/>
                  <a:pt x="1549" y="1126"/>
                  <a:pt x="1549" y="1126"/>
                </a:cubicBezTo>
                <a:lnTo>
                  <a:pt x="1534" y="1126"/>
                </a:lnTo>
                <a:close/>
                <a:moveTo>
                  <a:pt x="1631" y="1192"/>
                </a:moveTo>
                <a:cubicBezTo>
                  <a:pt x="1662" y="1240"/>
                  <a:pt x="1662" y="1240"/>
                  <a:pt x="1662" y="1240"/>
                </a:cubicBezTo>
                <a:cubicBezTo>
                  <a:pt x="1681" y="1240"/>
                  <a:pt x="1681" y="1240"/>
                  <a:pt x="1681" y="1240"/>
                </a:cubicBezTo>
                <a:cubicBezTo>
                  <a:pt x="1648" y="1191"/>
                  <a:pt x="1648" y="1191"/>
                  <a:pt x="1648" y="1191"/>
                </a:cubicBezTo>
                <a:cubicBezTo>
                  <a:pt x="1654" y="1190"/>
                  <a:pt x="1676" y="1186"/>
                  <a:pt x="1676" y="1159"/>
                </a:cubicBezTo>
                <a:cubicBezTo>
                  <a:pt x="1676" y="1149"/>
                  <a:pt x="1672" y="1139"/>
                  <a:pt x="1664" y="1133"/>
                </a:cubicBezTo>
                <a:cubicBezTo>
                  <a:pt x="1655" y="1126"/>
                  <a:pt x="1645" y="1126"/>
                  <a:pt x="1629" y="1126"/>
                </a:cubicBezTo>
                <a:cubicBezTo>
                  <a:pt x="1587" y="1126"/>
                  <a:pt x="1587" y="1126"/>
                  <a:pt x="1587" y="1126"/>
                </a:cubicBezTo>
                <a:cubicBezTo>
                  <a:pt x="1587" y="1240"/>
                  <a:pt x="1587" y="1240"/>
                  <a:pt x="1587" y="1240"/>
                </a:cubicBezTo>
                <a:cubicBezTo>
                  <a:pt x="1602" y="1240"/>
                  <a:pt x="1602" y="1240"/>
                  <a:pt x="1602" y="1240"/>
                </a:cubicBezTo>
                <a:cubicBezTo>
                  <a:pt x="1602" y="1192"/>
                  <a:pt x="1602" y="1192"/>
                  <a:pt x="1602" y="1192"/>
                </a:cubicBezTo>
                <a:lnTo>
                  <a:pt x="1631" y="1192"/>
                </a:lnTo>
                <a:close/>
                <a:moveTo>
                  <a:pt x="1602" y="1138"/>
                </a:moveTo>
                <a:cubicBezTo>
                  <a:pt x="1631" y="1138"/>
                  <a:pt x="1631" y="1138"/>
                  <a:pt x="1631" y="1138"/>
                </a:cubicBezTo>
                <a:cubicBezTo>
                  <a:pt x="1640" y="1138"/>
                  <a:pt x="1647" y="1138"/>
                  <a:pt x="1653" y="1143"/>
                </a:cubicBezTo>
                <a:cubicBezTo>
                  <a:pt x="1660" y="1149"/>
                  <a:pt x="1660" y="1156"/>
                  <a:pt x="1660" y="1159"/>
                </a:cubicBezTo>
                <a:cubicBezTo>
                  <a:pt x="1660" y="1168"/>
                  <a:pt x="1657" y="1175"/>
                  <a:pt x="1646" y="1178"/>
                </a:cubicBezTo>
                <a:cubicBezTo>
                  <a:pt x="1641" y="1179"/>
                  <a:pt x="1637" y="1179"/>
                  <a:pt x="1632" y="1179"/>
                </a:cubicBezTo>
                <a:cubicBezTo>
                  <a:pt x="1602" y="1179"/>
                  <a:pt x="1602" y="1179"/>
                  <a:pt x="1602" y="1179"/>
                </a:cubicBezTo>
                <a:lnTo>
                  <a:pt x="1602" y="1138"/>
                </a:lnTo>
                <a:close/>
                <a:moveTo>
                  <a:pt x="1775" y="1240"/>
                </a:moveTo>
                <a:cubicBezTo>
                  <a:pt x="1791" y="1240"/>
                  <a:pt x="1791" y="1240"/>
                  <a:pt x="1791" y="1240"/>
                </a:cubicBezTo>
                <a:cubicBezTo>
                  <a:pt x="1749" y="1126"/>
                  <a:pt x="1749" y="1126"/>
                  <a:pt x="1749" y="1126"/>
                </a:cubicBezTo>
                <a:cubicBezTo>
                  <a:pt x="1733" y="1126"/>
                  <a:pt x="1733" y="1126"/>
                  <a:pt x="1733" y="1126"/>
                </a:cubicBezTo>
                <a:cubicBezTo>
                  <a:pt x="1690" y="1240"/>
                  <a:pt x="1690" y="1240"/>
                  <a:pt x="1690" y="1240"/>
                </a:cubicBezTo>
                <a:cubicBezTo>
                  <a:pt x="1706" y="1240"/>
                  <a:pt x="1706" y="1240"/>
                  <a:pt x="1706" y="1240"/>
                </a:cubicBezTo>
                <a:cubicBezTo>
                  <a:pt x="1719" y="1205"/>
                  <a:pt x="1719" y="1205"/>
                  <a:pt x="1719" y="1205"/>
                </a:cubicBezTo>
                <a:cubicBezTo>
                  <a:pt x="1763" y="1205"/>
                  <a:pt x="1763" y="1205"/>
                  <a:pt x="1763" y="1205"/>
                </a:cubicBezTo>
                <a:lnTo>
                  <a:pt x="1775" y="1240"/>
                </a:lnTo>
                <a:close/>
                <a:moveTo>
                  <a:pt x="1724" y="1193"/>
                </a:moveTo>
                <a:cubicBezTo>
                  <a:pt x="1741" y="1145"/>
                  <a:pt x="1741" y="1145"/>
                  <a:pt x="1741" y="1145"/>
                </a:cubicBezTo>
                <a:cubicBezTo>
                  <a:pt x="1758" y="1193"/>
                  <a:pt x="1758" y="1193"/>
                  <a:pt x="1758" y="1193"/>
                </a:cubicBezTo>
                <a:lnTo>
                  <a:pt x="1724" y="1193"/>
                </a:lnTo>
                <a:close/>
                <a:moveTo>
                  <a:pt x="1952" y="1197"/>
                </a:moveTo>
                <a:cubicBezTo>
                  <a:pt x="1949" y="1221"/>
                  <a:pt x="1931" y="1231"/>
                  <a:pt x="1914" y="1231"/>
                </a:cubicBezTo>
                <a:cubicBezTo>
                  <a:pt x="1888" y="1231"/>
                  <a:pt x="1873" y="1211"/>
                  <a:pt x="1873" y="1182"/>
                </a:cubicBezTo>
                <a:cubicBezTo>
                  <a:pt x="1873" y="1171"/>
                  <a:pt x="1876" y="1159"/>
                  <a:pt x="1883" y="1149"/>
                </a:cubicBezTo>
                <a:cubicBezTo>
                  <a:pt x="1890" y="1140"/>
                  <a:pt x="1902" y="1135"/>
                  <a:pt x="1914" y="1135"/>
                </a:cubicBezTo>
                <a:cubicBezTo>
                  <a:pt x="1929" y="1135"/>
                  <a:pt x="1939" y="1142"/>
                  <a:pt x="1945" y="1148"/>
                </a:cubicBezTo>
                <a:cubicBezTo>
                  <a:pt x="1949" y="1153"/>
                  <a:pt x="1950" y="1157"/>
                  <a:pt x="1951" y="1161"/>
                </a:cubicBezTo>
                <a:cubicBezTo>
                  <a:pt x="1967" y="1158"/>
                  <a:pt x="1967" y="1158"/>
                  <a:pt x="1967" y="1158"/>
                </a:cubicBezTo>
                <a:cubicBezTo>
                  <a:pt x="1964" y="1150"/>
                  <a:pt x="1954" y="1123"/>
                  <a:pt x="1915" y="1123"/>
                </a:cubicBezTo>
                <a:cubicBezTo>
                  <a:pt x="1875" y="1123"/>
                  <a:pt x="1856" y="1151"/>
                  <a:pt x="1856" y="1183"/>
                </a:cubicBezTo>
                <a:cubicBezTo>
                  <a:pt x="1856" y="1215"/>
                  <a:pt x="1875" y="1243"/>
                  <a:pt x="1913" y="1243"/>
                </a:cubicBezTo>
                <a:cubicBezTo>
                  <a:pt x="1946" y="1243"/>
                  <a:pt x="1964" y="1221"/>
                  <a:pt x="1969" y="1199"/>
                </a:cubicBezTo>
                <a:lnTo>
                  <a:pt x="1952" y="1197"/>
                </a:lnTo>
                <a:close/>
                <a:moveTo>
                  <a:pt x="2103" y="1182"/>
                </a:moveTo>
                <a:cubicBezTo>
                  <a:pt x="2103" y="1145"/>
                  <a:pt x="2078" y="1123"/>
                  <a:pt x="2046" y="1123"/>
                </a:cubicBezTo>
                <a:cubicBezTo>
                  <a:pt x="2017" y="1123"/>
                  <a:pt x="1988" y="1141"/>
                  <a:pt x="1988" y="1183"/>
                </a:cubicBezTo>
                <a:cubicBezTo>
                  <a:pt x="1988" y="1219"/>
                  <a:pt x="2010" y="1243"/>
                  <a:pt x="2045" y="1243"/>
                </a:cubicBezTo>
                <a:cubicBezTo>
                  <a:pt x="2083" y="1243"/>
                  <a:pt x="2103" y="1216"/>
                  <a:pt x="2103" y="1182"/>
                </a:cubicBezTo>
                <a:close/>
                <a:moveTo>
                  <a:pt x="2087" y="1182"/>
                </a:moveTo>
                <a:cubicBezTo>
                  <a:pt x="2087" y="1206"/>
                  <a:pt x="2077" y="1231"/>
                  <a:pt x="2046" y="1231"/>
                </a:cubicBezTo>
                <a:cubicBezTo>
                  <a:pt x="2016" y="1231"/>
                  <a:pt x="2004" y="1207"/>
                  <a:pt x="2004" y="1183"/>
                </a:cubicBezTo>
                <a:cubicBezTo>
                  <a:pt x="2004" y="1157"/>
                  <a:pt x="2017" y="1135"/>
                  <a:pt x="2046" y="1135"/>
                </a:cubicBezTo>
                <a:cubicBezTo>
                  <a:pt x="2072" y="1135"/>
                  <a:pt x="2087" y="1154"/>
                  <a:pt x="2087" y="1182"/>
                </a:cubicBezTo>
                <a:close/>
                <a:moveTo>
                  <a:pt x="2209" y="1126"/>
                </a:moveTo>
                <a:cubicBezTo>
                  <a:pt x="2210" y="1218"/>
                  <a:pt x="2210" y="1218"/>
                  <a:pt x="2210" y="1218"/>
                </a:cubicBezTo>
                <a:cubicBezTo>
                  <a:pt x="2148" y="1126"/>
                  <a:pt x="2148" y="1126"/>
                  <a:pt x="2148" y="1126"/>
                </a:cubicBezTo>
                <a:cubicBezTo>
                  <a:pt x="2133" y="1126"/>
                  <a:pt x="2133" y="1126"/>
                  <a:pt x="2133" y="1126"/>
                </a:cubicBezTo>
                <a:cubicBezTo>
                  <a:pt x="2133" y="1240"/>
                  <a:pt x="2133" y="1240"/>
                  <a:pt x="2133" y="1240"/>
                </a:cubicBezTo>
                <a:cubicBezTo>
                  <a:pt x="2148" y="1240"/>
                  <a:pt x="2148" y="1240"/>
                  <a:pt x="2148" y="1240"/>
                </a:cubicBezTo>
                <a:cubicBezTo>
                  <a:pt x="2146" y="1147"/>
                  <a:pt x="2146" y="1147"/>
                  <a:pt x="2146" y="1147"/>
                </a:cubicBezTo>
                <a:cubicBezTo>
                  <a:pt x="2209" y="1240"/>
                  <a:pt x="2209" y="1240"/>
                  <a:pt x="2209" y="1240"/>
                </a:cubicBezTo>
                <a:cubicBezTo>
                  <a:pt x="2223" y="1240"/>
                  <a:pt x="2223" y="1240"/>
                  <a:pt x="2223" y="1240"/>
                </a:cubicBezTo>
                <a:cubicBezTo>
                  <a:pt x="2223" y="1126"/>
                  <a:pt x="2223" y="1126"/>
                  <a:pt x="2223" y="1126"/>
                </a:cubicBezTo>
                <a:lnTo>
                  <a:pt x="2209" y="1126"/>
                </a:lnTo>
                <a:close/>
                <a:moveTo>
                  <a:pt x="2327" y="1139"/>
                </a:moveTo>
                <a:cubicBezTo>
                  <a:pt x="2327" y="1126"/>
                  <a:pt x="2327" y="1126"/>
                  <a:pt x="2327" y="1126"/>
                </a:cubicBezTo>
                <a:cubicBezTo>
                  <a:pt x="2243" y="1126"/>
                  <a:pt x="2243" y="1126"/>
                  <a:pt x="2243" y="1126"/>
                </a:cubicBezTo>
                <a:cubicBezTo>
                  <a:pt x="2243" y="1139"/>
                  <a:pt x="2243" y="1139"/>
                  <a:pt x="2243" y="1139"/>
                </a:cubicBezTo>
                <a:cubicBezTo>
                  <a:pt x="2277" y="1139"/>
                  <a:pt x="2277" y="1139"/>
                  <a:pt x="2277" y="1139"/>
                </a:cubicBezTo>
                <a:cubicBezTo>
                  <a:pt x="2277" y="1240"/>
                  <a:pt x="2277" y="1240"/>
                  <a:pt x="2277" y="1240"/>
                </a:cubicBezTo>
                <a:cubicBezTo>
                  <a:pt x="2293" y="1240"/>
                  <a:pt x="2293" y="1240"/>
                  <a:pt x="2293" y="1240"/>
                </a:cubicBezTo>
                <a:cubicBezTo>
                  <a:pt x="2293" y="1139"/>
                  <a:pt x="2293" y="1139"/>
                  <a:pt x="2293" y="1139"/>
                </a:cubicBezTo>
                <a:lnTo>
                  <a:pt x="2327" y="1139"/>
                </a:lnTo>
                <a:close/>
                <a:moveTo>
                  <a:pt x="2418" y="1188"/>
                </a:moveTo>
                <a:cubicBezTo>
                  <a:pt x="2418" y="1175"/>
                  <a:pt x="2418" y="1175"/>
                  <a:pt x="2418" y="1175"/>
                </a:cubicBezTo>
                <a:cubicBezTo>
                  <a:pt x="2363" y="1175"/>
                  <a:pt x="2363" y="1175"/>
                  <a:pt x="2363" y="1175"/>
                </a:cubicBezTo>
                <a:cubicBezTo>
                  <a:pt x="2363" y="1139"/>
                  <a:pt x="2363" y="1139"/>
                  <a:pt x="2363" y="1139"/>
                </a:cubicBezTo>
                <a:cubicBezTo>
                  <a:pt x="2427" y="1139"/>
                  <a:pt x="2427" y="1139"/>
                  <a:pt x="2427" y="1139"/>
                </a:cubicBezTo>
                <a:cubicBezTo>
                  <a:pt x="2427" y="1126"/>
                  <a:pt x="2427" y="1126"/>
                  <a:pt x="2427" y="1126"/>
                </a:cubicBezTo>
                <a:cubicBezTo>
                  <a:pt x="2348" y="1126"/>
                  <a:pt x="2348" y="1126"/>
                  <a:pt x="2348" y="1126"/>
                </a:cubicBezTo>
                <a:cubicBezTo>
                  <a:pt x="2348" y="1240"/>
                  <a:pt x="2348" y="1240"/>
                  <a:pt x="2348" y="1240"/>
                </a:cubicBezTo>
                <a:cubicBezTo>
                  <a:pt x="2429" y="1240"/>
                  <a:pt x="2429" y="1240"/>
                  <a:pt x="2429" y="1240"/>
                </a:cubicBezTo>
                <a:cubicBezTo>
                  <a:pt x="2429" y="1227"/>
                  <a:pt x="2429" y="1227"/>
                  <a:pt x="2429" y="1227"/>
                </a:cubicBezTo>
                <a:cubicBezTo>
                  <a:pt x="2363" y="1227"/>
                  <a:pt x="2363" y="1227"/>
                  <a:pt x="2363" y="1227"/>
                </a:cubicBezTo>
                <a:cubicBezTo>
                  <a:pt x="2363" y="1188"/>
                  <a:pt x="2363" y="1188"/>
                  <a:pt x="2363" y="1188"/>
                </a:cubicBezTo>
                <a:lnTo>
                  <a:pt x="2418" y="1188"/>
                </a:lnTo>
                <a:close/>
                <a:moveTo>
                  <a:pt x="2547" y="1126"/>
                </a:moveTo>
                <a:cubicBezTo>
                  <a:pt x="2512" y="1220"/>
                  <a:pt x="2512" y="1220"/>
                  <a:pt x="2512" y="1220"/>
                </a:cubicBezTo>
                <a:cubicBezTo>
                  <a:pt x="2476" y="1126"/>
                  <a:pt x="2476" y="1126"/>
                  <a:pt x="2476" y="1126"/>
                </a:cubicBezTo>
                <a:cubicBezTo>
                  <a:pt x="2457" y="1126"/>
                  <a:pt x="2457" y="1126"/>
                  <a:pt x="2457" y="1126"/>
                </a:cubicBezTo>
                <a:cubicBezTo>
                  <a:pt x="2457" y="1240"/>
                  <a:pt x="2457" y="1240"/>
                  <a:pt x="2457" y="1240"/>
                </a:cubicBezTo>
                <a:cubicBezTo>
                  <a:pt x="2472" y="1240"/>
                  <a:pt x="2472" y="1240"/>
                  <a:pt x="2472" y="1240"/>
                </a:cubicBezTo>
                <a:cubicBezTo>
                  <a:pt x="2470" y="1146"/>
                  <a:pt x="2470" y="1146"/>
                  <a:pt x="2470" y="1146"/>
                </a:cubicBezTo>
                <a:cubicBezTo>
                  <a:pt x="2506" y="1240"/>
                  <a:pt x="2506" y="1240"/>
                  <a:pt x="2506" y="1240"/>
                </a:cubicBezTo>
                <a:cubicBezTo>
                  <a:pt x="2518" y="1240"/>
                  <a:pt x="2518" y="1240"/>
                  <a:pt x="2518" y="1240"/>
                </a:cubicBezTo>
                <a:cubicBezTo>
                  <a:pt x="2554" y="1144"/>
                  <a:pt x="2554" y="1144"/>
                  <a:pt x="2554" y="1144"/>
                </a:cubicBezTo>
                <a:cubicBezTo>
                  <a:pt x="2552" y="1240"/>
                  <a:pt x="2552" y="1240"/>
                  <a:pt x="2552" y="1240"/>
                </a:cubicBezTo>
                <a:cubicBezTo>
                  <a:pt x="2567" y="1240"/>
                  <a:pt x="2567" y="1240"/>
                  <a:pt x="2567" y="1240"/>
                </a:cubicBezTo>
                <a:cubicBezTo>
                  <a:pt x="2567" y="1126"/>
                  <a:pt x="2567" y="1126"/>
                  <a:pt x="2567" y="1126"/>
                </a:cubicBezTo>
                <a:lnTo>
                  <a:pt x="2547" y="1126"/>
                </a:lnTo>
                <a:close/>
                <a:moveTo>
                  <a:pt x="2650" y="1192"/>
                </a:moveTo>
                <a:cubicBezTo>
                  <a:pt x="2657" y="1192"/>
                  <a:pt x="2663" y="1192"/>
                  <a:pt x="2669" y="1190"/>
                </a:cubicBezTo>
                <a:cubicBezTo>
                  <a:pt x="2684" y="1185"/>
                  <a:pt x="2690" y="1171"/>
                  <a:pt x="2690" y="1158"/>
                </a:cubicBezTo>
                <a:cubicBezTo>
                  <a:pt x="2690" y="1145"/>
                  <a:pt x="2684" y="1132"/>
                  <a:pt x="2670" y="1128"/>
                </a:cubicBezTo>
                <a:cubicBezTo>
                  <a:pt x="2664" y="1126"/>
                  <a:pt x="2658" y="1126"/>
                  <a:pt x="2652" y="1126"/>
                </a:cubicBezTo>
                <a:cubicBezTo>
                  <a:pt x="2603" y="1126"/>
                  <a:pt x="2603" y="1126"/>
                  <a:pt x="2603" y="1126"/>
                </a:cubicBezTo>
                <a:cubicBezTo>
                  <a:pt x="2603" y="1240"/>
                  <a:pt x="2603" y="1240"/>
                  <a:pt x="2603" y="1240"/>
                </a:cubicBezTo>
                <a:cubicBezTo>
                  <a:pt x="2617" y="1240"/>
                  <a:pt x="2617" y="1240"/>
                  <a:pt x="2617" y="1240"/>
                </a:cubicBezTo>
                <a:cubicBezTo>
                  <a:pt x="2617" y="1192"/>
                  <a:pt x="2617" y="1192"/>
                  <a:pt x="2617" y="1192"/>
                </a:cubicBezTo>
                <a:lnTo>
                  <a:pt x="2650" y="1192"/>
                </a:lnTo>
                <a:close/>
                <a:moveTo>
                  <a:pt x="2617" y="1139"/>
                </a:moveTo>
                <a:cubicBezTo>
                  <a:pt x="2653" y="1139"/>
                  <a:pt x="2653" y="1139"/>
                  <a:pt x="2653" y="1139"/>
                </a:cubicBezTo>
                <a:cubicBezTo>
                  <a:pt x="2658" y="1139"/>
                  <a:pt x="2664" y="1139"/>
                  <a:pt x="2669" y="1143"/>
                </a:cubicBezTo>
                <a:cubicBezTo>
                  <a:pt x="2674" y="1148"/>
                  <a:pt x="2675" y="1154"/>
                  <a:pt x="2675" y="1158"/>
                </a:cubicBezTo>
                <a:cubicBezTo>
                  <a:pt x="2675" y="1164"/>
                  <a:pt x="2673" y="1169"/>
                  <a:pt x="2669" y="1173"/>
                </a:cubicBezTo>
                <a:cubicBezTo>
                  <a:pt x="2664" y="1178"/>
                  <a:pt x="2658" y="1178"/>
                  <a:pt x="2649" y="1178"/>
                </a:cubicBezTo>
                <a:cubicBezTo>
                  <a:pt x="2617" y="1178"/>
                  <a:pt x="2617" y="1178"/>
                  <a:pt x="2617" y="1178"/>
                </a:cubicBezTo>
                <a:lnTo>
                  <a:pt x="2617" y="1139"/>
                </a:lnTo>
                <a:close/>
                <a:moveTo>
                  <a:pt x="2825" y="1182"/>
                </a:moveTo>
                <a:cubicBezTo>
                  <a:pt x="2825" y="1145"/>
                  <a:pt x="2799" y="1123"/>
                  <a:pt x="2767" y="1123"/>
                </a:cubicBezTo>
                <a:cubicBezTo>
                  <a:pt x="2739" y="1123"/>
                  <a:pt x="2709" y="1141"/>
                  <a:pt x="2709" y="1183"/>
                </a:cubicBezTo>
                <a:cubicBezTo>
                  <a:pt x="2709" y="1219"/>
                  <a:pt x="2732" y="1243"/>
                  <a:pt x="2767" y="1243"/>
                </a:cubicBezTo>
                <a:cubicBezTo>
                  <a:pt x="2805" y="1243"/>
                  <a:pt x="2825" y="1216"/>
                  <a:pt x="2825" y="1182"/>
                </a:cubicBezTo>
                <a:close/>
                <a:moveTo>
                  <a:pt x="2808" y="1182"/>
                </a:moveTo>
                <a:cubicBezTo>
                  <a:pt x="2808" y="1206"/>
                  <a:pt x="2798" y="1231"/>
                  <a:pt x="2767" y="1231"/>
                </a:cubicBezTo>
                <a:cubicBezTo>
                  <a:pt x="2738" y="1231"/>
                  <a:pt x="2726" y="1207"/>
                  <a:pt x="2726" y="1183"/>
                </a:cubicBezTo>
                <a:cubicBezTo>
                  <a:pt x="2726" y="1157"/>
                  <a:pt x="2738" y="1135"/>
                  <a:pt x="2767" y="1135"/>
                </a:cubicBezTo>
                <a:cubicBezTo>
                  <a:pt x="2793" y="1135"/>
                  <a:pt x="2808" y="1154"/>
                  <a:pt x="2808" y="1182"/>
                </a:cubicBezTo>
                <a:close/>
                <a:moveTo>
                  <a:pt x="2899" y="1192"/>
                </a:moveTo>
                <a:cubicBezTo>
                  <a:pt x="2930" y="1240"/>
                  <a:pt x="2930" y="1240"/>
                  <a:pt x="2930" y="1240"/>
                </a:cubicBezTo>
                <a:cubicBezTo>
                  <a:pt x="2949" y="1240"/>
                  <a:pt x="2949" y="1240"/>
                  <a:pt x="2949" y="1240"/>
                </a:cubicBezTo>
                <a:cubicBezTo>
                  <a:pt x="2916" y="1191"/>
                  <a:pt x="2916" y="1191"/>
                  <a:pt x="2916" y="1191"/>
                </a:cubicBezTo>
                <a:cubicBezTo>
                  <a:pt x="2922" y="1190"/>
                  <a:pt x="2943" y="1186"/>
                  <a:pt x="2943" y="1159"/>
                </a:cubicBezTo>
                <a:cubicBezTo>
                  <a:pt x="2943" y="1149"/>
                  <a:pt x="2940" y="1139"/>
                  <a:pt x="2931" y="1133"/>
                </a:cubicBezTo>
                <a:cubicBezTo>
                  <a:pt x="2923" y="1126"/>
                  <a:pt x="2913" y="1126"/>
                  <a:pt x="2897" y="1126"/>
                </a:cubicBezTo>
                <a:cubicBezTo>
                  <a:pt x="2855" y="1126"/>
                  <a:pt x="2855" y="1126"/>
                  <a:pt x="2855" y="1126"/>
                </a:cubicBezTo>
                <a:cubicBezTo>
                  <a:pt x="2855" y="1240"/>
                  <a:pt x="2855" y="1240"/>
                  <a:pt x="2855" y="1240"/>
                </a:cubicBezTo>
                <a:cubicBezTo>
                  <a:pt x="2870" y="1240"/>
                  <a:pt x="2870" y="1240"/>
                  <a:pt x="2870" y="1240"/>
                </a:cubicBezTo>
                <a:cubicBezTo>
                  <a:pt x="2870" y="1192"/>
                  <a:pt x="2870" y="1192"/>
                  <a:pt x="2870" y="1192"/>
                </a:cubicBezTo>
                <a:lnTo>
                  <a:pt x="2899" y="1192"/>
                </a:lnTo>
                <a:close/>
                <a:moveTo>
                  <a:pt x="2870" y="1138"/>
                </a:moveTo>
                <a:cubicBezTo>
                  <a:pt x="2899" y="1138"/>
                  <a:pt x="2899" y="1138"/>
                  <a:pt x="2899" y="1138"/>
                </a:cubicBezTo>
                <a:cubicBezTo>
                  <a:pt x="2908" y="1138"/>
                  <a:pt x="2915" y="1138"/>
                  <a:pt x="2921" y="1143"/>
                </a:cubicBezTo>
                <a:cubicBezTo>
                  <a:pt x="2928" y="1149"/>
                  <a:pt x="2928" y="1156"/>
                  <a:pt x="2928" y="1159"/>
                </a:cubicBezTo>
                <a:cubicBezTo>
                  <a:pt x="2928" y="1168"/>
                  <a:pt x="2924" y="1175"/>
                  <a:pt x="2914" y="1178"/>
                </a:cubicBezTo>
                <a:cubicBezTo>
                  <a:pt x="2909" y="1179"/>
                  <a:pt x="2905" y="1179"/>
                  <a:pt x="2900" y="1179"/>
                </a:cubicBezTo>
                <a:cubicBezTo>
                  <a:pt x="2870" y="1179"/>
                  <a:pt x="2870" y="1179"/>
                  <a:pt x="2870" y="1179"/>
                </a:cubicBezTo>
                <a:lnTo>
                  <a:pt x="2870" y="1138"/>
                </a:lnTo>
                <a:close/>
                <a:moveTo>
                  <a:pt x="3043" y="1240"/>
                </a:moveTo>
                <a:cubicBezTo>
                  <a:pt x="3059" y="1240"/>
                  <a:pt x="3059" y="1240"/>
                  <a:pt x="3059" y="1240"/>
                </a:cubicBezTo>
                <a:cubicBezTo>
                  <a:pt x="3017" y="1126"/>
                  <a:pt x="3017" y="1126"/>
                  <a:pt x="3017" y="1126"/>
                </a:cubicBezTo>
                <a:cubicBezTo>
                  <a:pt x="3001" y="1126"/>
                  <a:pt x="3001" y="1126"/>
                  <a:pt x="3001" y="1126"/>
                </a:cubicBezTo>
                <a:cubicBezTo>
                  <a:pt x="2958" y="1240"/>
                  <a:pt x="2958" y="1240"/>
                  <a:pt x="2958" y="1240"/>
                </a:cubicBezTo>
                <a:cubicBezTo>
                  <a:pt x="2974" y="1240"/>
                  <a:pt x="2974" y="1240"/>
                  <a:pt x="2974" y="1240"/>
                </a:cubicBezTo>
                <a:cubicBezTo>
                  <a:pt x="2987" y="1205"/>
                  <a:pt x="2987" y="1205"/>
                  <a:pt x="2987" y="1205"/>
                </a:cubicBezTo>
                <a:cubicBezTo>
                  <a:pt x="3030" y="1205"/>
                  <a:pt x="3030" y="1205"/>
                  <a:pt x="3030" y="1205"/>
                </a:cubicBezTo>
                <a:lnTo>
                  <a:pt x="3043" y="1240"/>
                </a:lnTo>
                <a:close/>
                <a:moveTo>
                  <a:pt x="2992" y="1193"/>
                </a:moveTo>
                <a:cubicBezTo>
                  <a:pt x="3009" y="1145"/>
                  <a:pt x="3009" y="1145"/>
                  <a:pt x="3009" y="1145"/>
                </a:cubicBezTo>
                <a:cubicBezTo>
                  <a:pt x="3026" y="1193"/>
                  <a:pt x="3026" y="1193"/>
                  <a:pt x="3026" y="1193"/>
                </a:cubicBezTo>
                <a:lnTo>
                  <a:pt x="2992" y="1193"/>
                </a:lnTo>
                <a:close/>
                <a:moveTo>
                  <a:pt x="3009" y="1095"/>
                </a:moveTo>
                <a:cubicBezTo>
                  <a:pt x="3002" y="1115"/>
                  <a:pt x="3002" y="1115"/>
                  <a:pt x="3002" y="1115"/>
                </a:cubicBezTo>
                <a:cubicBezTo>
                  <a:pt x="3011" y="1115"/>
                  <a:pt x="3011" y="1115"/>
                  <a:pt x="3011" y="1115"/>
                </a:cubicBezTo>
                <a:cubicBezTo>
                  <a:pt x="3026" y="1095"/>
                  <a:pt x="3026" y="1095"/>
                  <a:pt x="3026" y="1095"/>
                </a:cubicBezTo>
                <a:lnTo>
                  <a:pt x="3009" y="1095"/>
                </a:lnTo>
                <a:close/>
                <a:moveTo>
                  <a:pt x="3155" y="1126"/>
                </a:moveTo>
                <a:cubicBezTo>
                  <a:pt x="3156" y="1218"/>
                  <a:pt x="3156" y="1218"/>
                  <a:pt x="3156" y="1218"/>
                </a:cubicBezTo>
                <a:cubicBezTo>
                  <a:pt x="3094" y="1126"/>
                  <a:pt x="3094" y="1126"/>
                  <a:pt x="3094" y="1126"/>
                </a:cubicBezTo>
                <a:cubicBezTo>
                  <a:pt x="3079" y="1126"/>
                  <a:pt x="3079" y="1126"/>
                  <a:pt x="3079" y="1126"/>
                </a:cubicBezTo>
                <a:cubicBezTo>
                  <a:pt x="3079" y="1240"/>
                  <a:pt x="3079" y="1240"/>
                  <a:pt x="3079" y="1240"/>
                </a:cubicBezTo>
                <a:cubicBezTo>
                  <a:pt x="3094" y="1240"/>
                  <a:pt x="3094" y="1240"/>
                  <a:pt x="3094" y="1240"/>
                </a:cubicBezTo>
                <a:cubicBezTo>
                  <a:pt x="3092" y="1147"/>
                  <a:pt x="3092" y="1147"/>
                  <a:pt x="3092" y="1147"/>
                </a:cubicBezTo>
                <a:cubicBezTo>
                  <a:pt x="3155" y="1240"/>
                  <a:pt x="3155" y="1240"/>
                  <a:pt x="3155" y="1240"/>
                </a:cubicBezTo>
                <a:cubicBezTo>
                  <a:pt x="3169" y="1240"/>
                  <a:pt x="3169" y="1240"/>
                  <a:pt x="3169" y="1240"/>
                </a:cubicBezTo>
                <a:cubicBezTo>
                  <a:pt x="3169" y="1126"/>
                  <a:pt x="3169" y="1126"/>
                  <a:pt x="3169" y="1126"/>
                </a:cubicBezTo>
                <a:lnTo>
                  <a:pt x="3155" y="1126"/>
                </a:lnTo>
                <a:close/>
                <a:moveTo>
                  <a:pt x="3278" y="1188"/>
                </a:moveTo>
                <a:cubicBezTo>
                  <a:pt x="3278" y="1175"/>
                  <a:pt x="3278" y="1175"/>
                  <a:pt x="3278" y="1175"/>
                </a:cubicBezTo>
                <a:cubicBezTo>
                  <a:pt x="3222" y="1175"/>
                  <a:pt x="3222" y="1175"/>
                  <a:pt x="3222" y="1175"/>
                </a:cubicBezTo>
                <a:cubicBezTo>
                  <a:pt x="3222" y="1139"/>
                  <a:pt x="3222" y="1139"/>
                  <a:pt x="3222" y="1139"/>
                </a:cubicBezTo>
                <a:cubicBezTo>
                  <a:pt x="3286" y="1139"/>
                  <a:pt x="3286" y="1139"/>
                  <a:pt x="3286" y="1139"/>
                </a:cubicBezTo>
                <a:cubicBezTo>
                  <a:pt x="3286" y="1126"/>
                  <a:pt x="3286" y="1126"/>
                  <a:pt x="3286" y="1126"/>
                </a:cubicBezTo>
                <a:cubicBezTo>
                  <a:pt x="3207" y="1126"/>
                  <a:pt x="3207" y="1126"/>
                  <a:pt x="3207" y="1126"/>
                </a:cubicBezTo>
                <a:cubicBezTo>
                  <a:pt x="3207" y="1240"/>
                  <a:pt x="3207" y="1240"/>
                  <a:pt x="3207" y="1240"/>
                </a:cubicBezTo>
                <a:cubicBezTo>
                  <a:pt x="3288" y="1240"/>
                  <a:pt x="3288" y="1240"/>
                  <a:pt x="3288" y="1240"/>
                </a:cubicBezTo>
                <a:cubicBezTo>
                  <a:pt x="3288" y="1227"/>
                  <a:pt x="3288" y="1227"/>
                  <a:pt x="3288" y="1227"/>
                </a:cubicBezTo>
                <a:cubicBezTo>
                  <a:pt x="3222" y="1227"/>
                  <a:pt x="3222" y="1227"/>
                  <a:pt x="3222" y="1227"/>
                </a:cubicBezTo>
                <a:cubicBezTo>
                  <a:pt x="3222" y="1188"/>
                  <a:pt x="3222" y="1188"/>
                  <a:pt x="3222" y="1188"/>
                </a:cubicBezTo>
                <a:lnTo>
                  <a:pt x="3278" y="1188"/>
                </a:lnTo>
                <a:close/>
                <a:moveTo>
                  <a:pt x="3385" y="1240"/>
                </a:moveTo>
                <a:cubicBezTo>
                  <a:pt x="3401" y="1240"/>
                  <a:pt x="3401" y="1240"/>
                  <a:pt x="3401" y="1240"/>
                </a:cubicBezTo>
                <a:cubicBezTo>
                  <a:pt x="3359" y="1126"/>
                  <a:pt x="3359" y="1126"/>
                  <a:pt x="3359" y="1126"/>
                </a:cubicBezTo>
                <a:cubicBezTo>
                  <a:pt x="3343" y="1126"/>
                  <a:pt x="3343" y="1126"/>
                  <a:pt x="3343" y="1126"/>
                </a:cubicBezTo>
                <a:cubicBezTo>
                  <a:pt x="3300" y="1240"/>
                  <a:pt x="3300" y="1240"/>
                  <a:pt x="3300" y="1240"/>
                </a:cubicBezTo>
                <a:cubicBezTo>
                  <a:pt x="3316" y="1240"/>
                  <a:pt x="3316" y="1240"/>
                  <a:pt x="3316" y="1240"/>
                </a:cubicBezTo>
                <a:cubicBezTo>
                  <a:pt x="3329" y="1205"/>
                  <a:pt x="3329" y="1205"/>
                  <a:pt x="3329" y="1205"/>
                </a:cubicBezTo>
                <a:cubicBezTo>
                  <a:pt x="3373" y="1205"/>
                  <a:pt x="3373" y="1205"/>
                  <a:pt x="3373" y="1205"/>
                </a:cubicBezTo>
                <a:lnTo>
                  <a:pt x="3385" y="1240"/>
                </a:lnTo>
                <a:close/>
                <a:moveTo>
                  <a:pt x="3334" y="1193"/>
                </a:moveTo>
                <a:cubicBezTo>
                  <a:pt x="3351" y="1145"/>
                  <a:pt x="3351" y="1145"/>
                  <a:pt x="3351" y="1145"/>
                </a:cubicBezTo>
                <a:cubicBezTo>
                  <a:pt x="3368" y="1193"/>
                  <a:pt x="3368" y="1193"/>
                  <a:pt x="3368" y="1193"/>
                </a:cubicBezTo>
                <a:lnTo>
                  <a:pt x="3334" y="1193"/>
                </a:lnTo>
                <a:close/>
              </a:path>
            </a:pathLst>
          </a:custGeom>
          <a:solidFill>
            <a:srgbClr val="FF4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9B9C2A1-8118-4D8D-AC1A-262F582B7E73}"/>
              </a:ext>
            </a:extLst>
          </p:cNvPr>
          <p:cNvGrpSpPr/>
          <p:nvPr/>
        </p:nvGrpSpPr>
        <p:grpSpPr>
          <a:xfrm>
            <a:off x="380853" y="4320056"/>
            <a:ext cx="6149643" cy="541703"/>
            <a:chOff x="380853" y="4320056"/>
            <a:chExt cx="6149643" cy="541703"/>
          </a:xfrm>
        </p:grpSpPr>
        <p:grpSp>
          <p:nvGrpSpPr>
            <p:cNvPr id="39" name="Group 38"/>
            <p:cNvGrpSpPr/>
            <p:nvPr/>
          </p:nvGrpSpPr>
          <p:grpSpPr>
            <a:xfrm>
              <a:off x="380853" y="4320056"/>
              <a:ext cx="6103710" cy="541703"/>
              <a:chOff x="386907" y="4123300"/>
              <a:chExt cx="8320695" cy="738460"/>
            </a:xfrm>
          </p:grpSpPr>
          <p:pic>
            <p:nvPicPr>
              <p:cNvPr id="40" name="Imagen 5"/>
              <p:cNvPicPr>
                <a:picLocks noChangeAspect="1"/>
              </p:cNvPicPr>
              <p:nvPr/>
            </p:nvPicPr>
            <p:blipFill rotWithShape="1">
              <a:blip r:embed="rId4"/>
              <a:srcRect l="8127" t="15646" r="6112" b="11098"/>
              <a:stretch/>
            </p:blipFill>
            <p:spPr>
              <a:xfrm>
                <a:off x="1501611" y="4315326"/>
                <a:ext cx="883696" cy="354408"/>
              </a:xfrm>
              <a:prstGeom prst="rect">
                <a:avLst/>
              </a:prstGeom>
            </p:spPr>
          </p:pic>
          <p:pic>
            <p:nvPicPr>
              <p:cNvPr id="41" name="Imagen 6"/>
              <p:cNvPicPr>
                <a:picLocks noChangeAspect="1"/>
              </p:cNvPicPr>
              <p:nvPr/>
            </p:nvPicPr>
            <p:blipFill rotWithShape="1">
              <a:blip r:embed="rId5"/>
              <a:srcRect l="5656" t="27916" r="7286" b="29508"/>
              <a:stretch/>
            </p:blipFill>
            <p:spPr>
              <a:xfrm>
                <a:off x="2761551" y="4359063"/>
                <a:ext cx="1150833" cy="266934"/>
              </a:xfrm>
              <a:prstGeom prst="rect">
                <a:avLst/>
              </a:prstGeom>
            </p:spPr>
          </p:pic>
          <p:pic>
            <p:nvPicPr>
              <p:cNvPr id="42" name="Imagen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09290" y="4240904"/>
                <a:ext cx="503252" cy="503252"/>
              </a:xfrm>
              <a:prstGeom prst="rect">
                <a:avLst/>
              </a:prstGeom>
            </p:spPr>
          </p:pic>
          <p:pic>
            <p:nvPicPr>
              <p:cNvPr id="43" name="Imagen 11"/>
              <p:cNvPicPr>
                <a:picLocks noChangeAspect="1"/>
              </p:cNvPicPr>
              <p:nvPr/>
            </p:nvPicPr>
            <p:blipFill rotWithShape="1">
              <a:blip r:embed="rId7"/>
              <a:srcRect l="8859" r="9030"/>
              <a:stretch/>
            </p:blipFill>
            <p:spPr>
              <a:xfrm>
                <a:off x="8288789" y="4237503"/>
                <a:ext cx="418813" cy="510055"/>
              </a:xfrm>
              <a:prstGeom prst="rect">
                <a:avLst/>
              </a:prstGeom>
            </p:spPr>
          </p:pic>
          <p:pic>
            <p:nvPicPr>
              <p:cNvPr id="44" name="Imagen 12"/>
              <p:cNvPicPr>
                <a:picLocks noChangeAspect="1"/>
              </p:cNvPicPr>
              <p:nvPr/>
            </p:nvPicPr>
            <p:blipFill rotWithShape="1">
              <a:blip r:embed="rId8"/>
              <a:srcRect l="4100" t="5935" r="3820" b="6911"/>
              <a:stretch/>
            </p:blipFill>
            <p:spPr>
              <a:xfrm>
                <a:off x="5641383" y="4326446"/>
                <a:ext cx="508364" cy="332169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5991" y="4239003"/>
                <a:ext cx="507055" cy="507055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628" y="4324205"/>
                <a:ext cx="976511" cy="336651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07" y="4123300"/>
                <a:ext cx="738460" cy="738460"/>
              </a:xfrm>
              <a:prstGeom prst="rect">
                <a:avLst/>
              </a:prstGeom>
            </p:spPr>
          </p:pic>
        </p:grpSp>
        <p:pic>
          <p:nvPicPr>
            <p:cNvPr id="1026" name="Picture 2" descr="Veum">
              <a:extLst>
                <a:ext uri="{FF2B5EF4-FFF2-40B4-BE49-F238E27FC236}">
                  <a16:creationId xmlns:a16="http://schemas.microsoft.com/office/drawing/2014/main" id="{35E19614-EC56-4C76-9566-075B6DF06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980" y="4406325"/>
              <a:ext cx="489516" cy="39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09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1178376" y="-940446"/>
            <a:ext cx="7572635" cy="3730186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sz="1350" dirty="0"/>
              <a:t>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72" y="718452"/>
            <a:ext cx="633942" cy="636248"/>
          </a:xfrm>
          <a:prstGeom prst="rect">
            <a:avLst/>
          </a:prstGeom>
        </p:spPr>
      </p:pic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5825566" y="296061"/>
            <a:ext cx="705803" cy="705803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21" name="CuadroTexto 12"/>
          <p:cNvSpPr txBox="1"/>
          <p:nvPr/>
        </p:nvSpPr>
        <p:spPr>
          <a:xfrm>
            <a:off x="2264260" y="2104315"/>
            <a:ext cx="2329485" cy="975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038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EF Core 2.0</a:t>
            </a:r>
          </a:p>
          <a:p>
            <a:pPr algn="ctr"/>
            <a:r>
              <a:rPr lang="es-ES_tradnl" sz="2700" dirty="0" err="1">
                <a:solidFill>
                  <a:srgbClr val="BC1B28"/>
                </a:solidFill>
                <a:latin typeface="Roboto" charset="0"/>
                <a:ea typeface="Roboto" charset="0"/>
                <a:cs typeface="Roboto" charset="0"/>
              </a:rPr>
              <a:t>Hands</a:t>
            </a:r>
            <a:r>
              <a:rPr lang="es-ES_tradnl" sz="2700" dirty="0">
                <a:solidFill>
                  <a:srgbClr val="BC1B2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rgbClr val="BC1B28"/>
                </a:solidFill>
                <a:latin typeface="Roboto" charset="0"/>
                <a:ea typeface="Roboto" charset="0"/>
                <a:cs typeface="Roboto" charset="0"/>
              </a:rPr>
              <a:t>On</a:t>
            </a:r>
            <a:endParaRPr lang="es-ES_tradnl" sz="4050" dirty="0">
              <a:solidFill>
                <a:srgbClr val="BC1B2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4625790" y="292476"/>
            <a:ext cx="908088" cy="710523"/>
          </a:xfrm>
          <a:custGeom>
            <a:avLst/>
            <a:gdLst>
              <a:gd name="T0" fmla="*/ 618 w 865"/>
              <a:gd name="T1" fmla="*/ 107 h 676"/>
              <a:gd name="T2" fmla="*/ 510 w 865"/>
              <a:gd name="T3" fmla="*/ 153 h 676"/>
              <a:gd name="T4" fmla="*/ 810 w 865"/>
              <a:gd name="T5" fmla="*/ 39 h 676"/>
              <a:gd name="T6" fmla="*/ 808 w 865"/>
              <a:gd name="T7" fmla="*/ 211 h 676"/>
              <a:gd name="T8" fmla="*/ 614 w 865"/>
              <a:gd name="T9" fmla="*/ 64 h 676"/>
              <a:gd name="T10" fmla="*/ 656 w 865"/>
              <a:gd name="T11" fmla="*/ 163 h 676"/>
              <a:gd name="T12" fmla="*/ 699 w 865"/>
              <a:gd name="T13" fmla="*/ 334 h 676"/>
              <a:gd name="T14" fmla="*/ 534 w 865"/>
              <a:gd name="T15" fmla="*/ 39 h 676"/>
              <a:gd name="T16" fmla="*/ 500 w 865"/>
              <a:gd name="T17" fmla="*/ 39 h 676"/>
              <a:gd name="T18" fmla="*/ 253 w 865"/>
              <a:gd name="T19" fmla="*/ 317 h 676"/>
              <a:gd name="T20" fmla="*/ 271 w 865"/>
              <a:gd name="T21" fmla="*/ 148 h 676"/>
              <a:gd name="T22" fmla="*/ 158 w 865"/>
              <a:gd name="T23" fmla="*/ 42 h 676"/>
              <a:gd name="T24" fmla="*/ 42 w 865"/>
              <a:gd name="T25" fmla="*/ 52 h 676"/>
              <a:gd name="T26" fmla="*/ 94 w 865"/>
              <a:gd name="T27" fmla="*/ 241 h 676"/>
              <a:gd name="T28" fmla="*/ 42 w 865"/>
              <a:gd name="T29" fmla="*/ 267 h 676"/>
              <a:gd name="T30" fmla="*/ 42 w 865"/>
              <a:gd name="T31" fmla="*/ 501 h 676"/>
              <a:gd name="T32" fmla="*/ 334 w 865"/>
              <a:gd name="T33" fmla="*/ 473 h 676"/>
              <a:gd name="T34" fmla="*/ 253 w 865"/>
              <a:gd name="T35" fmla="*/ 457 h 676"/>
              <a:gd name="T36" fmla="*/ 100 w 865"/>
              <a:gd name="T37" fmla="*/ 431 h 676"/>
              <a:gd name="T38" fmla="*/ 407 w 865"/>
              <a:gd name="T39" fmla="*/ 431 h 676"/>
              <a:gd name="T40" fmla="*/ 176 w 865"/>
              <a:gd name="T41" fmla="*/ 355 h 676"/>
              <a:gd name="T42" fmla="*/ 176 w 865"/>
              <a:gd name="T43" fmla="*/ 330 h 676"/>
              <a:gd name="T44" fmla="*/ 407 w 865"/>
              <a:gd name="T45" fmla="*/ 281 h 676"/>
              <a:gd name="T46" fmla="*/ 407 w 865"/>
              <a:gd name="T47" fmla="*/ 202 h 676"/>
              <a:gd name="T48" fmla="*/ 570 w 865"/>
              <a:gd name="T49" fmla="*/ 292 h 676"/>
              <a:gd name="T50" fmla="*/ 618 w 865"/>
              <a:gd name="T51" fmla="*/ 506 h 676"/>
              <a:gd name="T52" fmla="*/ 500 w 865"/>
              <a:gd name="T53" fmla="*/ 506 h 676"/>
              <a:gd name="T54" fmla="*/ 649 w 865"/>
              <a:gd name="T55" fmla="*/ 384 h 676"/>
              <a:gd name="T56" fmla="*/ 737 w 865"/>
              <a:gd name="T57" fmla="*/ 481 h 676"/>
              <a:gd name="T58" fmla="*/ 779 w 865"/>
              <a:gd name="T59" fmla="*/ 391 h 676"/>
              <a:gd name="T60" fmla="*/ 812 w 865"/>
              <a:gd name="T61" fmla="*/ 457 h 676"/>
              <a:gd name="T62" fmla="*/ 33 w 865"/>
              <a:gd name="T63" fmla="*/ 630 h 676"/>
              <a:gd name="T64" fmla="*/ 33 w 865"/>
              <a:gd name="T65" fmla="*/ 617 h 676"/>
              <a:gd name="T66" fmla="*/ 3 w 865"/>
              <a:gd name="T67" fmla="*/ 668 h 676"/>
              <a:gd name="T68" fmla="*/ 13 w 865"/>
              <a:gd name="T69" fmla="*/ 646 h 676"/>
              <a:gd name="T70" fmla="*/ 68 w 865"/>
              <a:gd name="T71" fmla="*/ 613 h 676"/>
              <a:gd name="T72" fmla="*/ 54 w 865"/>
              <a:gd name="T73" fmla="*/ 650 h 676"/>
              <a:gd name="T74" fmla="*/ 129 w 865"/>
              <a:gd name="T75" fmla="*/ 645 h 676"/>
              <a:gd name="T76" fmla="*/ 149 w 865"/>
              <a:gd name="T77" fmla="*/ 625 h 676"/>
              <a:gd name="T78" fmla="*/ 141 w 865"/>
              <a:gd name="T79" fmla="*/ 676 h 676"/>
              <a:gd name="T80" fmla="*/ 186 w 865"/>
              <a:gd name="T81" fmla="*/ 648 h 676"/>
              <a:gd name="T82" fmla="*/ 186 w 865"/>
              <a:gd name="T83" fmla="*/ 638 h 676"/>
              <a:gd name="T84" fmla="*/ 268 w 865"/>
              <a:gd name="T85" fmla="*/ 623 h 676"/>
              <a:gd name="T86" fmla="*/ 255 w 865"/>
              <a:gd name="T87" fmla="*/ 626 h 676"/>
              <a:gd name="T88" fmla="*/ 276 w 865"/>
              <a:gd name="T89" fmla="*/ 623 h 676"/>
              <a:gd name="T90" fmla="*/ 398 w 865"/>
              <a:gd name="T91" fmla="*/ 648 h 676"/>
              <a:gd name="T92" fmla="*/ 373 w 865"/>
              <a:gd name="T93" fmla="*/ 623 h 676"/>
              <a:gd name="T94" fmla="*/ 463 w 865"/>
              <a:gd name="T95" fmla="*/ 676 h 676"/>
              <a:gd name="T96" fmla="*/ 410 w 865"/>
              <a:gd name="T97" fmla="*/ 613 h 676"/>
              <a:gd name="T98" fmla="*/ 531 w 865"/>
              <a:gd name="T99" fmla="*/ 648 h 676"/>
              <a:gd name="T100" fmla="*/ 509 w 865"/>
              <a:gd name="T101" fmla="*/ 623 h 676"/>
              <a:gd name="T102" fmla="*/ 500 w 865"/>
              <a:gd name="T103" fmla="*/ 648 h 676"/>
              <a:gd name="T104" fmla="*/ 587 w 865"/>
              <a:gd name="T105" fmla="*/ 642 h 676"/>
              <a:gd name="T106" fmla="*/ 577 w 865"/>
              <a:gd name="T107" fmla="*/ 633 h 676"/>
              <a:gd name="T108" fmla="*/ 642 w 865"/>
              <a:gd name="T109" fmla="*/ 676 h 676"/>
              <a:gd name="T110" fmla="*/ 713 w 865"/>
              <a:gd name="T111" fmla="*/ 676 h 676"/>
              <a:gd name="T112" fmla="*/ 681 w 865"/>
              <a:gd name="T113" fmla="*/ 633 h 676"/>
              <a:gd name="T114" fmla="*/ 686 w 865"/>
              <a:gd name="T115" fmla="*/ 666 h 676"/>
              <a:gd name="T116" fmla="*/ 726 w 865"/>
              <a:gd name="T117" fmla="*/ 619 h 676"/>
              <a:gd name="T118" fmla="*/ 733 w 865"/>
              <a:gd name="T119" fmla="*/ 636 h 676"/>
              <a:gd name="T120" fmla="*/ 789 w 865"/>
              <a:gd name="T121" fmla="*/ 627 h 676"/>
              <a:gd name="T122" fmla="*/ 852 w 865"/>
              <a:gd name="T123" fmla="*/ 62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65" h="676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  <a:moveTo>
                  <a:pt x="13" y="642"/>
                </a:moveTo>
                <a:cubicBezTo>
                  <a:pt x="18" y="642"/>
                  <a:pt x="18" y="642"/>
                  <a:pt x="18" y="642"/>
                </a:cubicBezTo>
                <a:cubicBezTo>
                  <a:pt x="21" y="642"/>
                  <a:pt x="24" y="641"/>
                  <a:pt x="26" y="640"/>
                </a:cubicBezTo>
                <a:cubicBezTo>
                  <a:pt x="28" y="639"/>
                  <a:pt x="30" y="638"/>
                  <a:pt x="31" y="636"/>
                </a:cubicBezTo>
                <a:cubicBezTo>
                  <a:pt x="32" y="634"/>
                  <a:pt x="33" y="632"/>
                  <a:pt x="33" y="630"/>
                </a:cubicBezTo>
                <a:cubicBezTo>
                  <a:pt x="33" y="626"/>
                  <a:pt x="31" y="623"/>
                  <a:pt x="29" y="621"/>
                </a:cubicBezTo>
                <a:cubicBezTo>
                  <a:pt x="27" y="618"/>
                  <a:pt x="24" y="617"/>
                  <a:pt x="20" y="617"/>
                </a:cubicBezTo>
                <a:cubicBezTo>
                  <a:pt x="16" y="617"/>
                  <a:pt x="12" y="618"/>
                  <a:pt x="10" y="621"/>
                </a:cubicBezTo>
                <a:cubicBezTo>
                  <a:pt x="7" y="623"/>
                  <a:pt x="6" y="626"/>
                  <a:pt x="6" y="630"/>
                </a:cubicBezTo>
                <a:cubicBezTo>
                  <a:pt x="1" y="630"/>
                  <a:pt x="1" y="630"/>
                  <a:pt x="1" y="630"/>
                </a:cubicBezTo>
                <a:cubicBezTo>
                  <a:pt x="1" y="627"/>
                  <a:pt x="2" y="624"/>
                  <a:pt x="3" y="621"/>
                </a:cubicBezTo>
                <a:cubicBezTo>
                  <a:pt x="5" y="619"/>
                  <a:pt x="7" y="617"/>
                  <a:pt x="10" y="615"/>
                </a:cubicBezTo>
                <a:cubicBezTo>
                  <a:pt x="13" y="614"/>
                  <a:pt x="16" y="613"/>
                  <a:pt x="20" y="613"/>
                </a:cubicBezTo>
                <a:cubicBezTo>
                  <a:pt x="25" y="613"/>
                  <a:pt x="30" y="614"/>
                  <a:pt x="33" y="617"/>
                </a:cubicBezTo>
                <a:cubicBezTo>
                  <a:pt x="36" y="621"/>
                  <a:pt x="38" y="625"/>
                  <a:pt x="38" y="630"/>
                </a:cubicBezTo>
                <a:cubicBezTo>
                  <a:pt x="38" y="633"/>
                  <a:pt x="37" y="636"/>
                  <a:pt x="35" y="638"/>
                </a:cubicBezTo>
                <a:cubicBezTo>
                  <a:pt x="33" y="641"/>
                  <a:pt x="30" y="643"/>
                  <a:pt x="27" y="644"/>
                </a:cubicBezTo>
                <a:cubicBezTo>
                  <a:pt x="31" y="645"/>
                  <a:pt x="34" y="647"/>
                  <a:pt x="36" y="649"/>
                </a:cubicBezTo>
                <a:cubicBezTo>
                  <a:pt x="38" y="652"/>
                  <a:pt x="39" y="655"/>
                  <a:pt x="39" y="659"/>
                </a:cubicBezTo>
                <a:cubicBezTo>
                  <a:pt x="39" y="664"/>
                  <a:pt x="37" y="668"/>
                  <a:pt x="34" y="672"/>
                </a:cubicBezTo>
                <a:cubicBezTo>
                  <a:pt x="30" y="675"/>
                  <a:pt x="26" y="676"/>
                  <a:pt x="20" y="676"/>
                </a:cubicBezTo>
                <a:cubicBezTo>
                  <a:pt x="16" y="676"/>
                  <a:pt x="13" y="676"/>
                  <a:pt x="10" y="674"/>
                </a:cubicBezTo>
                <a:cubicBezTo>
                  <a:pt x="7" y="673"/>
                  <a:pt x="4" y="671"/>
                  <a:pt x="3" y="668"/>
                </a:cubicBezTo>
                <a:cubicBezTo>
                  <a:pt x="1" y="665"/>
                  <a:pt x="0" y="662"/>
                  <a:pt x="0" y="659"/>
                </a:cubicBezTo>
                <a:cubicBezTo>
                  <a:pt x="5" y="659"/>
                  <a:pt x="5" y="659"/>
                  <a:pt x="5" y="659"/>
                </a:cubicBezTo>
                <a:cubicBezTo>
                  <a:pt x="5" y="663"/>
                  <a:pt x="6" y="666"/>
                  <a:pt x="9" y="668"/>
                </a:cubicBezTo>
                <a:cubicBezTo>
                  <a:pt x="12" y="671"/>
                  <a:pt x="15" y="672"/>
                  <a:pt x="20" y="672"/>
                </a:cubicBezTo>
                <a:cubicBezTo>
                  <a:pt x="24" y="672"/>
                  <a:pt x="28" y="671"/>
                  <a:pt x="30" y="669"/>
                </a:cubicBezTo>
                <a:cubicBezTo>
                  <a:pt x="32" y="667"/>
                  <a:pt x="34" y="663"/>
                  <a:pt x="34" y="659"/>
                </a:cubicBezTo>
                <a:cubicBezTo>
                  <a:pt x="34" y="655"/>
                  <a:pt x="32" y="652"/>
                  <a:pt x="30" y="650"/>
                </a:cubicBezTo>
                <a:cubicBezTo>
                  <a:pt x="27" y="647"/>
                  <a:pt x="23" y="646"/>
                  <a:pt x="18" y="646"/>
                </a:cubicBezTo>
                <a:cubicBezTo>
                  <a:pt x="13" y="646"/>
                  <a:pt x="13" y="646"/>
                  <a:pt x="13" y="646"/>
                </a:cubicBezTo>
                <a:lnTo>
                  <a:pt x="13" y="642"/>
                </a:lnTo>
                <a:close/>
                <a:moveTo>
                  <a:pt x="87" y="650"/>
                </a:moveTo>
                <a:cubicBezTo>
                  <a:pt x="87" y="659"/>
                  <a:pt x="86" y="665"/>
                  <a:pt x="82" y="670"/>
                </a:cubicBezTo>
                <a:cubicBezTo>
                  <a:pt x="79" y="674"/>
                  <a:pt x="74" y="676"/>
                  <a:pt x="68" y="676"/>
                </a:cubicBezTo>
                <a:cubicBezTo>
                  <a:pt x="62" y="676"/>
                  <a:pt x="57" y="674"/>
                  <a:pt x="54" y="670"/>
                </a:cubicBezTo>
                <a:cubicBezTo>
                  <a:pt x="51" y="665"/>
                  <a:pt x="49" y="659"/>
                  <a:pt x="49" y="650"/>
                </a:cubicBezTo>
                <a:cubicBezTo>
                  <a:pt x="49" y="639"/>
                  <a:pt x="49" y="639"/>
                  <a:pt x="49" y="639"/>
                </a:cubicBezTo>
                <a:cubicBezTo>
                  <a:pt x="49" y="631"/>
                  <a:pt x="51" y="624"/>
                  <a:pt x="54" y="620"/>
                </a:cubicBezTo>
                <a:cubicBezTo>
                  <a:pt x="57" y="615"/>
                  <a:pt x="62" y="613"/>
                  <a:pt x="68" y="613"/>
                </a:cubicBezTo>
                <a:cubicBezTo>
                  <a:pt x="74" y="613"/>
                  <a:pt x="79" y="615"/>
                  <a:pt x="82" y="619"/>
                </a:cubicBezTo>
                <a:cubicBezTo>
                  <a:pt x="85" y="624"/>
                  <a:pt x="87" y="630"/>
                  <a:pt x="87" y="638"/>
                </a:cubicBezTo>
                <a:lnTo>
                  <a:pt x="87" y="650"/>
                </a:lnTo>
                <a:close/>
                <a:moveTo>
                  <a:pt x="82" y="639"/>
                </a:moveTo>
                <a:cubicBezTo>
                  <a:pt x="82" y="632"/>
                  <a:pt x="81" y="626"/>
                  <a:pt x="79" y="623"/>
                </a:cubicBezTo>
                <a:cubicBezTo>
                  <a:pt x="76" y="619"/>
                  <a:pt x="73" y="617"/>
                  <a:pt x="68" y="617"/>
                </a:cubicBezTo>
                <a:cubicBezTo>
                  <a:pt x="64" y="617"/>
                  <a:pt x="60" y="619"/>
                  <a:pt x="58" y="623"/>
                </a:cubicBezTo>
                <a:cubicBezTo>
                  <a:pt x="55" y="626"/>
                  <a:pt x="54" y="631"/>
                  <a:pt x="54" y="638"/>
                </a:cubicBezTo>
                <a:cubicBezTo>
                  <a:pt x="54" y="650"/>
                  <a:pt x="54" y="650"/>
                  <a:pt x="54" y="650"/>
                </a:cubicBezTo>
                <a:cubicBezTo>
                  <a:pt x="54" y="657"/>
                  <a:pt x="55" y="663"/>
                  <a:pt x="58" y="667"/>
                </a:cubicBezTo>
                <a:cubicBezTo>
                  <a:pt x="60" y="670"/>
                  <a:pt x="64" y="672"/>
                  <a:pt x="68" y="672"/>
                </a:cubicBezTo>
                <a:cubicBezTo>
                  <a:pt x="73" y="672"/>
                  <a:pt x="76" y="670"/>
                  <a:pt x="79" y="667"/>
                </a:cubicBezTo>
                <a:cubicBezTo>
                  <a:pt x="81" y="663"/>
                  <a:pt x="82" y="658"/>
                  <a:pt x="82" y="651"/>
                </a:cubicBezTo>
                <a:lnTo>
                  <a:pt x="82" y="639"/>
                </a:lnTo>
                <a:close/>
                <a:moveTo>
                  <a:pt x="151" y="659"/>
                </a:moveTo>
                <a:cubicBezTo>
                  <a:pt x="151" y="657"/>
                  <a:pt x="150" y="655"/>
                  <a:pt x="149" y="653"/>
                </a:cubicBezTo>
                <a:cubicBezTo>
                  <a:pt x="147" y="652"/>
                  <a:pt x="144" y="651"/>
                  <a:pt x="139" y="649"/>
                </a:cubicBezTo>
                <a:cubicBezTo>
                  <a:pt x="135" y="648"/>
                  <a:pt x="131" y="646"/>
                  <a:pt x="129" y="645"/>
                </a:cubicBezTo>
                <a:cubicBezTo>
                  <a:pt x="122" y="641"/>
                  <a:pt x="118" y="636"/>
                  <a:pt x="118" y="629"/>
                </a:cubicBezTo>
                <a:cubicBezTo>
                  <a:pt x="118" y="626"/>
                  <a:pt x="119" y="623"/>
                  <a:pt x="121" y="620"/>
                </a:cubicBezTo>
                <a:cubicBezTo>
                  <a:pt x="123" y="618"/>
                  <a:pt x="125" y="616"/>
                  <a:pt x="129" y="614"/>
                </a:cubicBezTo>
                <a:cubicBezTo>
                  <a:pt x="133" y="613"/>
                  <a:pt x="137" y="612"/>
                  <a:pt x="141" y="612"/>
                </a:cubicBezTo>
                <a:cubicBezTo>
                  <a:pt x="146" y="612"/>
                  <a:pt x="150" y="613"/>
                  <a:pt x="153" y="614"/>
                </a:cubicBezTo>
                <a:cubicBezTo>
                  <a:pt x="157" y="616"/>
                  <a:pt x="159" y="618"/>
                  <a:pt x="161" y="621"/>
                </a:cubicBezTo>
                <a:cubicBezTo>
                  <a:pt x="163" y="624"/>
                  <a:pt x="164" y="628"/>
                  <a:pt x="164" y="631"/>
                </a:cubicBezTo>
                <a:cubicBezTo>
                  <a:pt x="151" y="631"/>
                  <a:pt x="151" y="631"/>
                  <a:pt x="151" y="631"/>
                </a:cubicBezTo>
                <a:cubicBezTo>
                  <a:pt x="151" y="628"/>
                  <a:pt x="150" y="626"/>
                  <a:pt x="149" y="625"/>
                </a:cubicBezTo>
                <a:cubicBezTo>
                  <a:pt x="147" y="623"/>
                  <a:pt x="144" y="622"/>
                  <a:pt x="141" y="622"/>
                </a:cubicBezTo>
                <a:cubicBezTo>
                  <a:pt x="138" y="622"/>
                  <a:pt x="135" y="623"/>
                  <a:pt x="134" y="624"/>
                </a:cubicBezTo>
                <a:cubicBezTo>
                  <a:pt x="132" y="626"/>
                  <a:pt x="131" y="627"/>
                  <a:pt x="131" y="630"/>
                </a:cubicBezTo>
                <a:cubicBezTo>
                  <a:pt x="131" y="632"/>
                  <a:pt x="132" y="633"/>
                  <a:pt x="134" y="635"/>
                </a:cubicBezTo>
                <a:cubicBezTo>
                  <a:pt x="136" y="636"/>
                  <a:pt x="139" y="637"/>
                  <a:pt x="143" y="639"/>
                </a:cubicBezTo>
                <a:cubicBezTo>
                  <a:pt x="150" y="641"/>
                  <a:pt x="156" y="643"/>
                  <a:pt x="159" y="647"/>
                </a:cubicBezTo>
                <a:cubicBezTo>
                  <a:pt x="163" y="650"/>
                  <a:pt x="164" y="654"/>
                  <a:pt x="164" y="659"/>
                </a:cubicBezTo>
                <a:cubicBezTo>
                  <a:pt x="164" y="664"/>
                  <a:pt x="162" y="669"/>
                  <a:pt x="158" y="672"/>
                </a:cubicBezTo>
                <a:cubicBezTo>
                  <a:pt x="154" y="675"/>
                  <a:pt x="148" y="676"/>
                  <a:pt x="141" y="676"/>
                </a:cubicBezTo>
                <a:cubicBezTo>
                  <a:pt x="137" y="676"/>
                  <a:pt x="132" y="676"/>
                  <a:pt x="128" y="674"/>
                </a:cubicBezTo>
                <a:cubicBezTo>
                  <a:pt x="124" y="672"/>
                  <a:pt x="121" y="670"/>
                  <a:pt x="119" y="667"/>
                </a:cubicBezTo>
                <a:cubicBezTo>
                  <a:pt x="117" y="663"/>
                  <a:pt x="116" y="660"/>
                  <a:pt x="116" y="656"/>
                </a:cubicBezTo>
                <a:cubicBezTo>
                  <a:pt x="129" y="656"/>
                  <a:pt x="129" y="656"/>
                  <a:pt x="129" y="656"/>
                </a:cubicBezTo>
                <a:cubicBezTo>
                  <a:pt x="129" y="663"/>
                  <a:pt x="133" y="666"/>
                  <a:pt x="141" y="666"/>
                </a:cubicBezTo>
                <a:cubicBezTo>
                  <a:pt x="145" y="666"/>
                  <a:pt x="147" y="666"/>
                  <a:pt x="149" y="664"/>
                </a:cubicBezTo>
                <a:cubicBezTo>
                  <a:pt x="150" y="663"/>
                  <a:pt x="151" y="661"/>
                  <a:pt x="151" y="659"/>
                </a:cubicBezTo>
                <a:close/>
                <a:moveTo>
                  <a:pt x="211" y="648"/>
                </a:moveTo>
                <a:cubicBezTo>
                  <a:pt x="186" y="648"/>
                  <a:pt x="186" y="648"/>
                  <a:pt x="186" y="648"/>
                </a:cubicBezTo>
                <a:cubicBezTo>
                  <a:pt x="186" y="665"/>
                  <a:pt x="186" y="665"/>
                  <a:pt x="186" y="665"/>
                </a:cubicBezTo>
                <a:cubicBezTo>
                  <a:pt x="215" y="665"/>
                  <a:pt x="215" y="665"/>
                  <a:pt x="215" y="665"/>
                </a:cubicBezTo>
                <a:cubicBezTo>
                  <a:pt x="215" y="676"/>
                  <a:pt x="215" y="676"/>
                  <a:pt x="215" y="676"/>
                </a:cubicBezTo>
                <a:cubicBezTo>
                  <a:pt x="173" y="676"/>
                  <a:pt x="173" y="676"/>
                  <a:pt x="173" y="676"/>
                </a:cubicBezTo>
                <a:cubicBezTo>
                  <a:pt x="173" y="613"/>
                  <a:pt x="173" y="613"/>
                  <a:pt x="173" y="613"/>
                </a:cubicBezTo>
                <a:cubicBezTo>
                  <a:pt x="215" y="613"/>
                  <a:pt x="215" y="613"/>
                  <a:pt x="215" y="613"/>
                </a:cubicBezTo>
                <a:cubicBezTo>
                  <a:pt x="215" y="623"/>
                  <a:pt x="215" y="623"/>
                  <a:pt x="215" y="623"/>
                </a:cubicBezTo>
                <a:cubicBezTo>
                  <a:pt x="186" y="623"/>
                  <a:pt x="186" y="623"/>
                  <a:pt x="186" y="623"/>
                </a:cubicBezTo>
                <a:cubicBezTo>
                  <a:pt x="186" y="638"/>
                  <a:pt x="186" y="638"/>
                  <a:pt x="186" y="638"/>
                </a:cubicBezTo>
                <a:cubicBezTo>
                  <a:pt x="211" y="638"/>
                  <a:pt x="211" y="638"/>
                  <a:pt x="211" y="638"/>
                </a:cubicBezTo>
                <a:lnTo>
                  <a:pt x="211" y="648"/>
                </a:lnTo>
                <a:close/>
                <a:moveTo>
                  <a:pt x="236" y="653"/>
                </a:moveTo>
                <a:cubicBezTo>
                  <a:pt x="236" y="676"/>
                  <a:pt x="236" y="676"/>
                  <a:pt x="236" y="676"/>
                </a:cubicBezTo>
                <a:cubicBezTo>
                  <a:pt x="223" y="676"/>
                  <a:pt x="223" y="676"/>
                  <a:pt x="223" y="676"/>
                </a:cubicBezTo>
                <a:cubicBezTo>
                  <a:pt x="223" y="613"/>
                  <a:pt x="223" y="613"/>
                  <a:pt x="223" y="613"/>
                </a:cubicBezTo>
                <a:cubicBezTo>
                  <a:pt x="247" y="613"/>
                  <a:pt x="247" y="613"/>
                  <a:pt x="247" y="613"/>
                </a:cubicBezTo>
                <a:cubicBezTo>
                  <a:pt x="252" y="613"/>
                  <a:pt x="256" y="614"/>
                  <a:pt x="260" y="615"/>
                </a:cubicBezTo>
                <a:cubicBezTo>
                  <a:pt x="263" y="617"/>
                  <a:pt x="266" y="620"/>
                  <a:pt x="268" y="623"/>
                </a:cubicBezTo>
                <a:cubicBezTo>
                  <a:pt x="270" y="626"/>
                  <a:pt x="271" y="630"/>
                  <a:pt x="271" y="634"/>
                </a:cubicBezTo>
                <a:cubicBezTo>
                  <a:pt x="271" y="640"/>
                  <a:pt x="269" y="645"/>
                  <a:pt x="264" y="648"/>
                </a:cubicBezTo>
                <a:cubicBezTo>
                  <a:pt x="260" y="652"/>
                  <a:pt x="254" y="653"/>
                  <a:pt x="247" y="653"/>
                </a:cubicBezTo>
                <a:lnTo>
                  <a:pt x="236" y="653"/>
                </a:lnTo>
                <a:close/>
                <a:moveTo>
                  <a:pt x="236" y="643"/>
                </a:moveTo>
                <a:cubicBezTo>
                  <a:pt x="247" y="643"/>
                  <a:pt x="247" y="643"/>
                  <a:pt x="247" y="643"/>
                </a:cubicBezTo>
                <a:cubicBezTo>
                  <a:pt x="251" y="643"/>
                  <a:pt x="253" y="642"/>
                  <a:pt x="255" y="641"/>
                </a:cubicBezTo>
                <a:cubicBezTo>
                  <a:pt x="257" y="639"/>
                  <a:pt x="258" y="637"/>
                  <a:pt x="258" y="634"/>
                </a:cubicBezTo>
                <a:cubicBezTo>
                  <a:pt x="258" y="631"/>
                  <a:pt x="257" y="628"/>
                  <a:pt x="255" y="626"/>
                </a:cubicBezTo>
                <a:cubicBezTo>
                  <a:pt x="253" y="624"/>
                  <a:pt x="251" y="623"/>
                  <a:pt x="247" y="623"/>
                </a:cubicBezTo>
                <a:cubicBezTo>
                  <a:pt x="236" y="623"/>
                  <a:pt x="236" y="623"/>
                  <a:pt x="236" y="623"/>
                </a:cubicBezTo>
                <a:lnTo>
                  <a:pt x="236" y="643"/>
                </a:lnTo>
                <a:close/>
                <a:moveTo>
                  <a:pt x="327" y="623"/>
                </a:moveTo>
                <a:cubicBezTo>
                  <a:pt x="308" y="623"/>
                  <a:pt x="308" y="623"/>
                  <a:pt x="308" y="623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295" y="676"/>
                  <a:pt x="295" y="676"/>
                  <a:pt x="295" y="676"/>
                </a:cubicBezTo>
                <a:cubicBezTo>
                  <a:pt x="295" y="623"/>
                  <a:pt x="295" y="623"/>
                  <a:pt x="295" y="623"/>
                </a:cubicBezTo>
                <a:cubicBezTo>
                  <a:pt x="276" y="623"/>
                  <a:pt x="276" y="623"/>
                  <a:pt x="276" y="623"/>
                </a:cubicBezTo>
                <a:cubicBezTo>
                  <a:pt x="276" y="613"/>
                  <a:pt x="276" y="613"/>
                  <a:pt x="276" y="613"/>
                </a:cubicBezTo>
                <a:cubicBezTo>
                  <a:pt x="327" y="613"/>
                  <a:pt x="327" y="613"/>
                  <a:pt x="327" y="613"/>
                </a:cubicBezTo>
                <a:lnTo>
                  <a:pt x="327" y="623"/>
                </a:lnTo>
                <a:close/>
                <a:moveTo>
                  <a:pt x="348" y="676"/>
                </a:moveTo>
                <a:cubicBezTo>
                  <a:pt x="335" y="676"/>
                  <a:pt x="335" y="676"/>
                  <a:pt x="335" y="676"/>
                </a:cubicBezTo>
                <a:cubicBezTo>
                  <a:pt x="335" y="613"/>
                  <a:pt x="335" y="613"/>
                  <a:pt x="335" y="613"/>
                </a:cubicBezTo>
                <a:cubicBezTo>
                  <a:pt x="348" y="613"/>
                  <a:pt x="348" y="613"/>
                  <a:pt x="348" y="613"/>
                </a:cubicBezTo>
                <a:lnTo>
                  <a:pt x="348" y="676"/>
                </a:lnTo>
                <a:close/>
                <a:moveTo>
                  <a:pt x="398" y="648"/>
                </a:moveTo>
                <a:cubicBezTo>
                  <a:pt x="373" y="648"/>
                  <a:pt x="373" y="648"/>
                  <a:pt x="373" y="648"/>
                </a:cubicBezTo>
                <a:cubicBezTo>
                  <a:pt x="373" y="665"/>
                  <a:pt x="373" y="665"/>
                  <a:pt x="373" y="665"/>
                </a:cubicBezTo>
                <a:cubicBezTo>
                  <a:pt x="402" y="665"/>
                  <a:pt x="402" y="665"/>
                  <a:pt x="402" y="665"/>
                </a:cubicBezTo>
                <a:cubicBezTo>
                  <a:pt x="402" y="676"/>
                  <a:pt x="402" y="676"/>
                  <a:pt x="402" y="676"/>
                </a:cubicBezTo>
                <a:cubicBezTo>
                  <a:pt x="360" y="676"/>
                  <a:pt x="360" y="676"/>
                  <a:pt x="360" y="676"/>
                </a:cubicBezTo>
                <a:cubicBezTo>
                  <a:pt x="360" y="613"/>
                  <a:pt x="360" y="613"/>
                  <a:pt x="360" y="613"/>
                </a:cubicBezTo>
                <a:cubicBezTo>
                  <a:pt x="402" y="613"/>
                  <a:pt x="402" y="613"/>
                  <a:pt x="402" y="613"/>
                </a:cubicBezTo>
                <a:cubicBezTo>
                  <a:pt x="402" y="623"/>
                  <a:pt x="402" y="623"/>
                  <a:pt x="402" y="623"/>
                </a:cubicBezTo>
                <a:cubicBezTo>
                  <a:pt x="373" y="623"/>
                  <a:pt x="373" y="623"/>
                  <a:pt x="373" y="623"/>
                </a:cubicBezTo>
                <a:cubicBezTo>
                  <a:pt x="373" y="638"/>
                  <a:pt x="373" y="638"/>
                  <a:pt x="373" y="638"/>
                </a:cubicBezTo>
                <a:cubicBezTo>
                  <a:pt x="398" y="638"/>
                  <a:pt x="398" y="638"/>
                  <a:pt x="398" y="638"/>
                </a:cubicBezTo>
                <a:lnTo>
                  <a:pt x="398" y="648"/>
                </a:lnTo>
                <a:close/>
                <a:moveTo>
                  <a:pt x="427" y="613"/>
                </a:moveTo>
                <a:cubicBezTo>
                  <a:pt x="443" y="658"/>
                  <a:pt x="443" y="658"/>
                  <a:pt x="443" y="658"/>
                </a:cubicBezTo>
                <a:cubicBezTo>
                  <a:pt x="459" y="613"/>
                  <a:pt x="459" y="613"/>
                  <a:pt x="459" y="613"/>
                </a:cubicBezTo>
                <a:cubicBezTo>
                  <a:pt x="476" y="613"/>
                  <a:pt x="476" y="613"/>
                  <a:pt x="476" y="613"/>
                </a:cubicBezTo>
                <a:cubicBezTo>
                  <a:pt x="476" y="676"/>
                  <a:pt x="476" y="676"/>
                  <a:pt x="476" y="676"/>
                </a:cubicBezTo>
                <a:cubicBezTo>
                  <a:pt x="463" y="676"/>
                  <a:pt x="463" y="676"/>
                  <a:pt x="463" y="676"/>
                </a:cubicBezTo>
                <a:cubicBezTo>
                  <a:pt x="463" y="658"/>
                  <a:pt x="463" y="658"/>
                  <a:pt x="463" y="658"/>
                </a:cubicBezTo>
                <a:cubicBezTo>
                  <a:pt x="464" y="629"/>
                  <a:pt x="464" y="629"/>
                  <a:pt x="464" y="629"/>
                </a:cubicBezTo>
                <a:cubicBezTo>
                  <a:pt x="447" y="676"/>
                  <a:pt x="447" y="676"/>
                  <a:pt x="447" y="676"/>
                </a:cubicBezTo>
                <a:cubicBezTo>
                  <a:pt x="438" y="676"/>
                  <a:pt x="438" y="676"/>
                  <a:pt x="438" y="676"/>
                </a:cubicBezTo>
                <a:cubicBezTo>
                  <a:pt x="421" y="629"/>
                  <a:pt x="421" y="629"/>
                  <a:pt x="421" y="629"/>
                </a:cubicBezTo>
                <a:cubicBezTo>
                  <a:pt x="423" y="658"/>
                  <a:pt x="423" y="658"/>
                  <a:pt x="423" y="658"/>
                </a:cubicBezTo>
                <a:cubicBezTo>
                  <a:pt x="423" y="676"/>
                  <a:pt x="423" y="676"/>
                  <a:pt x="423" y="676"/>
                </a:cubicBezTo>
                <a:cubicBezTo>
                  <a:pt x="410" y="676"/>
                  <a:pt x="410" y="676"/>
                  <a:pt x="410" y="676"/>
                </a:cubicBezTo>
                <a:cubicBezTo>
                  <a:pt x="410" y="613"/>
                  <a:pt x="410" y="613"/>
                  <a:pt x="410" y="613"/>
                </a:cubicBezTo>
                <a:lnTo>
                  <a:pt x="427" y="613"/>
                </a:lnTo>
                <a:close/>
                <a:moveTo>
                  <a:pt x="487" y="676"/>
                </a:moveTo>
                <a:cubicBezTo>
                  <a:pt x="487" y="613"/>
                  <a:pt x="487" y="613"/>
                  <a:pt x="487" y="613"/>
                </a:cubicBezTo>
                <a:cubicBezTo>
                  <a:pt x="509" y="613"/>
                  <a:pt x="509" y="613"/>
                  <a:pt x="509" y="613"/>
                </a:cubicBezTo>
                <a:cubicBezTo>
                  <a:pt x="517" y="613"/>
                  <a:pt x="522" y="614"/>
                  <a:pt x="526" y="617"/>
                </a:cubicBezTo>
                <a:cubicBezTo>
                  <a:pt x="530" y="620"/>
                  <a:pt x="532" y="624"/>
                  <a:pt x="532" y="630"/>
                </a:cubicBezTo>
                <a:cubicBezTo>
                  <a:pt x="532" y="633"/>
                  <a:pt x="532" y="636"/>
                  <a:pt x="530" y="638"/>
                </a:cubicBezTo>
                <a:cubicBezTo>
                  <a:pt x="528" y="640"/>
                  <a:pt x="526" y="642"/>
                  <a:pt x="523" y="643"/>
                </a:cubicBezTo>
                <a:cubicBezTo>
                  <a:pt x="527" y="644"/>
                  <a:pt x="529" y="646"/>
                  <a:pt x="531" y="648"/>
                </a:cubicBezTo>
                <a:cubicBezTo>
                  <a:pt x="533" y="651"/>
                  <a:pt x="534" y="654"/>
                  <a:pt x="534" y="657"/>
                </a:cubicBezTo>
                <a:cubicBezTo>
                  <a:pt x="534" y="663"/>
                  <a:pt x="532" y="668"/>
                  <a:pt x="528" y="671"/>
                </a:cubicBezTo>
                <a:cubicBezTo>
                  <a:pt x="524" y="674"/>
                  <a:pt x="519" y="676"/>
                  <a:pt x="512" y="676"/>
                </a:cubicBezTo>
                <a:lnTo>
                  <a:pt x="487" y="676"/>
                </a:lnTo>
                <a:close/>
                <a:moveTo>
                  <a:pt x="500" y="639"/>
                </a:moveTo>
                <a:cubicBezTo>
                  <a:pt x="510" y="639"/>
                  <a:pt x="510" y="639"/>
                  <a:pt x="510" y="639"/>
                </a:cubicBezTo>
                <a:cubicBezTo>
                  <a:pt x="516" y="639"/>
                  <a:pt x="519" y="636"/>
                  <a:pt x="519" y="631"/>
                </a:cubicBezTo>
                <a:cubicBezTo>
                  <a:pt x="519" y="628"/>
                  <a:pt x="519" y="626"/>
                  <a:pt x="517" y="625"/>
                </a:cubicBezTo>
                <a:cubicBezTo>
                  <a:pt x="515" y="624"/>
                  <a:pt x="513" y="623"/>
                  <a:pt x="509" y="623"/>
                </a:cubicBezTo>
                <a:cubicBezTo>
                  <a:pt x="500" y="623"/>
                  <a:pt x="500" y="623"/>
                  <a:pt x="500" y="623"/>
                </a:cubicBezTo>
                <a:lnTo>
                  <a:pt x="500" y="639"/>
                </a:lnTo>
                <a:close/>
                <a:moveTo>
                  <a:pt x="500" y="648"/>
                </a:moveTo>
                <a:cubicBezTo>
                  <a:pt x="500" y="665"/>
                  <a:pt x="500" y="665"/>
                  <a:pt x="500" y="665"/>
                </a:cubicBezTo>
                <a:cubicBezTo>
                  <a:pt x="511" y="665"/>
                  <a:pt x="511" y="665"/>
                  <a:pt x="511" y="665"/>
                </a:cubicBezTo>
                <a:cubicBezTo>
                  <a:pt x="514" y="665"/>
                  <a:pt x="517" y="664"/>
                  <a:pt x="518" y="663"/>
                </a:cubicBezTo>
                <a:cubicBezTo>
                  <a:pt x="520" y="662"/>
                  <a:pt x="521" y="660"/>
                  <a:pt x="521" y="657"/>
                </a:cubicBezTo>
                <a:cubicBezTo>
                  <a:pt x="521" y="651"/>
                  <a:pt x="518" y="648"/>
                  <a:pt x="512" y="648"/>
                </a:cubicBezTo>
                <a:lnTo>
                  <a:pt x="500" y="648"/>
                </a:lnTo>
                <a:close/>
                <a:moveTo>
                  <a:pt x="567" y="653"/>
                </a:moveTo>
                <a:cubicBezTo>
                  <a:pt x="556" y="653"/>
                  <a:pt x="556" y="653"/>
                  <a:pt x="556" y="653"/>
                </a:cubicBezTo>
                <a:cubicBezTo>
                  <a:pt x="556" y="676"/>
                  <a:pt x="556" y="676"/>
                  <a:pt x="556" y="676"/>
                </a:cubicBezTo>
                <a:cubicBezTo>
                  <a:pt x="543" y="676"/>
                  <a:pt x="543" y="676"/>
                  <a:pt x="543" y="676"/>
                </a:cubicBezTo>
                <a:cubicBezTo>
                  <a:pt x="543" y="613"/>
                  <a:pt x="543" y="613"/>
                  <a:pt x="543" y="613"/>
                </a:cubicBezTo>
                <a:cubicBezTo>
                  <a:pt x="567" y="613"/>
                  <a:pt x="567" y="613"/>
                  <a:pt x="567" y="613"/>
                </a:cubicBezTo>
                <a:cubicBezTo>
                  <a:pt x="574" y="613"/>
                  <a:pt x="580" y="614"/>
                  <a:pt x="584" y="618"/>
                </a:cubicBezTo>
                <a:cubicBezTo>
                  <a:pt x="588" y="621"/>
                  <a:pt x="590" y="626"/>
                  <a:pt x="590" y="632"/>
                </a:cubicBezTo>
                <a:cubicBezTo>
                  <a:pt x="590" y="636"/>
                  <a:pt x="589" y="640"/>
                  <a:pt x="587" y="642"/>
                </a:cubicBezTo>
                <a:cubicBezTo>
                  <a:pt x="585" y="645"/>
                  <a:pt x="583" y="648"/>
                  <a:pt x="579" y="649"/>
                </a:cubicBezTo>
                <a:cubicBezTo>
                  <a:pt x="592" y="675"/>
                  <a:pt x="592" y="675"/>
                  <a:pt x="592" y="675"/>
                </a:cubicBezTo>
                <a:cubicBezTo>
                  <a:pt x="592" y="676"/>
                  <a:pt x="592" y="676"/>
                  <a:pt x="592" y="676"/>
                </a:cubicBezTo>
                <a:cubicBezTo>
                  <a:pt x="578" y="676"/>
                  <a:pt x="578" y="676"/>
                  <a:pt x="578" y="676"/>
                </a:cubicBezTo>
                <a:lnTo>
                  <a:pt x="567" y="653"/>
                </a:lnTo>
                <a:close/>
                <a:moveTo>
                  <a:pt x="556" y="642"/>
                </a:moveTo>
                <a:cubicBezTo>
                  <a:pt x="567" y="642"/>
                  <a:pt x="567" y="642"/>
                  <a:pt x="567" y="642"/>
                </a:cubicBezTo>
                <a:cubicBezTo>
                  <a:pt x="570" y="642"/>
                  <a:pt x="573" y="641"/>
                  <a:pt x="574" y="640"/>
                </a:cubicBezTo>
                <a:cubicBezTo>
                  <a:pt x="576" y="638"/>
                  <a:pt x="577" y="636"/>
                  <a:pt x="577" y="633"/>
                </a:cubicBezTo>
                <a:cubicBezTo>
                  <a:pt x="577" y="630"/>
                  <a:pt x="576" y="628"/>
                  <a:pt x="575" y="626"/>
                </a:cubicBezTo>
                <a:cubicBezTo>
                  <a:pt x="573" y="624"/>
                  <a:pt x="570" y="623"/>
                  <a:pt x="567" y="623"/>
                </a:cubicBezTo>
                <a:cubicBezTo>
                  <a:pt x="556" y="623"/>
                  <a:pt x="556" y="623"/>
                  <a:pt x="556" y="623"/>
                </a:cubicBezTo>
                <a:lnTo>
                  <a:pt x="556" y="642"/>
                </a:lnTo>
                <a:close/>
                <a:moveTo>
                  <a:pt x="638" y="648"/>
                </a:moveTo>
                <a:cubicBezTo>
                  <a:pt x="613" y="648"/>
                  <a:pt x="613" y="648"/>
                  <a:pt x="613" y="648"/>
                </a:cubicBezTo>
                <a:cubicBezTo>
                  <a:pt x="613" y="665"/>
                  <a:pt x="613" y="665"/>
                  <a:pt x="613" y="665"/>
                </a:cubicBezTo>
                <a:cubicBezTo>
                  <a:pt x="642" y="665"/>
                  <a:pt x="642" y="665"/>
                  <a:pt x="642" y="665"/>
                </a:cubicBezTo>
                <a:cubicBezTo>
                  <a:pt x="642" y="676"/>
                  <a:pt x="642" y="676"/>
                  <a:pt x="642" y="676"/>
                </a:cubicBezTo>
                <a:cubicBezTo>
                  <a:pt x="600" y="676"/>
                  <a:pt x="600" y="676"/>
                  <a:pt x="600" y="676"/>
                </a:cubicBezTo>
                <a:cubicBezTo>
                  <a:pt x="600" y="613"/>
                  <a:pt x="600" y="613"/>
                  <a:pt x="600" y="613"/>
                </a:cubicBezTo>
                <a:cubicBezTo>
                  <a:pt x="642" y="613"/>
                  <a:pt x="642" y="613"/>
                  <a:pt x="642" y="613"/>
                </a:cubicBezTo>
                <a:cubicBezTo>
                  <a:pt x="642" y="623"/>
                  <a:pt x="642" y="623"/>
                  <a:pt x="642" y="623"/>
                </a:cubicBezTo>
                <a:cubicBezTo>
                  <a:pt x="613" y="623"/>
                  <a:pt x="613" y="623"/>
                  <a:pt x="613" y="623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38" y="638"/>
                  <a:pt x="638" y="638"/>
                  <a:pt x="638" y="638"/>
                </a:cubicBezTo>
                <a:lnTo>
                  <a:pt x="638" y="648"/>
                </a:lnTo>
                <a:close/>
                <a:moveTo>
                  <a:pt x="713" y="676"/>
                </a:moveTo>
                <a:cubicBezTo>
                  <a:pt x="670" y="676"/>
                  <a:pt x="670" y="676"/>
                  <a:pt x="670" y="676"/>
                </a:cubicBezTo>
                <a:cubicBezTo>
                  <a:pt x="670" y="667"/>
                  <a:pt x="670" y="667"/>
                  <a:pt x="670" y="667"/>
                </a:cubicBezTo>
                <a:cubicBezTo>
                  <a:pt x="691" y="645"/>
                  <a:pt x="691" y="645"/>
                  <a:pt x="691" y="645"/>
                </a:cubicBezTo>
                <a:cubicBezTo>
                  <a:pt x="693" y="642"/>
                  <a:pt x="695" y="640"/>
                  <a:pt x="697" y="637"/>
                </a:cubicBezTo>
                <a:cubicBezTo>
                  <a:pt x="698" y="635"/>
                  <a:pt x="699" y="633"/>
                  <a:pt x="699" y="631"/>
                </a:cubicBezTo>
                <a:cubicBezTo>
                  <a:pt x="699" y="628"/>
                  <a:pt x="698" y="626"/>
                  <a:pt x="697" y="624"/>
                </a:cubicBezTo>
                <a:cubicBezTo>
                  <a:pt x="695" y="623"/>
                  <a:pt x="693" y="622"/>
                  <a:pt x="691" y="622"/>
                </a:cubicBezTo>
                <a:cubicBezTo>
                  <a:pt x="688" y="622"/>
                  <a:pt x="686" y="623"/>
                  <a:pt x="684" y="625"/>
                </a:cubicBezTo>
                <a:cubicBezTo>
                  <a:pt x="682" y="627"/>
                  <a:pt x="681" y="629"/>
                  <a:pt x="681" y="633"/>
                </a:cubicBezTo>
                <a:cubicBezTo>
                  <a:pt x="669" y="633"/>
                  <a:pt x="669" y="633"/>
                  <a:pt x="669" y="633"/>
                </a:cubicBezTo>
                <a:cubicBezTo>
                  <a:pt x="669" y="629"/>
                  <a:pt x="670" y="625"/>
                  <a:pt x="672" y="622"/>
                </a:cubicBezTo>
                <a:cubicBezTo>
                  <a:pt x="674" y="619"/>
                  <a:pt x="676" y="616"/>
                  <a:pt x="679" y="615"/>
                </a:cubicBezTo>
                <a:cubicBezTo>
                  <a:pt x="683" y="613"/>
                  <a:pt x="687" y="612"/>
                  <a:pt x="691" y="612"/>
                </a:cubicBezTo>
                <a:cubicBezTo>
                  <a:pt x="697" y="612"/>
                  <a:pt x="702" y="613"/>
                  <a:pt x="706" y="617"/>
                </a:cubicBezTo>
                <a:cubicBezTo>
                  <a:pt x="709" y="620"/>
                  <a:pt x="711" y="624"/>
                  <a:pt x="711" y="630"/>
                </a:cubicBezTo>
                <a:cubicBezTo>
                  <a:pt x="711" y="633"/>
                  <a:pt x="710" y="636"/>
                  <a:pt x="709" y="639"/>
                </a:cubicBezTo>
                <a:cubicBezTo>
                  <a:pt x="707" y="642"/>
                  <a:pt x="704" y="646"/>
                  <a:pt x="701" y="650"/>
                </a:cubicBezTo>
                <a:cubicBezTo>
                  <a:pt x="686" y="666"/>
                  <a:pt x="686" y="666"/>
                  <a:pt x="686" y="666"/>
                </a:cubicBezTo>
                <a:cubicBezTo>
                  <a:pt x="713" y="666"/>
                  <a:pt x="713" y="666"/>
                  <a:pt x="713" y="666"/>
                </a:cubicBezTo>
                <a:lnTo>
                  <a:pt x="713" y="676"/>
                </a:lnTo>
                <a:close/>
                <a:moveTo>
                  <a:pt x="763" y="650"/>
                </a:moveTo>
                <a:cubicBezTo>
                  <a:pt x="763" y="658"/>
                  <a:pt x="761" y="665"/>
                  <a:pt x="758" y="670"/>
                </a:cubicBezTo>
                <a:cubicBezTo>
                  <a:pt x="754" y="674"/>
                  <a:pt x="749" y="676"/>
                  <a:pt x="742" y="676"/>
                </a:cubicBezTo>
                <a:cubicBezTo>
                  <a:pt x="735" y="676"/>
                  <a:pt x="730" y="674"/>
                  <a:pt x="726" y="670"/>
                </a:cubicBezTo>
                <a:cubicBezTo>
                  <a:pt x="723" y="665"/>
                  <a:pt x="721" y="659"/>
                  <a:pt x="721" y="650"/>
                </a:cubicBezTo>
                <a:cubicBezTo>
                  <a:pt x="721" y="639"/>
                  <a:pt x="721" y="639"/>
                  <a:pt x="721" y="639"/>
                </a:cubicBezTo>
                <a:cubicBezTo>
                  <a:pt x="721" y="630"/>
                  <a:pt x="723" y="623"/>
                  <a:pt x="726" y="619"/>
                </a:cubicBezTo>
                <a:cubicBezTo>
                  <a:pt x="730" y="614"/>
                  <a:pt x="735" y="612"/>
                  <a:pt x="742" y="612"/>
                </a:cubicBezTo>
                <a:cubicBezTo>
                  <a:pt x="749" y="612"/>
                  <a:pt x="754" y="614"/>
                  <a:pt x="758" y="619"/>
                </a:cubicBezTo>
                <a:cubicBezTo>
                  <a:pt x="761" y="623"/>
                  <a:pt x="763" y="630"/>
                  <a:pt x="763" y="638"/>
                </a:cubicBezTo>
                <a:lnTo>
                  <a:pt x="763" y="650"/>
                </a:lnTo>
                <a:close/>
                <a:moveTo>
                  <a:pt x="751" y="637"/>
                </a:moveTo>
                <a:cubicBezTo>
                  <a:pt x="751" y="632"/>
                  <a:pt x="750" y="628"/>
                  <a:pt x="749" y="626"/>
                </a:cubicBezTo>
                <a:cubicBezTo>
                  <a:pt x="747" y="623"/>
                  <a:pt x="745" y="622"/>
                  <a:pt x="742" y="622"/>
                </a:cubicBezTo>
                <a:cubicBezTo>
                  <a:pt x="739" y="622"/>
                  <a:pt x="737" y="623"/>
                  <a:pt x="735" y="625"/>
                </a:cubicBezTo>
                <a:cubicBezTo>
                  <a:pt x="734" y="628"/>
                  <a:pt x="733" y="631"/>
                  <a:pt x="733" y="636"/>
                </a:cubicBezTo>
                <a:cubicBezTo>
                  <a:pt x="733" y="651"/>
                  <a:pt x="733" y="651"/>
                  <a:pt x="733" y="651"/>
                </a:cubicBezTo>
                <a:cubicBezTo>
                  <a:pt x="733" y="656"/>
                  <a:pt x="734" y="660"/>
                  <a:pt x="735" y="663"/>
                </a:cubicBezTo>
                <a:cubicBezTo>
                  <a:pt x="737" y="665"/>
                  <a:pt x="739" y="666"/>
                  <a:pt x="742" y="666"/>
                </a:cubicBezTo>
                <a:cubicBezTo>
                  <a:pt x="745" y="666"/>
                  <a:pt x="747" y="665"/>
                  <a:pt x="749" y="663"/>
                </a:cubicBezTo>
                <a:cubicBezTo>
                  <a:pt x="750" y="660"/>
                  <a:pt x="751" y="657"/>
                  <a:pt x="751" y="652"/>
                </a:cubicBezTo>
                <a:lnTo>
                  <a:pt x="751" y="637"/>
                </a:lnTo>
                <a:close/>
                <a:moveTo>
                  <a:pt x="802" y="676"/>
                </a:moveTo>
                <a:cubicBezTo>
                  <a:pt x="789" y="676"/>
                  <a:pt x="789" y="676"/>
                  <a:pt x="789" y="676"/>
                </a:cubicBezTo>
                <a:cubicBezTo>
                  <a:pt x="789" y="627"/>
                  <a:pt x="789" y="627"/>
                  <a:pt x="789" y="627"/>
                </a:cubicBezTo>
                <a:cubicBezTo>
                  <a:pt x="774" y="632"/>
                  <a:pt x="774" y="632"/>
                  <a:pt x="774" y="632"/>
                </a:cubicBezTo>
                <a:cubicBezTo>
                  <a:pt x="774" y="622"/>
                  <a:pt x="774" y="622"/>
                  <a:pt x="774" y="622"/>
                </a:cubicBezTo>
                <a:cubicBezTo>
                  <a:pt x="801" y="613"/>
                  <a:pt x="801" y="613"/>
                  <a:pt x="801" y="613"/>
                </a:cubicBezTo>
                <a:cubicBezTo>
                  <a:pt x="802" y="613"/>
                  <a:pt x="802" y="613"/>
                  <a:pt x="802" y="613"/>
                </a:cubicBezTo>
                <a:lnTo>
                  <a:pt x="802" y="676"/>
                </a:lnTo>
                <a:close/>
                <a:moveTo>
                  <a:pt x="865" y="620"/>
                </a:moveTo>
                <a:cubicBezTo>
                  <a:pt x="841" y="676"/>
                  <a:pt x="841" y="676"/>
                  <a:pt x="841" y="676"/>
                </a:cubicBezTo>
                <a:cubicBezTo>
                  <a:pt x="828" y="676"/>
                  <a:pt x="828" y="676"/>
                  <a:pt x="828" y="676"/>
                </a:cubicBezTo>
                <a:cubicBezTo>
                  <a:pt x="852" y="623"/>
                  <a:pt x="852" y="623"/>
                  <a:pt x="852" y="623"/>
                </a:cubicBezTo>
                <a:cubicBezTo>
                  <a:pt x="821" y="623"/>
                  <a:pt x="821" y="623"/>
                  <a:pt x="821" y="623"/>
                </a:cubicBezTo>
                <a:cubicBezTo>
                  <a:pt x="821" y="613"/>
                  <a:pt x="821" y="613"/>
                  <a:pt x="821" y="613"/>
                </a:cubicBezTo>
                <a:cubicBezTo>
                  <a:pt x="865" y="613"/>
                  <a:pt x="865" y="613"/>
                  <a:pt x="865" y="613"/>
                </a:cubicBezTo>
                <a:lnTo>
                  <a:pt x="865" y="620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ubtitle 9">
            <a:extLst>
              <a:ext uri="{FF2B5EF4-FFF2-40B4-BE49-F238E27FC236}">
                <a16:creationId xmlns:a16="http://schemas.microsoft.com/office/drawing/2014/main" id="{BCDF1DD2-BB84-49AF-BB4A-D2CE61509747}"/>
              </a:ext>
            </a:extLst>
          </p:cNvPr>
          <p:cNvSpPr txBox="1">
            <a:spLocks/>
          </p:cNvSpPr>
          <p:nvPr/>
        </p:nvSpPr>
        <p:spPr>
          <a:xfrm>
            <a:off x="61077" y="3609978"/>
            <a:ext cx="2622746" cy="477278"/>
          </a:xfrm>
          <a:prstGeom prst="rect">
            <a:avLst/>
          </a:prstGeom>
        </p:spPr>
        <p:txBody>
          <a:bodyPr/>
          <a:lstStyle>
            <a:lvl1pPr marL="336047" marR="0" indent="-336047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24" marR="0" indent="-236477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109" marR="0" indent="-224031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138" marR="0" indent="-224031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167" marR="0" indent="-224031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770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20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69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19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131A23"/>
                </a:solidFill>
              </a:rPr>
              <a:t>Unai Zorrilla Castro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CC141CE-E986-4414-9AC4-A162EE143AB6}"/>
              </a:ext>
            </a:extLst>
          </p:cNvPr>
          <p:cNvSpPr txBox="1">
            <a:spLocks/>
          </p:cNvSpPr>
          <p:nvPr/>
        </p:nvSpPr>
        <p:spPr>
          <a:xfrm>
            <a:off x="61077" y="4087256"/>
            <a:ext cx="4406366" cy="994344"/>
          </a:xfrm>
          <a:prstGeom prst="rect">
            <a:avLst/>
          </a:prstGeom>
        </p:spPr>
        <p:txBody>
          <a:bodyPr/>
          <a:lstStyle>
            <a:lvl1pPr marL="336047" marR="0" indent="-336047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24" marR="0" indent="-236477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109" marR="0" indent="-224031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138" marR="0" indent="-224031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167" marR="0" indent="-224031" algn="l" defTabSz="91409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770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20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69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19" indent="-228525" algn="l" defTabSz="914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131A23"/>
                </a:solidFill>
              </a:rPr>
              <a:t>Development Team Lead at Plain Concepts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131A23"/>
                </a:solidFill>
              </a:rPr>
              <a:t>uzorrilla@plainconcepts.com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>
                <a:solidFill>
                  <a:srgbClr val="131A23"/>
                </a:solidFill>
              </a:rPr>
              <a:t>@_</a:t>
            </a:r>
            <a:r>
              <a:rPr lang="en-US" sz="1400" b="1" dirty="0" err="1">
                <a:solidFill>
                  <a:srgbClr val="131A23"/>
                </a:solidFill>
              </a:rPr>
              <a:t>unaizc</a:t>
            </a:r>
            <a:r>
              <a:rPr lang="en-US" sz="1400" b="1" dirty="0">
                <a:solidFill>
                  <a:srgbClr val="131A23"/>
                </a:solidFill>
              </a:rPr>
              <a:t>_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131A23"/>
                </a:solidFill>
              </a:rPr>
              <a:t>http://blogs.plainconcepts.com/aspnetspain/ </a:t>
            </a:r>
          </a:p>
        </p:txBody>
      </p:sp>
    </p:spTree>
    <p:extLst>
      <p:ext uri="{BB962C8B-B14F-4D97-AF65-F5344CB8AC3E}">
        <p14:creationId xmlns:p14="http://schemas.microsoft.com/office/powerpoint/2010/main" val="296393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0723" y="1287003"/>
            <a:ext cx="6555107" cy="3821559"/>
          </a:xfrm>
        </p:spPr>
        <p:txBody>
          <a:bodyPr/>
          <a:lstStyle/>
          <a:p>
            <a:r>
              <a:rPr lang="es-ES" dirty="0"/>
              <a:t>EF Core   != EF 6 ++</a:t>
            </a:r>
          </a:p>
          <a:p>
            <a:r>
              <a:rPr lang="es-ES" dirty="0"/>
              <a:t>EF Core  es un “</a:t>
            </a:r>
            <a:r>
              <a:rPr lang="es-ES" dirty="0" err="1"/>
              <a:t>breaking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”</a:t>
            </a:r>
          </a:p>
          <a:p>
            <a:r>
              <a:rPr lang="es-ES" strike="sngStrike" dirty="0"/>
              <a:t>EF 6 es probablemente la mejor elección hoy en día.</a:t>
            </a:r>
          </a:p>
          <a:p>
            <a:r>
              <a:rPr lang="es-ES" dirty="0"/>
              <a:t>EF Core  es una implementación “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scratch</a:t>
            </a:r>
            <a:r>
              <a:rPr lang="es-ES" dirty="0"/>
              <a:t>”, no una </a:t>
            </a:r>
            <a:r>
              <a:rPr lang="es-ES" dirty="0" err="1"/>
              <a:t>reimplementacion</a:t>
            </a:r>
            <a:r>
              <a:rPr lang="es-ES" dirty="0"/>
              <a:t>:</a:t>
            </a:r>
          </a:p>
          <a:p>
            <a:r>
              <a:rPr lang="es-ES" dirty="0"/>
              <a:t>	- No hay EDM</a:t>
            </a:r>
          </a:p>
          <a:p>
            <a:r>
              <a:rPr lang="es-ES" dirty="0"/>
              <a:t>	- No hay todas las características de EF 6</a:t>
            </a:r>
          </a:p>
          <a:p>
            <a:r>
              <a:rPr lang="es-ES" dirty="0"/>
              <a:t>	- Pero si hay una transición rápida.</a:t>
            </a:r>
          </a:p>
          <a:p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198" y="273845"/>
            <a:ext cx="5915025" cy="994172"/>
          </a:xfrm>
        </p:spPr>
        <p:txBody>
          <a:bodyPr/>
          <a:lstStyle/>
          <a:p>
            <a:r>
              <a:rPr lang="en-US" dirty="0"/>
              <a:t>EF Core 2.X</a:t>
            </a:r>
          </a:p>
        </p:txBody>
      </p:sp>
    </p:spTree>
    <p:extLst>
      <p:ext uri="{BB962C8B-B14F-4D97-AF65-F5344CB8AC3E}">
        <p14:creationId xmlns:p14="http://schemas.microsoft.com/office/powerpoint/2010/main" val="7900725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0723" y="1287003"/>
            <a:ext cx="6555107" cy="4190378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sz="1985" dirty="0"/>
              <a:t>- Multiplataforma ( con .NET Core no con Full FX)</a:t>
            </a:r>
          </a:p>
          <a:p>
            <a:r>
              <a:rPr lang="es-ES" sz="1985" dirty="0"/>
              <a:t> - También para UWP</a:t>
            </a:r>
          </a:p>
          <a:p>
            <a:r>
              <a:rPr lang="es-ES" sz="1985" dirty="0"/>
              <a:t>	- No todos los proveedores</a:t>
            </a:r>
          </a:p>
          <a:p>
            <a:r>
              <a:rPr lang="es-ES" sz="1985" dirty="0"/>
              <a:t> - Múltiples proveedores</a:t>
            </a:r>
          </a:p>
          <a:p>
            <a:r>
              <a:rPr lang="es-ES" sz="1985" dirty="0"/>
              <a:t>	-  </a:t>
            </a:r>
            <a:r>
              <a:rPr lang="es-ES" sz="1985" dirty="0" err="1"/>
              <a:t>SQLite</a:t>
            </a:r>
            <a:r>
              <a:rPr lang="es-ES" sz="1985" dirty="0"/>
              <a:t> ( </a:t>
            </a:r>
            <a:r>
              <a:rPr lang="es-ES" sz="1985" dirty="0" err="1"/>
              <a:t>devices</a:t>
            </a:r>
            <a:r>
              <a:rPr lang="es-ES" sz="1985" dirty="0"/>
              <a:t> ) </a:t>
            </a:r>
          </a:p>
          <a:p>
            <a:r>
              <a:rPr lang="es-ES" sz="1985" dirty="0"/>
              <a:t>	-  </a:t>
            </a:r>
            <a:r>
              <a:rPr lang="es-ES" sz="1985" dirty="0" err="1"/>
              <a:t>Sql</a:t>
            </a:r>
            <a:r>
              <a:rPr lang="es-ES" sz="1985" dirty="0"/>
              <a:t> Server</a:t>
            </a:r>
          </a:p>
          <a:p>
            <a:r>
              <a:rPr lang="es-ES" sz="1985" dirty="0"/>
              <a:t>       - </a:t>
            </a:r>
            <a:r>
              <a:rPr lang="es-ES" sz="1985" dirty="0" err="1"/>
              <a:t>Postgress</a:t>
            </a:r>
            <a:r>
              <a:rPr lang="es-ES" sz="1985" dirty="0"/>
              <a:t> / SQLCE (solo </a:t>
            </a:r>
            <a:r>
              <a:rPr lang="es-ES" sz="1985" dirty="0" err="1"/>
              <a:t>.net</a:t>
            </a:r>
            <a:r>
              <a:rPr lang="es-ES" sz="1985" dirty="0"/>
              <a:t> full)/ IBM Data Server</a:t>
            </a:r>
          </a:p>
          <a:p>
            <a:r>
              <a:rPr lang="es-ES" sz="1985" dirty="0"/>
              <a:t> - No solo Relacional</a:t>
            </a:r>
          </a:p>
          <a:p>
            <a:r>
              <a:rPr lang="es-ES" sz="1985" dirty="0"/>
              <a:t>	- </a:t>
            </a:r>
            <a:r>
              <a:rPr lang="es-ES" sz="1985" dirty="0" err="1"/>
              <a:t>InMemory</a:t>
            </a:r>
            <a:endParaRPr lang="es-ES" sz="1985" dirty="0"/>
          </a:p>
          <a:p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044" y="292831"/>
            <a:ext cx="5915025" cy="994172"/>
          </a:xfrm>
        </p:spPr>
        <p:txBody>
          <a:bodyPr/>
          <a:lstStyle/>
          <a:p>
            <a:r>
              <a:rPr lang="en-US" dirty="0"/>
              <a:t>EF Core 2</a:t>
            </a:r>
          </a:p>
        </p:txBody>
      </p:sp>
    </p:spTree>
    <p:extLst>
      <p:ext uri="{BB962C8B-B14F-4D97-AF65-F5344CB8AC3E}">
        <p14:creationId xmlns:p14="http://schemas.microsoft.com/office/powerpoint/2010/main" val="40766549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50" y="1184916"/>
            <a:ext cx="6555107" cy="3994940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sz="1985" dirty="0"/>
              <a:t>- Ligero</a:t>
            </a:r>
          </a:p>
          <a:p>
            <a:r>
              <a:rPr lang="es-ES" sz="1985" dirty="0"/>
              <a:t>	- Core es ligero</a:t>
            </a:r>
          </a:p>
          <a:p>
            <a:r>
              <a:rPr lang="es-ES" sz="1985" dirty="0"/>
              <a:t>	- Menos uso de memoria y CPU</a:t>
            </a:r>
          </a:p>
          <a:p>
            <a:r>
              <a:rPr lang="es-ES" sz="1985" dirty="0"/>
              <a:t> - </a:t>
            </a:r>
            <a:r>
              <a:rPr lang="es-ES" sz="1985" dirty="0" err="1"/>
              <a:t>Pay</a:t>
            </a:r>
            <a:r>
              <a:rPr lang="es-ES" sz="1985" dirty="0"/>
              <a:t> Per Play</a:t>
            </a:r>
          </a:p>
          <a:p>
            <a:r>
              <a:rPr lang="es-ES" sz="1985" dirty="0"/>
              <a:t>	- Granularidad en los paquetes de </a:t>
            </a:r>
            <a:r>
              <a:rPr lang="es-ES" sz="1985" dirty="0" err="1"/>
              <a:t>Nuget</a:t>
            </a:r>
            <a:endParaRPr lang="es-ES" sz="1985" dirty="0"/>
          </a:p>
          <a:p>
            <a:r>
              <a:rPr lang="es-ES" sz="1985" dirty="0"/>
              <a:t>		- </a:t>
            </a:r>
            <a:r>
              <a:rPr lang="es-ES" sz="1765" dirty="0" err="1"/>
              <a:t>EntityFramework</a:t>
            </a:r>
            <a:r>
              <a:rPr lang="es-ES" sz="1765" dirty="0"/>
              <a:t>.[</a:t>
            </a:r>
            <a:r>
              <a:rPr lang="es-ES" sz="1765" dirty="0" err="1"/>
              <a:t>Core|Relational|MicrosoftSqlServer</a:t>
            </a:r>
            <a:r>
              <a:rPr lang="es-ES" sz="1765" dirty="0"/>
              <a:t>]</a:t>
            </a:r>
          </a:p>
          <a:p>
            <a:r>
              <a:rPr lang="es-ES" sz="1765" dirty="0"/>
              <a:t>		</a:t>
            </a:r>
            <a:endParaRPr lang="es-ES" sz="1985" dirty="0"/>
          </a:p>
          <a:p>
            <a:r>
              <a:rPr lang="es-ES" sz="1985" dirty="0"/>
              <a:t>- No hay tantas abstracciones como con EF 6</a:t>
            </a:r>
          </a:p>
          <a:p>
            <a:r>
              <a:rPr lang="es-ES" sz="1985" dirty="0"/>
              <a:t>	- “</a:t>
            </a:r>
            <a:r>
              <a:rPr lang="es-ES" sz="1985" dirty="0" err="1"/>
              <a:t>Close</a:t>
            </a:r>
            <a:r>
              <a:rPr lang="es-ES" sz="1985" dirty="0"/>
              <a:t> to </a:t>
            </a:r>
            <a:r>
              <a:rPr lang="es-ES" sz="1985" dirty="0" err="1"/>
              <a:t>the</a:t>
            </a:r>
            <a:r>
              <a:rPr lang="es-ES" sz="1985" dirty="0"/>
              <a:t> metal”</a:t>
            </a:r>
          </a:p>
          <a:p>
            <a:r>
              <a:rPr lang="es-ES" sz="1985" dirty="0"/>
              <a:t> - </a:t>
            </a:r>
            <a:r>
              <a:rPr lang="es-ES" sz="1985" dirty="0" err="1"/>
              <a:t>Composable</a:t>
            </a:r>
            <a:endParaRPr lang="es-ES" sz="1985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670" y="273845"/>
            <a:ext cx="5915025" cy="994172"/>
          </a:xfrm>
        </p:spPr>
        <p:txBody>
          <a:bodyPr/>
          <a:lstStyle/>
          <a:p>
            <a:r>
              <a:rPr lang="en-US" dirty="0"/>
              <a:t>EF Core </a:t>
            </a:r>
          </a:p>
        </p:txBody>
      </p:sp>
    </p:spTree>
    <p:extLst>
      <p:ext uri="{BB962C8B-B14F-4D97-AF65-F5344CB8AC3E}">
        <p14:creationId xmlns:p14="http://schemas.microsoft.com/office/powerpoint/2010/main" val="30148951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754" y="1563143"/>
            <a:ext cx="6555107" cy="1877437"/>
          </a:xfrm>
        </p:spPr>
        <p:txBody>
          <a:bodyPr/>
          <a:lstStyle/>
          <a:p>
            <a:r>
              <a:rPr lang="es-ES" sz="1985" dirty="0"/>
              <a:t>Cuidado con:</a:t>
            </a:r>
          </a:p>
          <a:p>
            <a:r>
              <a:rPr lang="es-ES" sz="1985" dirty="0"/>
              <a:t>- </a:t>
            </a:r>
            <a:r>
              <a:rPr lang="es-ES" sz="1985" dirty="0" err="1"/>
              <a:t>Sql</a:t>
            </a:r>
            <a:r>
              <a:rPr lang="es-ES" sz="1985" dirty="0"/>
              <a:t> Server &gt; 2008</a:t>
            </a:r>
          </a:p>
          <a:p>
            <a:r>
              <a:rPr lang="es-ES" sz="1985" dirty="0"/>
              <a:t>	- 2012 </a:t>
            </a:r>
            <a:r>
              <a:rPr lang="es-ES" sz="1985" dirty="0" err="1"/>
              <a:t>preferído</a:t>
            </a:r>
            <a:endParaRPr lang="es-ES" sz="1985" dirty="0"/>
          </a:p>
          <a:p>
            <a:r>
              <a:rPr lang="es-ES" sz="1985" dirty="0"/>
              <a:t>- </a:t>
            </a:r>
            <a:r>
              <a:rPr lang="es-ES" sz="1985" dirty="0" err="1"/>
              <a:t>Sql</a:t>
            </a:r>
            <a:r>
              <a:rPr lang="es-ES" sz="1985" dirty="0"/>
              <a:t> Azure sin cambios de estrategia de ejecución.</a:t>
            </a:r>
          </a:p>
          <a:p>
            <a:r>
              <a:rPr lang="es-ES" sz="1985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107" y="333222"/>
            <a:ext cx="5915025" cy="994172"/>
          </a:xfrm>
        </p:spPr>
        <p:txBody>
          <a:bodyPr/>
          <a:lstStyle/>
          <a:p>
            <a:r>
              <a:rPr lang="en-US" dirty="0"/>
              <a:t>EF Core </a:t>
            </a:r>
          </a:p>
        </p:txBody>
      </p:sp>
    </p:spTree>
    <p:extLst>
      <p:ext uri="{BB962C8B-B14F-4D97-AF65-F5344CB8AC3E}">
        <p14:creationId xmlns:p14="http://schemas.microsoft.com/office/powerpoint/2010/main" val="2917007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de github"/>
          <p:cNvSpPr>
            <a:spLocks noChangeAspect="1" noChangeArrowheads="1"/>
          </p:cNvSpPr>
          <p:nvPr/>
        </p:nvSpPr>
        <p:spPr bwMode="auto">
          <a:xfrm>
            <a:off x="529256" y="1310992"/>
            <a:ext cx="462278" cy="46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30" tIns="25215" rIns="50430" bIns="25215" numCol="1" anchor="t" anchorCtr="0" compatLnSpc="1">
            <a:prstTxWarp prst="textNoShape">
              <a:avLst/>
            </a:prstTxWarp>
          </a:bodyPr>
          <a:lstStyle/>
          <a:p>
            <a:endParaRPr lang="es-ES" sz="993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30411" y="1542130"/>
            <a:ext cx="5398839" cy="1554935"/>
          </a:xfrm>
          <a:prstGeom prst="rect">
            <a:avLst/>
          </a:prstGeom>
          <a:noFill/>
        </p:spPr>
        <p:txBody>
          <a:bodyPr vert="horz" wrap="square" lIns="80689" tIns="50430" rIns="80689" bIns="50430" rtlCol="0" anchor="t" anchorCtr="0">
            <a:no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000" dirty="0"/>
              <a:t>Talk is cheap …show me the code!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380454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de github"/>
          <p:cNvSpPr>
            <a:spLocks noChangeAspect="1" noChangeArrowheads="1"/>
          </p:cNvSpPr>
          <p:nvPr/>
        </p:nvSpPr>
        <p:spPr bwMode="auto">
          <a:xfrm>
            <a:off x="529256" y="1310992"/>
            <a:ext cx="462278" cy="46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30" tIns="25215" rIns="50430" bIns="25215" numCol="1" anchor="t" anchorCtr="0" compatLnSpc="1">
            <a:prstTxWarp prst="textNoShape">
              <a:avLst/>
            </a:prstTxWarp>
          </a:bodyPr>
          <a:lstStyle/>
          <a:p>
            <a:endParaRPr lang="es-ES" sz="993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352281" y="1482754"/>
            <a:ext cx="5398839" cy="1554935"/>
          </a:xfrm>
          <a:prstGeom prst="rect">
            <a:avLst/>
          </a:prstGeom>
          <a:noFill/>
        </p:spPr>
        <p:txBody>
          <a:bodyPr vert="horz" wrap="square" lIns="80689" tIns="50430" rIns="80689" bIns="50430" rtlCol="0" anchor="t" anchorCtr="0">
            <a:no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69696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 rot="10800000">
            <a:off x="-2773170" y="-72798"/>
            <a:ext cx="7572635" cy="3730186"/>
          </a:xfrm>
          <a:custGeom>
            <a:avLst/>
            <a:gdLst>
              <a:gd name="T0" fmla="*/ 630 w 1253"/>
              <a:gd name="T1" fmla="*/ 466 h 616"/>
              <a:gd name="T2" fmla="*/ 1253 w 1253"/>
              <a:gd name="T3" fmla="*/ 616 h 616"/>
              <a:gd name="T4" fmla="*/ 1225 w 1253"/>
              <a:gd name="T5" fmla="*/ 400 h 616"/>
              <a:gd name="T6" fmla="*/ 1085 w 1253"/>
              <a:gd name="T7" fmla="*/ 190 h 616"/>
              <a:gd name="T8" fmla="*/ 875 w 1253"/>
              <a:gd name="T9" fmla="*/ 49 h 616"/>
              <a:gd name="T10" fmla="*/ 629 w 1253"/>
              <a:gd name="T11" fmla="*/ 0 h 616"/>
              <a:gd name="T12" fmla="*/ 513 w 1253"/>
              <a:gd name="T13" fmla="*/ 77 h 616"/>
              <a:gd name="T14" fmla="*/ 303 w 1253"/>
              <a:gd name="T15" fmla="*/ 164 h 616"/>
              <a:gd name="T16" fmla="*/ 143 w 1253"/>
              <a:gd name="T17" fmla="*/ 325 h 616"/>
              <a:gd name="T18" fmla="*/ 56 w 1253"/>
              <a:gd name="T19" fmla="*/ 534 h 616"/>
              <a:gd name="T20" fmla="*/ 441 w 1253"/>
              <a:gd name="T21" fmla="*/ 616 h 616"/>
              <a:gd name="T22" fmla="*/ 1107 w 1253"/>
              <a:gd name="T23" fmla="*/ 524 h 616"/>
              <a:gd name="T24" fmla="*/ 838 w 1253"/>
              <a:gd name="T25" fmla="*/ 578 h 616"/>
              <a:gd name="T26" fmla="*/ 1013 w 1253"/>
              <a:gd name="T27" fmla="*/ 345 h 616"/>
              <a:gd name="T28" fmla="*/ 815 w 1253"/>
              <a:gd name="T29" fmla="*/ 535 h 616"/>
              <a:gd name="T30" fmla="*/ 1013 w 1253"/>
              <a:gd name="T31" fmla="*/ 345 h 616"/>
              <a:gd name="T32" fmla="*/ 936 w 1253"/>
              <a:gd name="T33" fmla="*/ 270 h 616"/>
              <a:gd name="T34" fmla="*/ 750 w 1253"/>
              <a:gd name="T35" fmla="*/ 471 h 616"/>
              <a:gd name="T36" fmla="*/ 699 w 1253"/>
              <a:gd name="T37" fmla="*/ 392 h 616"/>
              <a:gd name="T38" fmla="*/ 755 w 1253"/>
              <a:gd name="T39" fmla="*/ 180 h 616"/>
              <a:gd name="T40" fmla="*/ 707 w 1253"/>
              <a:gd name="T41" fmla="*/ 449 h 616"/>
              <a:gd name="T42" fmla="*/ 755 w 1253"/>
              <a:gd name="T43" fmla="*/ 180 h 616"/>
              <a:gd name="T44" fmla="*/ 630 w 1253"/>
              <a:gd name="T45" fmla="*/ 164 h 616"/>
              <a:gd name="T46" fmla="*/ 638 w 1253"/>
              <a:gd name="T47" fmla="*/ 436 h 616"/>
              <a:gd name="T48" fmla="*/ 616 w 1253"/>
              <a:gd name="T49" fmla="*/ 436 h 616"/>
              <a:gd name="T50" fmla="*/ 630 w 1253"/>
              <a:gd name="T51" fmla="*/ 164 h 616"/>
              <a:gd name="T52" fmla="*/ 568 w 1253"/>
              <a:gd name="T53" fmla="*/ 444 h 616"/>
              <a:gd name="T54" fmla="*/ 448 w 1253"/>
              <a:gd name="T55" fmla="*/ 198 h 616"/>
              <a:gd name="T56" fmla="*/ 353 w 1253"/>
              <a:gd name="T57" fmla="*/ 248 h 616"/>
              <a:gd name="T58" fmla="*/ 487 w 1253"/>
              <a:gd name="T59" fmla="*/ 487 h 616"/>
              <a:gd name="T60" fmla="*/ 353 w 1253"/>
              <a:gd name="T61" fmla="*/ 248 h 616"/>
              <a:gd name="T62" fmla="*/ 454 w 1253"/>
              <a:gd name="T63" fmla="*/ 522 h 616"/>
              <a:gd name="T64" fmla="*/ 212 w 1253"/>
              <a:gd name="T65" fmla="*/ 393 h 616"/>
              <a:gd name="T66" fmla="*/ 164 w 1253"/>
              <a:gd name="T67" fmla="*/ 489 h 616"/>
              <a:gd name="T68" fmla="*/ 413 w 1253"/>
              <a:gd name="T69" fmla="*/ 604 h 616"/>
              <a:gd name="T70" fmla="*/ 148 w 1253"/>
              <a:gd name="T71" fmla="*/ 542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53" h="616">
                <a:moveTo>
                  <a:pt x="441" y="616"/>
                </a:moveTo>
                <a:cubicBezTo>
                  <a:pt x="461" y="528"/>
                  <a:pt x="538" y="466"/>
                  <a:pt x="630" y="466"/>
                </a:cubicBezTo>
                <a:cubicBezTo>
                  <a:pt x="721" y="466"/>
                  <a:pt x="798" y="528"/>
                  <a:pt x="818" y="616"/>
                </a:cubicBezTo>
                <a:cubicBezTo>
                  <a:pt x="1253" y="616"/>
                  <a:pt x="1253" y="616"/>
                  <a:pt x="1253" y="616"/>
                </a:cubicBezTo>
                <a:cubicBezTo>
                  <a:pt x="1197" y="534"/>
                  <a:pt x="1197" y="534"/>
                  <a:pt x="1197" y="534"/>
                </a:cubicBezTo>
                <a:cubicBezTo>
                  <a:pt x="1225" y="400"/>
                  <a:pt x="1225" y="400"/>
                  <a:pt x="1225" y="400"/>
                </a:cubicBezTo>
                <a:cubicBezTo>
                  <a:pt x="1110" y="325"/>
                  <a:pt x="1110" y="325"/>
                  <a:pt x="1110" y="325"/>
                </a:cubicBezTo>
                <a:cubicBezTo>
                  <a:pt x="1085" y="190"/>
                  <a:pt x="1085" y="190"/>
                  <a:pt x="1085" y="190"/>
                </a:cubicBezTo>
                <a:cubicBezTo>
                  <a:pt x="950" y="164"/>
                  <a:pt x="950" y="164"/>
                  <a:pt x="950" y="164"/>
                </a:cubicBezTo>
                <a:cubicBezTo>
                  <a:pt x="875" y="49"/>
                  <a:pt x="875" y="49"/>
                  <a:pt x="875" y="49"/>
                </a:cubicBezTo>
                <a:cubicBezTo>
                  <a:pt x="740" y="77"/>
                  <a:pt x="740" y="77"/>
                  <a:pt x="740" y="77"/>
                </a:cubicBezTo>
                <a:cubicBezTo>
                  <a:pt x="629" y="0"/>
                  <a:pt x="629" y="0"/>
                  <a:pt x="629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513" y="77"/>
                  <a:pt x="513" y="77"/>
                  <a:pt x="513" y="77"/>
                </a:cubicBezTo>
                <a:cubicBezTo>
                  <a:pt x="378" y="49"/>
                  <a:pt x="378" y="49"/>
                  <a:pt x="378" y="49"/>
                </a:cubicBezTo>
                <a:cubicBezTo>
                  <a:pt x="303" y="164"/>
                  <a:pt x="303" y="164"/>
                  <a:pt x="303" y="164"/>
                </a:cubicBezTo>
                <a:cubicBezTo>
                  <a:pt x="168" y="190"/>
                  <a:pt x="168" y="190"/>
                  <a:pt x="168" y="190"/>
                </a:cubicBezTo>
                <a:cubicBezTo>
                  <a:pt x="143" y="325"/>
                  <a:pt x="143" y="325"/>
                  <a:pt x="143" y="325"/>
                </a:cubicBezTo>
                <a:cubicBezTo>
                  <a:pt x="28" y="400"/>
                  <a:pt x="28" y="400"/>
                  <a:pt x="28" y="400"/>
                </a:cubicBezTo>
                <a:cubicBezTo>
                  <a:pt x="56" y="534"/>
                  <a:pt x="56" y="534"/>
                  <a:pt x="56" y="534"/>
                </a:cubicBezTo>
                <a:cubicBezTo>
                  <a:pt x="0" y="616"/>
                  <a:pt x="0" y="616"/>
                  <a:pt x="0" y="616"/>
                </a:cubicBezTo>
                <a:lnTo>
                  <a:pt x="441" y="616"/>
                </a:lnTo>
                <a:close/>
                <a:moveTo>
                  <a:pt x="1091" y="478"/>
                </a:moveTo>
                <a:cubicBezTo>
                  <a:pt x="1097" y="493"/>
                  <a:pt x="1102" y="508"/>
                  <a:pt x="1107" y="524"/>
                </a:cubicBezTo>
                <a:cubicBezTo>
                  <a:pt x="845" y="599"/>
                  <a:pt x="845" y="599"/>
                  <a:pt x="845" y="599"/>
                </a:cubicBezTo>
                <a:cubicBezTo>
                  <a:pt x="843" y="591"/>
                  <a:pt x="841" y="585"/>
                  <a:pt x="838" y="578"/>
                </a:cubicBezTo>
                <a:lnTo>
                  <a:pt x="1091" y="478"/>
                </a:lnTo>
                <a:close/>
                <a:moveTo>
                  <a:pt x="1013" y="345"/>
                </a:moveTo>
                <a:cubicBezTo>
                  <a:pt x="1023" y="357"/>
                  <a:pt x="1032" y="370"/>
                  <a:pt x="1041" y="383"/>
                </a:cubicBezTo>
                <a:cubicBezTo>
                  <a:pt x="815" y="535"/>
                  <a:pt x="815" y="535"/>
                  <a:pt x="815" y="535"/>
                </a:cubicBezTo>
                <a:cubicBezTo>
                  <a:pt x="811" y="529"/>
                  <a:pt x="807" y="523"/>
                  <a:pt x="802" y="517"/>
                </a:cubicBezTo>
                <a:lnTo>
                  <a:pt x="1013" y="345"/>
                </a:lnTo>
                <a:close/>
                <a:moveTo>
                  <a:pt x="896" y="242"/>
                </a:moveTo>
                <a:cubicBezTo>
                  <a:pt x="910" y="250"/>
                  <a:pt x="923" y="260"/>
                  <a:pt x="936" y="270"/>
                </a:cubicBezTo>
                <a:cubicBezTo>
                  <a:pt x="768" y="484"/>
                  <a:pt x="768" y="484"/>
                  <a:pt x="768" y="484"/>
                </a:cubicBezTo>
                <a:cubicBezTo>
                  <a:pt x="762" y="479"/>
                  <a:pt x="756" y="475"/>
                  <a:pt x="750" y="471"/>
                </a:cubicBezTo>
                <a:lnTo>
                  <a:pt x="896" y="242"/>
                </a:lnTo>
                <a:close/>
                <a:moveTo>
                  <a:pt x="699" y="392"/>
                </a:moveTo>
                <a:cubicBezTo>
                  <a:pt x="753" y="179"/>
                  <a:pt x="753" y="179"/>
                  <a:pt x="753" y="179"/>
                </a:cubicBezTo>
                <a:cubicBezTo>
                  <a:pt x="754" y="179"/>
                  <a:pt x="754" y="180"/>
                  <a:pt x="755" y="180"/>
                </a:cubicBezTo>
                <a:cubicBezTo>
                  <a:pt x="770" y="184"/>
                  <a:pt x="785" y="188"/>
                  <a:pt x="800" y="194"/>
                </a:cubicBezTo>
                <a:cubicBezTo>
                  <a:pt x="707" y="449"/>
                  <a:pt x="707" y="449"/>
                  <a:pt x="707" y="449"/>
                </a:cubicBezTo>
                <a:cubicBezTo>
                  <a:pt x="700" y="447"/>
                  <a:pt x="693" y="445"/>
                  <a:pt x="686" y="443"/>
                </a:cubicBezTo>
                <a:cubicBezTo>
                  <a:pt x="755" y="180"/>
                  <a:pt x="755" y="180"/>
                  <a:pt x="755" y="180"/>
                </a:cubicBezTo>
                <a:lnTo>
                  <a:pt x="699" y="392"/>
                </a:lnTo>
                <a:close/>
                <a:moveTo>
                  <a:pt x="630" y="164"/>
                </a:moveTo>
                <a:cubicBezTo>
                  <a:pt x="636" y="164"/>
                  <a:pt x="642" y="164"/>
                  <a:pt x="648" y="164"/>
                </a:cubicBezTo>
                <a:cubicBezTo>
                  <a:pt x="638" y="436"/>
                  <a:pt x="638" y="436"/>
                  <a:pt x="638" y="436"/>
                </a:cubicBezTo>
                <a:cubicBezTo>
                  <a:pt x="635" y="436"/>
                  <a:pt x="632" y="436"/>
                  <a:pt x="630" y="436"/>
                </a:cubicBezTo>
                <a:cubicBezTo>
                  <a:pt x="625" y="436"/>
                  <a:pt x="621" y="436"/>
                  <a:pt x="616" y="436"/>
                </a:cubicBezTo>
                <a:cubicBezTo>
                  <a:pt x="600" y="165"/>
                  <a:pt x="600" y="165"/>
                  <a:pt x="600" y="165"/>
                </a:cubicBezTo>
                <a:cubicBezTo>
                  <a:pt x="610" y="164"/>
                  <a:pt x="620" y="164"/>
                  <a:pt x="630" y="164"/>
                </a:cubicBezTo>
                <a:close/>
                <a:moveTo>
                  <a:pt x="494" y="183"/>
                </a:moveTo>
                <a:cubicBezTo>
                  <a:pt x="568" y="444"/>
                  <a:pt x="568" y="444"/>
                  <a:pt x="568" y="444"/>
                </a:cubicBezTo>
                <a:cubicBezTo>
                  <a:pt x="561" y="446"/>
                  <a:pt x="554" y="449"/>
                  <a:pt x="548" y="451"/>
                </a:cubicBezTo>
                <a:cubicBezTo>
                  <a:pt x="448" y="198"/>
                  <a:pt x="448" y="198"/>
                  <a:pt x="448" y="198"/>
                </a:cubicBezTo>
                <a:cubicBezTo>
                  <a:pt x="463" y="192"/>
                  <a:pt x="478" y="187"/>
                  <a:pt x="494" y="183"/>
                </a:cubicBezTo>
                <a:close/>
                <a:moveTo>
                  <a:pt x="353" y="248"/>
                </a:moveTo>
                <a:cubicBezTo>
                  <a:pt x="505" y="474"/>
                  <a:pt x="505" y="474"/>
                  <a:pt x="505" y="474"/>
                </a:cubicBezTo>
                <a:cubicBezTo>
                  <a:pt x="499" y="478"/>
                  <a:pt x="493" y="482"/>
                  <a:pt x="487" y="487"/>
                </a:cubicBezTo>
                <a:cubicBezTo>
                  <a:pt x="315" y="277"/>
                  <a:pt x="315" y="277"/>
                  <a:pt x="315" y="277"/>
                </a:cubicBezTo>
                <a:cubicBezTo>
                  <a:pt x="327" y="266"/>
                  <a:pt x="340" y="257"/>
                  <a:pt x="353" y="248"/>
                </a:cubicBezTo>
                <a:close/>
                <a:moveTo>
                  <a:pt x="240" y="353"/>
                </a:moveTo>
                <a:cubicBezTo>
                  <a:pt x="454" y="522"/>
                  <a:pt x="454" y="522"/>
                  <a:pt x="454" y="522"/>
                </a:cubicBezTo>
                <a:cubicBezTo>
                  <a:pt x="449" y="527"/>
                  <a:pt x="445" y="533"/>
                  <a:pt x="441" y="539"/>
                </a:cubicBezTo>
                <a:cubicBezTo>
                  <a:pt x="212" y="393"/>
                  <a:pt x="212" y="393"/>
                  <a:pt x="212" y="393"/>
                </a:cubicBezTo>
                <a:cubicBezTo>
                  <a:pt x="220" y="379"/>
                  <a:pt x="230" y="366"/>
                  <a:pt x="240" y="353"/>
                </a:cubicBezTo>
                <a:close/>
                <a:moveTo>
                  <a:pt x="164" y="489"/>
                </a:moveTo>
                <a:cubicBezTo>
                  <a:pt x="419" y="583"/>
                  <a:pt x="419" y="583"/>
                  <a:pt x="419" y="583"/>
                </a:cubicBezTo>
                <a:cubicBezTo>
                  <a:pt x="417" y="590"/>
                  <a:pt x="414" y="597"/>
                  <a:pt x="413" y="604"/>
                </a:cubicBezTo>
                <a:cubicBezTo>
                  <a:pt x="364" y="591"/>
                  <a:pt x="364" y="591"/>
                  <a:pt x="364" y="591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52" y="524"/>
                  <a:pt x="157" y="506"/>
                  <a:pt x="164" y="489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sz="1350" dirty="0"/>
              <a:t>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69" y="898745"/>
            <a:ext cx="865448" cy="868596"/>
          </a:xfrm>
          <a:prstGeom prst="rect">
            <a:avLst/>
          </a:prstGeom>
        </p:spPr>
      </p:pic>
      <p:grpSp>
        <p:nvGrpSpPr>
          <p:cNvPr id="23" name="Group 8"/>
          <p:cNvGrpSpPr>
            <a:grpSpLocks noChangeAspect="1"/>
          </p:cNvGrpSpPr>
          <p:nvPr/>
        </p:nvGrpSpPr>
        <p:grpSpPr bwMode="auto">
          <a:xfrm>
            <a:off x="5563174" y="296061"/>
            <a:ext cx="968196" cy="968196"/>
            <a:chOff x="1774" y="514"/>
            <a:chExt cx="2212" cy="2212"/>
          </a:xfrm>
        </p:grpSpPr>
        <p:sp>
          <p:nvSpPr>
            <p:cNvPr id="2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4" y="514"/>
              <a:ext cx="2212" cy="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493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4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1" y="3"/>
                    <a:pt x="84" y="3"/>
                  </a:cubicBezTo>
                  <a:cubicBezTo>
                    <a:pt x="77" y="1"/>
                    <a:pt x="66" y="0"/>
                    <a:pt x="52" y="0"/>
                  </a:cubicBezTo>
                  <a:cubicBezTo>
                    <a:pt x="40" y="0"/>
                    <a:pt x="31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317" y="2276"/>
              <a:ext cx="258" cy="71"/>
            </a:xfrm>
            <a:custGeom>
              <a:avLst/>
              <a:gdLst>
                <a:gd name="T0" fmla="*/ 100 w 109"/>
                <a:gd name="T1" fmla="*/ 8 h 30"/>
                <a:gd name="T2" fmla="*/ 83 w 109"/>
                <a:gd name="T3" fmla="*/ 3 h 30"/>
                <a:gd name="T4" fmla="*/ 52 w 109"/>
                <a:gd name="T5" fmla="*/ 0 h 30"/>
                <a:gd name="T6" fmla="*/ 24 w 109"/>
                <a:gd name="T7" fmla="*/ 2 h 30"/>
                <a:gd name="T8" fmla="*/ 10 w 109"/>
                <a:gd name="T9" fmla="*/ 7 h 30"/>
                <a:gd name="T10" fmla="*/ 0 w 109"/>
                <a:gd name="T11" fmla="*/ 30 h 30"/>
                <a:gd name="T12" fmla="*/ 109 w 109"/>
                <a:gd name="T13" fmla="*/ 30 h 30"/>
                <a:gd name="T14" fmla="*/ 100 w 109"/>
                <a:gd name="T15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0">
                  <a:moveTo>
                    <a:pt x="100" y="8"/>
                  </a:moveTo>
                  <a:cubicBezTo>
                    <a:pt x="96" y="5"/>
                    <a:pt x="90" y="3"/>
                    <a:pt x="83" y="3"/>
                  </a:cubicBezTo>
                  <a:cubicBezTo>
                    <a:pt x="76" y="1"/>
                    <a:pt x="66" y="0"/>
                    <a:pt x="52" y="0"/>
                  </a:cubicBezTo>
                  <a:cubicBezTo>
                    <a:pt x="39" y="0"/>
                    <a:pt x="30" y="1"/>
                    <a:pt x="24" y="2"/>
                  </a:cubicBezTo>
                  <a:cubicBezTo>
                    <a:pt x="18" y="3"/>
                    <a:pt x="13" y="4"/>
                    <a:pt x="10" y="7"/>
                  </a:cubicBezTo>
                  <a:cubicBezTo>
                    <a:pt x="4" y="11"/>
                    <a:pt x="1" y="18"/>
                    <a:pt x="0" y="3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18"/>
                    <a:pt x="106" y="12"/>
                    <a:pt x="100" y="8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703" y="2278"/>
              <a:ext cx="271" cy="206"/>
            </a:xfrm>
            <a:custGeom>
              <a:avLst/>
              <a:gdLst>
                <a:gd name="T0" fmla="*/ 94 w 114"/>
                <a:gd name="T1" fmla="*/ 3 h 87"/>
                <a:gd name="T2" fmla="*/ 53 w 114"/>
                <a:gd name="T3" fmla="*/ 0 h 87"/>
                <a:gd name="T4" fmla="*/ 27 w 114"/>
                <a:gd name="T5" fmla="*/ 1 h 87"/>
                <a:gd name="T6" fmla="*/ 12 w 114"/>
                <a:gd name="T7" fmla="*/ 7 h 87"/>
                <a:gd name="T8" fmla="*/ 3 w 114"/>
                <a:gd name="T9" fmla="*/ 20 h 87"/>
                <a:gd name="T10" fmla="*/ 0 w 114"/>
                <a:gd name="T11" fmla="*/ 44 h 87"/>
                <a:gd name="T12" fmla="*/ 5 w 114"/>
                <a:gd name="T13" fmla="*/ 72 h 87"/>
                <a:gd name="T14" fmla="*/ 21 w 114"/>
                <a:gd name="T15" fmla="*/ 84 h 87"/>
                <a:gd name="T16" fmla="*/ 60 w 114"/>
                <a:gd name="T17" fmla="*/ 87 h 87"/>
                <a:gd name="T18" fmla="*/ 88 w 114"/>
                <a:gd name="T19" fmla="*/ 86 h 87"/>
                <a:gd name="T20" fmla="*/ 102 w 114"/>
                <a:gd name="T21" fmla="*/ 81 h 87"/>
                <a:gd name="T22" fmla="*/ 112 w 114"/>
                <a:gd name="T23" fmla="*/ 67 h 87"/>
                <a:gd name="T24" fmla="*/ 114 w 114"/>
                <a:gd name="T25" fmla="*/ 43 h 87"/>
                <a:gd name="T26" fmla="*/ 110 w 114"/>
                <a:gd name="T27" fmla="*/ 15 h 87"/>
                <a:gd name="T28" fmla="*/ 94 w 114"/>
                <a:gd name="T29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87">
                  <a:moveTo>
                    <a:pt x="94" y="3"/>
                  </a:moveTo>
                  <a:cubicBezTo>
                    <a:pt x="87" y="1"/>
                    <a:pt x="73" y="0"/>
                    <a:pt x="53" y="0"/>
                  </a:cubicBezTo>
                  <a:cubicBezTo>
                    <a:pt x="41" y="0"/>
                    <a:pt x="32" y="0"/>
                    <a:pt x="27" y="1"/>
                  </a:cubicBezTo>
                  <a:cubicBezTo>
                    <a:pt x="20" y="2"/>
                    <a:pt x="15" y="5"/>
                    <a:pt x="12" y="7"/>
                  </a:cubicBezTo>
                  <a:cubicBezTo>
                    <a:pt x="8" y="10"/>
                    <a:pt x="5" y="14"/>
                    <a:pt x="3" y="20"/>
                  </a:cubicBezTo>
                  <a:cubicBezTo>
                    <a:pt x="1" y="26"/>
                    <a:pt x="0" y="34"/>
                    <a:pt x="0" y="44"/>
                  </a:cubicBezTo>
                  <a:cubicBezTo>
                    <a:pt x="0" y="58"/>
                    <a:pt x="2" y="67"/>
                    <a:pt x="5" y="72"/>
                  </a:cubicBezTo>
                  <a:cubicBezTo>
                    <a:pt x="8" y="78"/>
                    <a:pt x="13" y="82"/>
                    <a:pt x="21" y="84"/>
                  </a:cubicBezTo>
                  <a:cubicBezTo>
                    <a:pt x="28" y="86"/>
                    <a:pt x="41" y="87"/>
                    <a:pt x="60" y="87"/>
                  </a:cubicBezTo>
                  <a:cubicBezTo>
                    <a:pt x="72" y="87"/>
                    <a:pt x="81" y="87"/>
                    <a:pt x="88" y="86"/>
                  </a:cubicBezTo>
                  <a:cubicBezTo>
                    <a:pt x="94" y="85"/>
                    <a:pt x="99" y="83"/>
                    <a:pt x="102" y="81"/>
                  </a:cubicBezTo>
                  <a:cubicBezTo>
                    <a:pt x="107" y="77"/>
                    <a:pt x="110" y="73"/>
                    <a:pt x="112" y="67"/>
                  </a:cubicBezTo>
                  <a:cubicBezTo>
                    <a:pt x="113" y="62"/>
                    <a:pt x="114" y="53"/>
                    <a:pt x="114" y="43"/>
                  </a:cubicBezTo>
                  <a:cubicBezTo>
                    <a:pt x="114" y="29"/>
                    <a:pt x="113" y="20"/>
                    <a:pt x="110" y="15"/>
                  </a:cubicBezTo>
                  <a:cubicBezTo>
                    <a:pt x="106" y="8"/>
                    <a:pt x="101" y="5"/>
                    <a:pt x="94" y="3"/>
                  </a:cubicBez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1774" y="516"/>
              <a:ext cx="2210" cy="2210"/>
            </a:xfrm>
            <a:custGeom>
              <a:avLst/>
              <a:gdLst>
                <a:gd name="T0" fmla="*/ 932 w 932"/>
                <a:gd name="T1" fmla="*/ 932 h 932"/>
                <a:gd name="T2" fmla="*/ 191 w 932"/>
                <a:gd name="T3" fmla="*/ 829 h 932"/>
                <a:gd name="T4" fmla="*/ 121 w 932"/>
                <a:gd name="T5" fmla="*/ 846 h 932"/>
                <a:gd name="T6" fmla="*/ 49 w 932"/>
                <a:gd name="T7" fmla="*/ 828 h 932"/>
                <a:gd name="T8" fmla="*/ 64 w 932"/>
                <a:gd name="T9" fmla="*/ 804 h 932"/>
                <a:gd name="T10" fmla="*/ 76 w 932"/>
                <a:gd name="T11" fmla="*/ 827 h 932"/>
                <a:gd name="T12" fmla="*/ 169 w 932"/>
                <a:gd name="T13" fmla="*/ 825 h 932"/>
                <a:gd name="T14" fmla="*/ 144 w 932"/>
                <a:gd name="T15" fmla="*/ 792 h 932"/>
                <a:gd name="T16" fmla="*/ 57 w 932"/>
                <a:gd name="T17" fmla="*/ 786 h 932"/>
                <a:gd name="T18" fmla="*/ 80 w 932"/>
                <a:gd name="T19" fmla="*/ 728 h 932"/>
                <a:gd name="T20" fmla="*/ 185 w 932"/>
                <a:gd name="T21" fmla="*/ 741 h 932"/>
                <a:gd name="T22" fmla="*/ 170 w 932"/>
                <a:gd name="T23" fmla="*/ 764 h 932"/>
                <a:gd name="T24" fmla="*/ 120 w 932"/>
                <a:gd name="T25" fmla="*/ 743 h 932"/>
                <a:gd name="T26" fmla="*/ 75 w 932"/>
                <a:gd name="T27" fmla="*/ 775 h 932"/>
                <a:gd name="T28" fmla="*/ 186 w 932"/>
                <a:gd name="T29" fmla="*/ 786 h 932"/>
                <a:gd name="T30" fmla="*/ 236 w 932"/>
                <a:gd name="T31" fmla="*/ 820 h 932"/>
                <a:gd name="T32" fmla="*/ 321 w 932"/>
                <a:gd name="T33" fmla="*/ 828 h 932"/>
                <a:gd name="T34" fmla="*/ 359 w 932"/>
                <a:gd name="T35" fmla="*/ 808 h 932"/>
                <a:gd name="T36" fmla="*/ 249 w 932"/>
                <a:gd name="T37" fmla="*/ 844 h 932"/>
                <a:gd name="T38" fmla="*/ 215 w 932"/>
                <a:gd name="T39" fmla="*/ 748 h 932"/>
                <a:gd name="T40" fmla="*/ 325 w 932"/>
                <a:gd name="T41" fmla="*/ 729 h 932"/>
                <a:gd name="T42" fmla="*/ 359 w 932"/>
                <a:gd name="T43" fmla="*/ 788 h 932"/>
                <a:gd name="T44" fmla="*/ 524 w 932"/>
                <a:gd name="T45" fmla="*/ 884 h 932"/>
                <a:gd name="T46" fmla="*/ 504 w 932"/>
                <a:gd name="T47" fmla="*/ 828 h 932"/>
                <a:gd name="T48" fmla="*/ 411 w 932"/>
                <a:gd name="T49" fmla="*/ 843 h 932"/>
                <a:gd name="T50" fmla="*/ 372 w 932"/>
                <a:gd name="T51" fmla="*/ 784 h 932"/>
                <a:gd name="T52" fmla="*/ 416 w 932"/>
                <a:gd name="T53" fmla="*/ 728 h 932"/>
                <a:gd name="T54" fmla="*/ 505 w 932"/>
                <a:gd name="T55" fmla="*/ 740 h 932"/>
                <a:gd name="T56" fmla="*/ 524 w 932"/>
                <a:gd name="T57" fmla="*/ 728 h 932"/>
                <a:gd name="T58" fmla="*/ 668 w 932"/>
                <a:gd name="T59" fmla="*/ 844 h 932"/>
                <a:gd name="T60" fmla="*/ 648 w 932"/>
                <a:gd name="T61" fmla="*/ 842 h 932"/>
                <a:gd name="T62" fmla="*/ 557 w 932"/>
                <a:gd name="T63" fmla="*/ 835 h 932"/>
                <a:gd name="T64" fmla="*/ 544 w 932"/>
                <a:gd name="T65" fmla="*/ 728 h 932"/>
                <a:gd name="T66" fmla="*/ 564 w 932"/>
                <a:gd name="T67" fmla="*/ 811 h 932"/>
                <a:gd name="T68" fmla="*/ 611 w 932"/>
                <a:gd name="T69" fmla="*/ 830 h 932"/>
                <a:gd name="T70" fmla="*/ 666 w 932"/>
                <a:gd name="T71" fmla="*/ 805 h 932"/>
                <a:gd name="T72" fmla="*/ 684 w 932"/>
                <a:gd name="T73" fmla="*/ 728 h 932"/>
                <a:gd name="T74" fmla="*/ 749 w 932"/>
                <a:gd name="T75" fmla="*/ 828 h 932"/>
                <a:gd name="T76" fmla="*/ 831 w 932"/>
                <a:gd name="T77" fmla="*/ 821 h 932"/>
                <a:gd name="T78" fmla="*/ 840 w 932"/>
                <a:gd name="T79" fmla="*/ 838 h 932"/>
                <a:gd name="T80" fmla="*/ 722 w 932"/>
                <a:gd name="T81" fmla="*/ 836 h 932"/>
                <a:gd name="T82" fmla="*/ 732 w 932"/>
                <a:gd name="T83" fmla="*/ 731 h 932"/>
                <a:gd name="T84" fmla="*/ 820 w 932"/>
                <a:gd name="T85" fmla="*/ 729 h 932"/>
                <a:gd name="T86" fmla="*/ 855 w 932"/>
                <a:gd name="T87" fmla="*/ 788 h 932"/>
                <a:gd name="T88" fmla="*/ 888 w 932"/>
                <a:gd name="T89" fmla="*/ 844 h 932"/>
                <a:gd name="T90" fmla="*/ 888 w 932"/>
                <a:gd name="T91" fmla="*/ 676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32" h="932">
                  <a:moveTo>
                    <a:pt x="0" y="0"/>
                  </a:moveTo>
                  <a:cubicBezTo>
                    <a:pt x="0" y="932"/>
                    <a:pt x="0" y="932"/>
                    <a:pt x="0" y="932"/>
                  </a:cubicBezTo>
                  <a:cubicBezTo>
                    <a:pt x="932" y="932"/>
                    <a:pt x="932" y="932"/>
                    <a:pt x="932" y="932"/>
                  </a:cubicBezTo>
                  <a:cubicBezTo>
                    <a:pt x="932" y="0"/>
                    <a:pt x="932" y="0"/>
                    <a:pt x="932" y="0"/>
                  </a:cubicBezTo>
                  <a:lnTo>
                    <a:pt x="0" y="0"/>
                  </a:lnTo>
                  <a:close/>
                  <a:moveTo>
                    <a:pt x="191" y="829"/>
                  </a:moveTo>
                  <a:cubicBezTo>
                    <a:pt x="189" y="834"/>
                    <a:pt x="186" y="837"/>
                    <a:pt x="182" y="840"/>
                  </a:cubicBezTo>
                  <a:cubicBezTo>
                    <a:pt x="177" y="842"/>
                    <a:pt x="171" y="844"/>
                    <a:pt x="161" y="845"/>
                  </a:cubicBezTo>
                  <a:cubicBezTo>
                    <a:pt x="152" y="846"/>
                    <a:pt x="139" y="846"/>
                    <a:pt x="121" y="846"/>
                  </a:cubicBezTo>
                  <a:cubicBezTo>
                    <a:pt x="102" y="846"/>
                    <a:pt x="88" y="846"/>
                    <a:pt x="78" y="845"/>
                  </a:cubicBezTo>
                  <a:cubicBezTo>
                    <a:pt x="69" y="844"/>
                    <a:pt x="62" y="841"/>
                    <a:pt x="58" y="839"/>
                  </a:cubicBezTo>
                  <a:cubicBezTo>
                    <a:pt x="53" y="836"/>
                    <a:pt x="50" y="832"/>
                    <a:pt x="49" y="828"/>
                  </a:cubicBezTo>
                  <a:cubicBezTo>
                    <a:pt x="47" y="824"/>
                    <a:pt x="45" y="818"/>
                    <a:pt x="45" y="810"/>
                  </a:cubicBezTo>
                  <a:cubicBezTo>
                    <a:pt x="45" y="810"/>
                    <a:pt x="46" y="804"/>
                    <a:pt x="47" y="804"/>
                  </a:cubicBezTo>
                  <a:cubicBezTo>
                    <a:pt x="64" y="804"/>
                    <a:pt x="64" y="804"/>
                    <a:pt x="64" y="804"/>
                  </a:cubicBezTo>
                  <a:cubicBezTo>
                    <a:pt x="64" y="807"/>
                    <a:pt x="64" y="807"/>
                    <a:pt x="64" y="807"/>
                  </a:cubicBezTo>
                  <a:cubicBezTo>
                    <a:pt x="64" y="813"/>
                    <a:pt x="65" y="818"/>
                    <a:pt x="67" y="821"/>
                  </a:cubicBezTo>
                  <a:cubicBezTo>
                    <a:pt x="68" y="823"/>
                    <a:pt x="71" y="826"/>
                    <a:pt x="76" y="827"/>
                  </a:cubicBezTo>
                  <a:cubicBezTo>
                    <a:pt x="81" y="829"/>
                    <a:pt x="97" y="830"/>
                    <a:pt x="122" y="830"/>
                  </a:cubicBezTo>
                  <a:cubicBezTo>
                    <a:pt x="138" y="830"/>
                    <a:pt x="149" y="830"/>
                    <a:pt x="155" y="829"/>
                  </a:cubicBezTo>
                  <a:cubicBezTo>
                    <a:pt x="161" y="828"/>
                    <a:pt x="166" y="827"/>
                    <a:pt x="169" y="825"/>
                  </a:cubicBezTo>
                  <a:cubicBezTo>
                    <a:pt x="172" y="822"/>
                    <a:pt x="174" y="818"/>
                    <a:pt x="174" y="812"/>
                  </a:cubicBezTo>
                  <a:cubicBezTo>
                    <a:pt x="174" y="805"/>
                    <a:pt x="172" y="800"/>
                    <a:pt x="168" y="797"/>
                  </a:cubicBezTo>
                  <a:cubicBezTo>
                    <a:pt x="163" y="794"/>
                    <a:pt x="155" y="792"/>
                    <a:pt x="144" y="792"/>
                  </a:cubicBezTo>
                  <a:cubicBezTo>
                    <a:pt x="140" y="792"/>
                    <a:pt x="122" y="792"/>
                    <a:pt x="90" y="792"/>
                  </a:cubicBezTo>
                  <a:cubicBezTo>
                    <a:pt x="81" y="792"/>
                    <a:pt x="75" y="792"/>
                    <a:pt x="70" y="791"/>
                  </a:cubicBezTo>
                  <a:cubicBezTo>
                    <a:pt x="65" y="789"/>
                    <a:pt x="61" y="788"/>
                    <a:pt x="57" y="786"/>
                  </a:cubicBezTo>
                  <a:cubicBezTo>
                    <a:pt x="51" y="781"/>
                    <a:pt x="48" y="773"/>
                    <a:pt x="48" y="761"/>
                  </a:cubicBezTo>
                  <a:cubicBezTo>
                    <a:pt x="48" y="749"/>
                    <a:pt x="52" y="740"/>
                    <a:pt x="60" y="734"/>
                  </a:cubicBezTo>
                  <a:cubicBezTo>
                    <a:pt x="64" y="732"/>
                    <a:pt x="71" y="730"/>
                    <a:pt x="80" y="728"/>
                  </a:cubicBezTo>
                  <a:cubicBezTo>
                    <a:pt x="90" y="727"/>
                    <a:pt x="103" y="726"/>
                    <a:pt x="120" y="726"/>
                  </a:cubicBezTo>
                  <a:cubicBezTo>
                    <a:pt x="140" y="726"/>
                    <a:pt x="155" y="727"/>
                    <a:pt x="165" y="729"/>
                  </a:cubicBezTo>
                  <a:cubicBezTo>
                    <a:pt x="174" y="731"/>
                    <a:pt x="180" y="735"/>
                    <a:pt x="185" y="741"/>
                  </a:cubicBezTo>
                  <a:cubicBezTo>
                    <a:pt x="187" y="743"/>
                    <a:pt x="188" y="746"/>
                    <a:pt x="189" y="749"/>
                  </a:cubicBezTo>
                  <a:cubicBezTo>
                    <a:pt x="190" y="752"/>
                    <a:pt x="190" y="756"/>
                    <a:pt x="19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56"/>
                    <a:pt x="169" y="752"/>
                    <a:pt x="167" y="750"/>
                  </a:cubicBezTo>
                  <a:cubicBezTo>
                    <a:pt x="164" y="748"/>
                    <a:pt x="159" y="745"/>
                    <a:pt x="152" y="744"/>
                  </a:cubicBezTo>
                  <a:cubicBezTo>
                    <a:pt x="144" y="743"/>
                    <a:pt x="134" y="743"/>
                    <a:pt x="120" y="743"/>
                  </a:cubicBezTo>
                  <a:cubicBezTo>
                    <a:pt x="95" y="743"/>
                    <a:pt x="80" y="745"/>
                    <a:pt x="74" y="748"/>
                  </a:cubicBezTo>
                  <a:cubicBezTo>
                    <a:pt x="70" y="751"/>
                    <a:pt x="68" y="756"/>
                    <a:pt x="68" y="762"/>
                  </a:cubicBezTo>
                  <a:cubicBezTo>
                    <a:pt x="68" y="768"/>
                    <a:pt x="70" y="772"/>
                    <a:pt x="75" y="775"/>
                  </a:cubicBezTo>
                  <a:cubicBezTo>
                    <a:pt x="79" y="777"/>
                    <a:pt x="88" y="777"/>
                    <a:pt x="102" y="777"/>
                  </a:cubicBezTo>
                  <a:cubicBezTo>
                    <a:pt x="116" y="777"/>
                    <a:pt x="134" y="777"/>
                    <a:pt x="156" y="778"/>
                  </a:cubicBezTo>
                  <a:cubicBezTo>
                    <a:pt x="170" y="778"/>
                    <a:pt x="180" y="781"/>
                    <a:pt x="186" y="786"/>
                  </a:cubicBezTo>
                  <a:cubicBezTo>
                    <a:pt x="191" y="792"/>
                    <a:pt x="194" y="800"/>
                    <a:pt x="194" y="812"/>
                  </a:cubicBezTo>
                  <a:cubicBezTo>
                    <a:pt x="194" y="819"/>
                    <a:pt x="193" y="825"/>
                    <a:pt x="191" y="829"/>
                  </a:cubicBezTo>
                  <a:close/>
                  <a:moveTo>
                    <a:pt x="236" y="820"/>
                  </a:moveTo>
                  <a:cubicBezTo>
                    <a:pt x="240" y="823"/>
                    <a:pt x="245" y="826"/>
                    <a:pt x="253" y="828"/>
                  </a:cubicBezTo>
                  <a:cubicBezTo>
                    <a:pt x="261" y="829"/>
                    <a:pt x="274" y="830"/>
                    <a:pt x="291" y="830"/>
                  </a:cubicBezTo>
                  <a:cubicBezTo>
                    <a:pt x="304" y="830"/>
                    <a:pt x="314" y="830"/>
                    <a:pt x="321" y="828"/>
                  </a:cubicBezTo>
                  <a:cubicBezTo>
                    <a:pt x="327" y="827"/>
                    <a:pt x="332" y="824"/>
                    <a:pt x="334" y="821"/>
                  </a:cubicBezTo>
                  <a:cubicBezTo>
                    <a:pt x="336" y="818"/>
                    <a:pt x="338" y="812"/>
                    <a:pt x="338" y="808"/>
                  </a:cubicBezTo>
                  <a:cubicBezTo>
                    <a:pt x="359" y="808"/>
                    <a:pt x="359" y="808"/>
                    <a:pt x="359" y="808"/>
                  </a:cubicBezTo>
                  <a:cubicBezTo>
                    <a:pt x="358" y="820"/>
                    <a:pt x="353" y="832"/>
                    <a:pt x="344" y="838"/>
                  </a:cubicBezTo>
                  <a:cubicBezTo>
                    <a:pt x="334" y="843"/>
                    <a:pt x="317" y="846"/>
                    <a:pt x="293" y="846"/>
                  </a:cubicBezTo>
                  <a:cubicBezTo>
                    <a:pt x="274" y="846"/>
                    <a:pt x="259" y="845"/>
                    <a:pt x="249" y="844"/>
                  </a:cubicBezTo>
                  <a:cubicBezTo>
                    <a:pt x="239" y="842"/>
                    <a:pt x="231" y="840"/>
                    <a:pt x="226" y="836"/>
                  </a:cubicBezTo>
                  <a:cubicBezTo>
                    <a:pt x="214" y="828"/>
                    <a:pt x="208" y="812"/>
                    <a:pt x="208" y="787"/>
                  </a:cubicBezTo>
                  <a:cubicBezTo>
                    <a:pt x="208" y="770"/>
                    <a:pt x="210" y="757"/>
                    <a:pt x="215" y="748"/>
                  </a:cubicBezTo>
                  <a:cubicBezTo>
                    <a:pt x="220" y="739"/>
                    <a:pt x="227" y="734"/>
                    <a:pt x="236" y="731"/>
                  </a:cubicBezTo>
                  <a:cubicBezTo>
                    <a:pt x="246" y="728"/>
                    <a:pt x="260" y="726"/>
                    <a:pt x="282" y="726"/>
                  </a:cubicBezTo>
                  <a:cubicBezTo>
                    <a:pt x="301" y="726"/>
                    <a:pt x="316" y="727"/>
                    <a:pt x="325" y="729"/>
                  </a:cubicBezTo>
                  <a:cubicBezTo>
                    <a:pt x="334" y="731"/>
                    <a:pt x="341" y="736"/>
                    <a:pt x="347" y="742"/>
                  </a:cubicBezTo>
                  <a:cubicBezTo>
                    <a:pt x="351" y="747"/>
                    <a:pt x="354" y="751"/>
                    <a:pt x="355" y="759"/>
                  </a:cubicBezTo>
                  <a:cubicBezTo>
                    <a:pt x="357" y="766"/>
                    <a:pt x="359" y="776"/>
                    <a:pt x="359" y="788"/>
                  </a:cubicBezTo>
                  <a:cubicBezTo>
                    <a:pt x="228" y="788"/>
                    <a:pt x="228" y="788"/>
                    <a:pt x="228" y="788"/>
                  </a:cubicBezTo>
                  <a:cubicBezTo>
                    <a:pt x="229" y="804"/>
                    <a:pt x="231" y="814"/>
                    <a:pt x="236" y="820"/>
                  </a:cubicBezTo>
                  <a:close/>
                  <a:moveTo>
                    <a:pt x="524" y="884"/>
                  </a:moveTo>
                  <a:cubicBezTo>
                    <a:pt x="504" y="884"/>
                    <a:pt x="504" y="884"/>
                    <a:pt x="504" y="884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4" y="828"/>
                    <a:pt x="504" y="828"/>
                    <a:pt x="504" y="828"/>
                  </a:cubicBezTo>
                  <a:cubicBezTo>
                    <a:pt x="502" y="836"/>
                    <a:pt x="498" y="837"/>
                    <a:pt x="492" y="840"/>
                  </a:cubicBezTo>
                  <a:cubicBezTo>
                    <a:pt x="486" y="843"/>
                    <a:pt x="473" y="845"/>
                    <a:pt x="454" y="845"/>
                  </a:cubicBezTo>
                  <a:cubicBezTo>
                    <a:pt x="434" y="845"/>
                    <a:pt x="420" y="845"/>
                    <a:pt x="411" y="843"/>
                  </a:cubicBezTo>
                  <a:cubicBezTo>
                    <a:pt x="402" y="842"/>
                    <a:pt x="395" y="840"/>
                    <a:pt x="390" y="836"/>
                  </a:cubicBezTo>
                  <a:cubicBezTo>
                    <a:pt x="384" y="831"/>
                    <a:pt x="379" y="825"/>
                    <a:pt x="376" y="817"/>
                  </a:cubicBezTo>
                  <a:cubicBezTo>
                    <a:pt x="374" y="809"/>
                    <a:pt x="372" y="798"/>
                    <a:pt x="372" y="784"/>
                  </a:cubicBezTo>
                  <a:cubicBezTo>
                    <a:pt x="372" y="768"/>
                    <a:pt x="375" y="755"/>
                    <a:pt x="380" y="747"/>
                  </a:cubicBezTo>
                  <a:cubicBezTo>
                    <a:pt x="383" y="742"/>
                    <a:pt x="388" y="737"/>
                    <a:pt x="393" y="734"/>
                  </a:cubicBezTo>
                  <a:cubicBezTo>
                    <a:pt x="399" y="731"/>
                    <a:pt x="406" y="729"/>
                    <a:pt x="416" y="728"/>
                  </a:cubicBezTo>
                  <a:cubicBezTo>
                    <a:pt x="423" y="727"/>
                    <a:pt x="434" y="726"/>
                    <a:pt x="449" y="726"/>
                  </a:cubicBezTo>
                  <a:cubicBezTo>
                    <a:pt x="468" y="726"/>
                    <a:pt x="481" y="726"/>
                    <a:pt x="488" y="728"/>
                  </a:cubicBezTo>
                  <a:cubicBezTo>
                    <a:pt x="496" y="730"/>
                    <a:pt x="502" y="736"/>
                    <a:pt x="505" y="740"/>
                  </a:cubicBezTo>
                  <a:cubicBezTo>
                    <a:pt x="504" y="740"/>
                    <a:pt x="504" y="740"/>
                    <a:pt x="504" y="740"/>
                  </a:cubicBezTo>
                  <a:cubicBezTo>
                    <a:pt x="504" y="728"/>
                    <a:pt x="504" y="728"/>
                    <a:pt x="504" y="728"/>
                  </a:cubicBezTo>
                  <a:cubicBezTo>
                    <a:pt x="524" y="728"/>
                    <a:pt x="524" y="728"/>
                    <a:pt x="524" y="728"/>
                  </a:cubicBezTo>
                  <a:lnTo>
                    <a:pt x="524" y="884"/>
                  </a:lnTo>
                  <a:close/>
                  <a:moveTo>
                    <a:pt x="684" y="844"/>
                  </a:moveTo>
                  <a:cubicBezTo>
                    <a:pt x="668" y="844"/>
                    <a:pt x="668" y="844"/>
                    <a:pt x="668" y="844"/>
                  </a:cubicBezTo>
                  <a:cubicBezTo>
                    <a:pt x="668" y="824"/>
                    <a:pt x="668" y="824"/>
                    <a:pt x="668" y="824"/>
                  </a:cubicBezTo>
                  <a:cubicBezTo>
                    <a:pt x="667" y="824"/>
                    <a:pt x="667" y="824"/>
                    <a:pt x="667" y="824"/>
                  </a:cubicBezTo>
                  <a:cubicBezTo>
                    <a:pt x="662" y="832"/>
                    <a:pt x="656" y="839"/>
                    <a:pt x="648" y="842"/>
                  </a:cubicBezTo>
                  <a:cubicBezTo>
                    <a:pt x="641" y="844"/>
                    <a:pt x="628" y="845"/>
                    <a:pt x="610" y="845"/>
                  </a:cubicBezTo>
                  <a:cubicBezTo>
                    <a:pt x="595" y="845"/>
                    <a:pt x="583" y="845"/>
                    <a:pt x="576" y="844"/>
                  </a:cubicBezTo>
                  <a:cubicBezTo>
                    <a:pt x="567" y="841"/>
                    <a:pt x="561" y="839"/>
                    <a:pt x="557" y="835"/>
                  </a:cubicBezTo>
                  <a:cubicBezTo>
                    <a:pt x="552" y="832"/>
                    <a:pt x="549" y="827"/>
                    <a:pt x="547" y="821"/>
                  </a:cubicBezTo>
                  <a:cubicBezTo>
                    <a:pt x="545" y="814"/>
                    <a:pt x="544" y="805"/>
                    <a:pt x="544" y="792"/>
                  </a:cubicBezTo>
                  <a:cubicBezTo>
                    <a:pt x="544" y="728"/>
                    <a:pt x="544" y="728"/>
                    <a:pt x="544" y="728"/>
                  </a:cubicBezTo>
                  <a:cubicBezTo>
                    <a:pt x="560" y="728"/>
                    <a:pt x="560" y="728"/>
                    <a:pt x="560" y="728"/>
                  </a:cubicBezTo>
                  <a:cubicBezTo>
                    <a:pt x="560" y="787"/>
                    <a:pt x="560" y="787"/>
                    <a:pt x="560" y="787"/>
                  </a:cubicBezTo>
                  <a:cubicBezTo>
                    <a:pt x="560" y="798"/>
                    <a:pt x="562" y="806"/>
                    <a:pt x="564" y="811"/>
                  </a:cubicBezTo>
                  <a:cubicBezTo>
                    <a:pt x="565" y="815"/>
                    <a:pt x="568" y="819"/>
                    <a:pt x="571" y="822"/>
                  </a:cubicBezTo>
                  <a:cubicBezTo>
                    <a:pt x="574" y="825"/>
                    <a:pt x="579" y="827"/>
                    <a:pt x="586" y="828"/>
                  </a:cubicBezTo>
                  <a:cubicBezTo>
                    <a:pt x="591" y="830"/>
                    <a:pt x="600" y="830"/>
                    <a:pt x="611" y="830"/>
                  </a:cubicBezTo>
                  <a:cubicBezTo>
                    <a:pt x="625" y="830"/>
                    <a:pt x="636" y="829"/>
                    <a:pt x="644" y="827"/>
                  </a:cubicBezTo>
                  <a:cubicBezTo>
                    <a:pt x="652" y="825"/>
                    <a:pt x="658" y="821"/>
                    <a:pt x="662" y="817"/>
                  </a:cubicBezTo>
                  <a:cubicBezTo>
                    <a:pt x="664" y="814"/>
                    <a:pt x="665" y="810"/>
                    <a:pt x="666" y="805"/>
                  </a:cubicBezTo>
                  <a:cubicBezTo>
                    <a:pt x="667" y="801"/>
                    <a:pt x="668" y="794"/>
                    <a:pt x="668" y="786"/>
                  </a:cubicBezTo>
                  <a:cubicBezTo>
                    <a:pt x="668" y="728"/>
                    <a:pt x="668" y="728"/>
                    <a:pt x="668" y="728"/>
                  </a:cubicBezTo>
                  <a:cubicBezTo>
                    <a:pt x="684" y="728"/>
                    <a:pt x="684" y="728"/>
                    <a:pt x="684" y="728"/>
                  </a:cubicBezTo>
                  <a:lnTo>
                    <a:pt x="684" y="844"/>
                  </a:lnTo>
                  <a:close/>
                  <a:moveTo>
                    <a:pt x="733" y="820"/>
                  </a:moveTo>
                  <a:cubicBezTo>
                    <a:pt x="736" y="823"/>
                    <a:pt x="742" y="826"/>
                    <a:pt x="749" y="828"/>
                  </a:cubicBezTo>
                  <a:cubicBezTo>
                    <a:pt x="757" y="829"/>
                    <a:pt x="770" y="830"/>
                    <a:pt x="787" y="830"/>
                  </a:cubicBezTo>
                  <a:cubicBezTo>
                    <a:pt x="801" y="830"/>
                    <a:pt x="811" y="830"/>
                    <a:pt x="817" y="828"/>
                  </a:cubicBezTo>
                  <a:cubicBezTo>
                    <a:pt x="823" y="827"/>
                    <a:pt x="828" y="824"/>
                    <a:pt x="831" y="821"/>
                  </a:cubicBezTo>
                  <a:cubicBezTo>
                    <a:pt x="833" y="818"/>
                    <a:pt x="834" y="812"/>
                    <a:pt x="835" y="808"/>
                  </a:cubicBezTo>
                  <a:cubicBezTo>
                    <a:pt x="855" y="808"/>
                    <a:pt x="855" y="808"/>
                    <a:pt x="855" y="808"/>
                  </a:cubicBezTo>
                  <a:cubicBezTo>
                    <a:pt x="854" y="820"/>
                    <a:pt x="849" y="832"/>
                    <a:pt x="840" y="838"/>
                  </a:cubicBezTo>
                  <a:cubicBezTo>
                    <a:pt x="830" y="843"/>
                    <a:pt x="814" y="846"/>
                    <a:pt x="790" y="846"/>
                  </a:cubicBezTo>
                  <a:cubicBezTo>
                    <a:pt x="770" y="846"/>
                    <a:pt x="755" y="845"/>
                    <a:pt x="745" y="844"/>
                  </a:cubicBezTo>
                  <a:cubicBezTo>
                    <a:pt x="735" y="842"/>
                    <a:pt x="727" y="840"/>
                    <a:pt x="722" y="836"/>
                  </a:cubicBezTo>
                  <a:cubicBezTo>
                    <a:pt x="710" y="828"/>
                    <a:pt x="704" y="812"/>
                    <a:pt x="704" y="787"/>
                  </a:cubicBezTo>
                  <a:cubicBezTo>
                    <a:pt x="704" y="770"/>
                    <a:pt x="706" y="757"/>
                    <a:pt x="712" y="748"/>
                  </a:cubicBezTo>
                  <a:cubicBezTo>
                    <a:pt x="717" y="739"/>
                    <a:pt x="722" y="734"/>
                    <a:pt x="732" y="731"/>
                  </a:cubicBezTo>
                  <a:cubicBezTo>
                    <a:pt x="741" y="728"/>
                    <a:pt x="756" y="726"/>
                    <a:pt x="776" y="726"/>
                  </a:cubicBezTo>
                  <a:cubicBezTo>
                    <a:pt x="776" y="726"/>
                    <a:pt x="776" y="726"/>
                    <a:pt x="776" y="726"/>
                  </a:cubicBezTo>
                  <a:cubicBezTo>
                    <a:pt x="796" y="726"/>
                    <a:pt x="811" y="727"/>
                    <a:pt x="820" y="729"/>
                  </a:cubicBezTo>
                  <a:cubicBezTo>
                    <a:pt x="829" y="731"/>
                    <a:pt x="837" y="736"/>
                    <a:pt x="843" y="742"/>
                  </a:cubicBezTo>
                  <a:cubicBezTo>
                    <a:pt x="847" y="747"/>
                    <a:pt x="850" y="751"/>
                    <a:pt x="852" y="759"/>
                  </a:cubicBezTo>
                  <a:cubicBezTo>
                    <a:pt x="854" y="766"/>
                    <a:pt x="855" y="776"/>
                    <a:pt x="855" y="788"/>
                  </a:cubicBezTo>
                  <a:cubicBezTo>
                    <a:pt x="724" y="788"/>
                    <a:pt x="724" y="788"/>
                    <a:pt x="724" y="788"/>
                  </a:cubicBezTo>
                  <a:cubicBezTo>
                    <a:pt x="725" y="804"/>
                    <a:pt x="728" y="814"/>
                    <a:pt x="733" y="820"/>
                  </a:cubicBezTo>
                  <a:close/>
                  <a:moveTo>
                    <a:pt x="888" y="844"/>
                  </a:moveTo>
                  <a:cubicBezTo>
                    <a:pt x="872" y="844"/>
                    <a:pt x="872" y="844"/>
                    <a:pt x="872" y="844"/>
                  </a:cubicBezTo>
                  <a:cubicBezTo>
                    <a:pt x="872" y="676"/>
                    <a:pt x="872" y="676"/>
                    <a:pt x="872" y="676"/>
                  </a:cubicBezTo>
                  <a:cubicBezTo>
                    <a:pt x="888" y="676"/>
                    <a:pt x="888" y="676"/>
                    <a:pt x="888" y="676"/>
                  </a:cubicBezTo>
                  <a:lnTo>
                    <a:pt x="888" y="844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380853" y="397131"/>
            <a:ext cx="3595006" cy="2812873"/>
          </a:xfrm>
          <a:custGeom>
            <a:avLst/>
            <a:gdLst>
              <a:gd name="T0" fmla="*/ 618 w 865"/>
              <a:gd name="T1" fmla="*/ 107 h 676"/>
              <a:gd name="T2" fmla="*/ 510 w 865"/>
              <a:gd name="T3" fmla="*/ 153 h 676"/>
              <a:gd name="T4" fmla="*/ 810 w 865"/>
              <a:gd name="T5" fmla="*/ 39 h 676"/>
              <a:gd name="T6" fmla="*/ 808 w 865"/>
              <a:gd name="T7" fmla="*/ 211 h 676"/>
              <a:gd name="T8" fmla="*/ 614 w 865"/>
              <a:gd name="T9" fmla="*/ 64 h 676"/>
              <a:gd name="T10" fmla="*/ 656 w 865"/>
              <a:gd name="T11" fmla="*/ 163 h 676"/>
              <a:gd name="T12" fmla="*/ 699 w 865"/>
              <a:gd name="T13" fmla="*/ 334 h 676"/>
              <a:gd name="T14" fmla="*/ 534 w 865"/>
              <a:gd name="T15" fmla="*/ 39 h 676"/>
              <a:gd name="T16" fmla="*/ 500 w 865"/>
              <a:gd name="T17" fmla="*/ 39 h 676"/>
              <a:gd name="T18" fmla="*/ 253 w 865"/>
              <a:gd name="T19" fmla="*/ 317 h 676"/>
              <a:gd name="T20" fmla="*/ 271 w 865"/>
              <a:gd name="T21" fmla="*/ 148 h 676"/>
              <a:gd name="T22" fmla="*/ 158 w 865"/>
              <a:gd name="T23" fmla="*/ 42 h 676"/>
              <a:gd name="T24" fmla="*/ 42 w 865"/>
              <a:gd name="T25" fmla="*/ 52 h 676"/>
              <a:gd name="T26" fmla="*/ 94 w 865"/>
              <a:gd name="T27" fmla="*/ 241 h 676"/>
              <a:gd name="T28" fmla="*/ 42 w 865"/>
              <a:gd name="T29" fmla="*/ 267 h 676"/>
              <a:gd name="T30" fmla="*/ 42 w 865"/>
              <a:gd name="T31" fmla="*/ 501 h 676"/>
              <a:gd name="T32" fmla="*/ 334 w 865"/>
              <a:gd name="T33" fmla="*/ 473 h 676"/>
              <a:gd name="T34" fmla="*/ 253 w 865"/>
              <a:gd name="T35" fmla="*/ 457 h 676"/>
              <a:gd name="T36" fmla="*/ 100 w 865"/>
              <a:gd name="T37" fmla="*/ 431 h 676"/>
              <a:gd name="T38" fmla="*/ 407 w 865"/>
              <a:gd name="T39" fmla="*/ 431 h 676"/>
              <a:gd name="T40" fmla="*/ 176 w 865"/>
              <a:gd name="T41" fmla="*/ 355 h 676"/>
              <a:gd name="T42" fmla="*/ 176 w 865"/>
              <a:gd name="T43" fmla="*/ 330 h 676"/>
              <a:gd name="T44" fmla="*/ 407 w 865"/>
              <a:gd name="T45" fmla="*/ 281 h 676"/>
              <a:gd name="T46" fmla="*/ 407 w 865"/>
              <a:gd name="T47" fmla="*/ 202 h 676"/>
              <a:gd name="T48" fmla="*/ 570 w 865"/>
              <a:gd name="T49" fmla="*/ 292 h 676"/>
              <a:gd name="T50" fmla="*/ 618 w 865"/>
              <a:gd name="T51" fmla="*/ 506 h 676"/>
              <a:gd name="T52" fmla="*/ 500 w 865"/>
              <a:gd name="T53" fmla="*/ 506 h 676"/>
              <a:gd name="T54" fmla="*/ 649 w 865"/>
              <a:gd name="T55" fmla="*/ 384 h 676"/>
              <a:gd name="T56" fmla="*/ 737 w 865"/>
              <a:gd name="T57" fmla="*/ 481 h 676"/>
              <a:gd name="T58" fmla="*/ 779 w 865"/>
              <a:gd name="T59" fmla="*/ 391 h 676"/>
              <a:gd name="T60" fmla="*/ 812 w 865"/>
              <a:gd name="T61" fmla="*/ 457 h 676"/>
              <a:gd name="T62" fmla="*/ 33 w 865"/>
              <a:gd name="T63" fmla="*/ 630 h 676"/>
              <a:gd name="T64" fmla="*/ 33 w 865"/>
              <a:gd name="T65" fmla="*/ 617 h 676"/>
              <a:gd name="T66" fmla="*/ 3 w 865"/>
              <a:gd name="T67" fmla="*/ 668 h 676"/>
              <a:gd name="T68" fmla="*/ 13 w 865"/>
              <a:gd name="T69" fmla="*/ 646 h 676"/>
              <a:gd name="T70" fmla="*/ 68 w 865"/>
              <a:gd name="T71" fmla="*/ 613 h 676"/>
              <a:gd name="T72" fmla="*/ 54 w 865"/>
              <a:gd name="T73" fmla="*/ 650 h 676"/>
              <a:gd name="T74" fmla="*/ 129 w 865"/>
              <a:gd name="T75" fmla="*/ 645 h 676"/>
              <a:gd name="T76" fmla="*/ 149 w 865"/>
              <a:gd name="T77" fmla="*/ 625 h 676"/>
              <a:gd name="T78" fmla="*/ 141 w 865"/>
              <a:gd name="T79" fmla="*/ 676 h 676"/>
              <a:gd name="T80" fmla="*/ 186 w 865"/>
              <a:gd name="T81" fmla="*/ 648 h 676"/>
              <a:gd name="T82" fmla="*/ 186 w 865"/>
              <a:gd name="T83" fmla="*/ 638 h 676"/>
              <a:gd name="T84" fmla="*/ 268 w 865"/>
              <a:gd name="T85" fmla="*/ 623 h 676"/>
              <a:gd name="T86" fmla="*/ 255 w 865"/>
              <a:gd name="T87" fmla="*/ 626 h 676"/>
              <a:gd name="T88" fmla="*/ 276 w 865"/>
              <a:gd name="T89" fmla="*/ 623 h 676"/>
              <a:gd name="T90" fmla="*/ 398 w 865"/>
              <a:gd name="T91" fmla="*/ 648 h 676"/>
              <a:gd name="T92" fmla="*/ 373 w 865"/>
              <a:gd name="T93" fmla="*/ 623 h 676"/>
              <a:gd name="T94" fmla="*/ 463 w 865"/>
              <a:gd name="T95" fmla="*/ 676 h 676"/>
              <a:gd name="T96" fmla="*/ 410 w 865"/>
              <a:gd name="T97" fmla="*/ 613 h 676"/>
              <a:gd name="T98" fmla="*/ 531 w 865"/>
              <a:gd name="T99" fmla="*/ 648 h 676"/>
              <a:gd name="T100" fmla="*/ 509 w 865"/>
              <a:gd name="T101" fmla="*/ 623 h 676"/>
              <a:gd name="T102" fmla="*/ 500 w 865"/>
              <a:gd name="T103" fmla="*/ 648 h 676"/>
              <a:gd name="T104" fmla="*/ 587 w 865"/>
              <a:gd name="T105" fmla="*/ 642 h 676"/>
              <a:gd name="T106" fmla="*/ 577 w 865"/>
              <a:gd name="T107" fmla="*/ 633 h 676"/>
              <a:gd name="T108" fmla="*/ 642 w 865"/>
              <a:gd name="T109" fmla="*/ 676 h 676"/>
              <a:gd name="T110" fmla="*/ 713 w 865"/>
              <a:gd name="T111" fmla="*/ 676 h 676"/>
              <a:gd name="T112" fmla="*/ 681 w 865"/>
              <a:gd name="T113" fmla="*/ 633 h 676"/>
              <a:gd name="T114" fmla="*/ 686 w 865"/>
              <a:gd name="T115" fmla="*/ 666 h 676"/>
              <a:gd name="T116" fmla="*/ 726 w 865"/>
              <a:gd name="T117" fmla="*/ 619 h 676"/>
              <a:gd name="T118" fmla="*/ 733 w 865"/>
              <a:gd name="T119" fmla="*/ 636 h 676"/>
              <a:gd name="T120" fmla="*/ 789 w 865"/>
              <a:gd name="T121" fmla="*/ 627 h 676"/>
              <a:gd name="T122" fmla="*/ 852 w 865"/>
              <a:gd name="T123" fmla="*/ 62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65" h="676">
                <a:moveTo>
                  <a:pt x="656" y="154"/>
                </a:moveTo>
                <a:cubicBezTo>
                  <a:pt x="667" y="154"/>
                  <a:pt x="677" y="150"/>
                  <a:pt x="683" y="142"/>
                </a:cubicBezTo>
                <a:cubicBezTo>
                  <a:pt x="690" y="133"/>
                  <a:pt x="693" y="122"/>
                  <a:pt x="693" y="107"/>
                </a:cubicBezTo>
                <a:cubicBezTo>
                  <a:pt x="693" y="94"/>
                  <a:pt x="693" y="94"/>
                  <a:pt x="693" y="94"/>
                </a:cubicBezTo>
                <a:cubicBezTo>
                  <a:pt x="693" y="79"/>
                  <a:pt x="690" y="67"/>
                  <a:pt x="683" y="59"/>
                </a:cubicBezTo>
                <a:cubicBezTo>
                  <a:pt x="676" y="51"/>
                  <a:pt x="667" y="46"/>
                  <a:pt x="656" y="46"/>
                </a:cubicBezTo>
                <a:cubicBezTo>
                  <a:pt x="644" y="46"/>
                  <a:pt x="635" y="51"/>
                  <a:pt x="628" y="59"/>
                </a:cubicBezTo>
                <a:cubicBezTo>
                  <a:pt x="622" y="67"/>
                  <a:pt x="618" y="79"/>
                  <a:pt x="618" y="94"/>
                </a:cubicBezTo>
                <a:cubicBezTo>
                  <a:pt x="618" y="107"/>
                  <a:pt x="618" y="107"/>
                  <a:pt x="618" y="107"/>
                </a:cubicBezTo>
                <a:cubicBezTo>
                  <a:pt x="618" y="121"/>
                  <a:pt x="622" y="133"/>
                  <a:pt x="628" y="141"/>
                </a:cubicBezTo>
                <a:cubicBezTo>
                  <a:pt x="635" y="150"/>
                  <a:pt x="644" y="154"/>
                  <a:pt x="656" y="154"/>
                </a:cubicBezTo>
                <a:close/>
                <a:moveTo>
                  <a:pt x="565" y="140"/>
                </a:moveTo>
                <a:cubicBezTo>
                  <a:pt x="572" y="131"/>
                  <a:pt x="576" y="120"/>
                  <a:pt x="576" y="105"/>
                </a:cubicBezTo>
                <a:cubicBezTo>
                  <a:pt x="576" y="94"/>
                  <a:pt x="576" y="94"/>
                  <a:pt x="576" y="94"/>
                </a:cubicBezTo>
                <a:cubicBezTo>
                  <a:pt x="576" y="80"/>
                  <a:pt x="572" y="69"/>
                  <a:pt x="565" y="61"/>
                </a:cubicBezTo>
                <a:cubicBezTo>
                  <a:pt x="557" y="52"/>
                  <a:pt x="547" y="48"/>
                  <a:pt x="534" y="48"/>
                </a:cubicBezTo>
                <a:cubicBezTo>
                  <a:pt x="510" y="48"/>
                  <a:pt x="510" y="48"/>
                  <a:pt x="510" y="48"/>
                </a:cubicBezTo>
                <a:cubicBezTo>
                  <a:pt x="510" y="153"/>
                  <a:pt x="510" y="153"/>
                  <a:pt x="510" y="153"/>
                </a:cubicBezTo>
                <a:cubicBezTo>
                  <a:pt x="534" y="153"/>
                  <a:pt x="534" y="153"/>
                  <a:pt x="534" y="153"/>
                </a:cubicBezTo>
                <a:cubicBezTo>
                  <a:pt x="546" y="153"/>
                  <a:pt x="557" y="149"/>
                  <a:pt x="565" y="140"/>
                </a:cubicBezTo>
                <a:close/>
                <a:moveTo>
                  <a:pt x="0" y="0"/>
                </a:moveTo>
                <a:cubicBezTo>
                  <a:pt x="0" y="550"/>
                  <a:pt x="0" y="550"/>
                  <a:pt x="0" y="550"/>
                </a:cubicBezTo>
                <a:cubicBezTo>
                  <a:pt x="865" y="550"/>
                  <a:pt x="865" y="550"/>
                  <a:pt x="865" y="550"/>
                </a:cubicBezTo>
                <a:cubicBezTo>
                  <a:pt x="865" y="0"/>
                  <a:pt x="865" y="0"/>
                  <a:pt x="865" y="0"/>
                </a:cubicBezTo>
                <a:lnTo>
                  <a:pt x="0" y="0"/>
                </a:lnTo>
                <a:close/>
                <a:moveTo>
                  <a:pt x="716" y="39"/>
                </a:moveTo>
                <a:cubicBezTo>
                  <a:pt x="810" y="39"/>
                  <a:pt x="810" y="39"/>
                  <a:pt x="810" y="39"/>
                </a:cubicBezTo>
                <a:cubicBezTo>
                  <a:pt x="810" y="48"/>
                  <a:pt x="810" y="48"/>
                  <a:pt x="810" y="48"/>
                </a:cubicBezTo>
                <a:cubicBezTo>
                  <a:pt x="768" y="48"/>
                  <a:pt x="768" y="48"/>
                  <a:pt x="768" y="48"/>
                </a:cubicBezTo>
                <a:cubicBezTo>
                  <a:pt x="768" y="162"/>
                  <a:pt x="768" y="162"/>
                  <a:pt x="768" y="162"/>
                </a:cubicBezTo>
                <a:cubicBezTo>
                  <a:pt x="758" y="162"/>
                  <a:pt x="758" y="162"/>
                  <a:pt x="758" y="162"/>
                </a:cubicBezTo>
                <a:cubicBezTo>
                  <a:pt x="758" y="48"/>
                  <a:pt x="758" y="48"/>
                  <a:pt x="758" y="48"/>
                </a:cubicBezTo>
                <a:cubicBezTo>
                  <a:pt x="716" y="48"/>
                  <a:pt x="716" y="48"/>
                  <a:pt x="716" y="48"/>
                </a:cubicBezTo>
                <a:lnTo>
                  <a:pt x="716" y="39"/>
                </a:lnTo>
                <a:close/>
                <a:moveTo>
                  <a:pt x="708" y="211"/>
                </a:moveTo>
                <a:cubicBezTo>
                  <a:pt x="808" y="211"/>
                  <a:pt x="808" y="211"/>
                  <a:pt x="808" y="211"/>
                </a:cubicBezTo>
                <a:cubicBezTo>
                  <a:pt x="808" y="232"/>
                  <a:pt x="808" y="232"/>
                  <a:pt x="808" y="232"/>
                </a:cubicBezTo>
                <a:cubicBezTo>
                  <a:pt x="770" y="232"/>
                  <a:pt x="770" y="232"/>
                  <a:pt x="770" y="232"/>
                </a:cubicBezTo>
                <a:cubicBezTo>
                  <a:pt x="770" y="334"/>
                  <a:pt x="770" y="334"/>
                  <a:pt x="770" y="334"/>
                </a:cubicBezTo>
                <a:cubicBezTo>
                  <a:pt x="745" y="334"/>
                  <a:pt x="745" y="334"/>
                  <a:pt x="745" y="334"/>
                </a:cubicBezTo>
                <a:cubicBezTo>
                  <a:pt x="745" y="232"/>
                  <a:pt x="745" y="232"/>
                  <a:pt x="745" y="232"/>
                </a:cubicBezTo>
                <a:cubicBezTo>
                  <a:pt x="708" y="232"/>
                  <a:pt x="708" y="232"/>
                  <a:pt x="708" y="232"/>
                </a:cubicBezTo>
                <a:lnTo>
                  <a:pt x="708" y="211"/>
                </a:lnTo>
                <a:close/>
                <a:moveTo>
                  <a:pt x="608" y="94"/>
                </a:moveTo>
                <a:cubicBezTo>
                  <a:pt x="608" y="83"/>
                  <a:pt x="610" y="73"/>
                  <a:pt x="614" y="64"/>
                </a:cubicBezTo>
                <a:cubicBezTo>
                  <a:pt x="618" y="56"/>
                  <a:pt x="623" y="49"/>
                  <a:pt x="631" y="44"/>
                </a:cubicBezTo>
                <a:cubicBezTo>
                  <a:pt x="638" y="40"/>
                  <a:pt x="646" y="37"/>
                  <a:pt x="656" y="37"/>
                </a:cubicBezTo>
                <a:cubicBezTo>
                  <a:pt x="665" y="37"/>
                  <a:pt x="673" y="40"/>
                  <a:pt x="681" y="44"/>
                </a:cubicBezTo>
                <a:cubicBezTo>
                  <a:pt x="688" y="49"/>
                  <a:pt x="693" y="55"/>
                  <a:pt x="697" y="63"/>
                </a:cubicBezTo>
                <a:cubicBezTo>
                  <a:pt x="701" y="72"/>
                  <a:pt x="703" y="81"/>
                  <a:pt x="703" y="92"/>
                </a:cubicBezTo>
                <a:cubicBezTo>
                  <a:pt x="703" y="107"/>
                  <a:pt x="703" y="107"/>
                  <a:pt x="703" y="107"/>
                </a:cubicBezTo>
                <a:cubicBezTo>
                  <a:pt x="703" y="118"/>
                  <a:pt x="701" y="128"/>
                  <a:pt x="698" y="137"/>
                </a:cubicBezTo>
                <a:cubicBezTo>
                  <a:pt x="694" y="145"/>
                  <a:pt x="688" y="152"/>
                  <a:pt x="681" y="156"/>
                </a:cubicBezTo>
                <a:cubicBezTo>
                  <a:pt x="674" y="161"/>
                  <a:pt x="665" y="163"/>
                  <a:pt x="656" y="163"/>
                </a:cubicBezTo>
                <a:cubicBezTo>
                  <a:pt x="641" y="163"/>
                  <a:pt x="630" y="158"/>
                  <a:pt x="621" y="148"/>
                </a:cubicBezTo>
                <a:cubicBezTo>
                  <a:pt x="612" y="138"/>
                  <a:pt x="608" y="124"/>
                  <a:pt x="608" y="106"/>
                </a:cubicBezTo>
                <a:lnTo>
                  <a:pt x="608" y="94"/>
                </a:lnTo>
                <a:close/>
                <a:moveTo>
                  <a:pt x="691" y="261"/>
                </a:moveTo>
                <a:cubicBezTo>
                  <a:pt x="691" y="281"/>
                  <a:pt x="691" y="281"/>
                  <a:pt x="691" y="281"/>
                </a:cubicBezTo>
                <a:cubicBezTo>
                  <a:pt x="642" y="281"/>
                  <a:pt x="642" y="281"/>
                  <a:pt x="642" y="281"/>
                </a:cubicBezTo>
                <a:cubicBezTo>
                  <a:pt x="642" y="313"/>
                  <a:pt x="642" y="313"/>
                  <a:pt x="642" y="313"/>
                </a:cubicBezTo>
                <a:cubicBezTo>
                  <a:pt x="699" y="313"/>
                  <a:pt x="699" y="313"/>
                  <a:pt x="699" y="313"/>
                </a:cubicBezTo>
                <a:cubicBezTo>
                  <a:pt x="699" y="334"/>
                  <a:pt x="699" y="334"/>
                  <a:pt x="699" y="334"/>
                </a:cubicBezTo>
                <a:cubicBezTo>
                  <a:pt x="617" y="334"/>
                  <a:pt x="617" y="334"/>
                  <a:pt x="617" y="334"/>
                </a:cubicBezTo>
                <a:cubicBezTo>
                  <a:pt x="617" y="211"/>
                  <a:pt x="617" y="211"/>
                  <a:pt x="617" y="211"/>
                </a:cubicBezTo>
                <a:cubicBezTo>
                  <a:pt x="699" y="211"/>
                  <a:pt x="699" y="211"/>
                  <a:pt x="699" y="211"/>
                </a:cubicBezTo>
                <a:cubicBezTo>
                  <a:pt x="699" y="232"/>
                  <a:pt x="699" y="232"/>
                  <a:pt x="699" y="232"/>
                </a:cubicBezTo>
                <a:cubicBezTo>
                  <a:pt x="642" y="232"/>
                  <a:pt x="642" y="232"/>
                  <a:pt x="642" y="232"/>
                </a:cubicBezTo>
                <a:cubicBezTo>
                  <a:pt x="642" y="261"/>
                  <a:pt x="642" y="261"/>
                  <a:pt x="642" y="261"/>
                </a:cubicBezTo>
                <a:lnTo>
                  <a:pt x="691" y="261"/>
                </a:lnTo>
                <a:close/>
                <a:moveTo>
                  <a:pt x="500" y="39"/>
                </a:moveTo>
                <a:cubicBezTo>
                  <a:pt x="534" y="39"/>
                  <a:pt x="534" y="39"/>
                  <a:pt x="534" y="39"/>
                </a:cubicBezTo>
                <a:cubicBezTo>
                  <a:pt x="544" y="39"/>
                  <a:pt x="553" y="41"/>
                  <a:pt x="561" y="46"/>
                </a:cubicBezTo>
                <a:cubicBezTo>
                  <a:pt x="569" y="50"/>
                  <a:pt x="575" y="57"/>
                  <a:pt x="580" y="66"/>
                </a:cubicBezTo>
                <a:cubicBezTo>
                  <a:pt x="584" y="74"/>
                  <a:pt x="587" y="84"/>
                  <a:pt x="587" y="95"/>
                </a:cubicBezTo>
                <a:cubicBezTo>
                  <a:pt x="587" y="106"/>
                  <a:pt x="587" y="106"/>
                  <a:pt x="587" y="106"/>
                </a:cubicBezTo>
                <a:cubicBezTo>
                  <a:pt x="587" y="117"/>
                  <a:pt x="584" y="127"/>
                  <a:pt x="580" y="135"/>
                </a:cubicBezTo>
                <a:cubicBezTo>
                  <a:pt x="576" y="144"/>
                  <a:pt x="569" y="150"/>
                  <a:pt x="561" y="155"/>
                </a:cubicBezTo>
                <a:cubicBezTo>
                  <a:pt x="553" y="159"/>
                  <a:pt x="544" y="162"/>
                  <a:pt x="534" y="162"/>
                </a:cubicBezTo>
                <a:cubicBezTo>
                  <a:pt x="500" y="162"/>
                  <a:pt x="500" y="162"/>
                  <a:pt x="500" y="162"/>
                </a:cubicBezTo>
                <a:lnTo>
                  <a:pt x="500" y="39"/>
                </a:lnTo>
                <a:close/>
                <a:moveTo>
                  <a:pt x="407" y="42"/>
                </a:moveTo>
                <a:cubicBezTo>
                  <a:pt x="308" y="168"/>
                  <a:pt x="308" y="168"/>
                  <a:pt x="308" y="168"/>
                </a:cubicBezTo>
                <a:cubicBezTo>
                  <a:pt x="304" y="165"/>
                  <a:pt x="301" y="163"/>
                  <a:pt x="297" y="161"/>
                </a:cubicBezTo>
                <a:cubicBezTo>
                  <a:pt x="373" y="42"/>
                  <a:pt x="373" y="42"/>
                  <a:pt x="373" y="42"/>
                </a:cubicBezTo>
                <a:lnTo>
                  <a:pt x="407" y="42"/>
                </a:lnTo>
                <a:close/>
                <a:moveTo>
                  <a:pt x="341" y="274"/>
                </a:moveTo>
                <a:cubicBezTo>
                  <a:pt x="341" y="278"/>
                  <a:pt x="341" y="283"/>
                  <a:pt x="340" y="287"/>
                </a:cubicBezTo>
                <a:cubicBezTo>
                  <a:pt x="337" y="286"/>
                  <a:pt x="334" y="286"/>
                  <a:pt x="330" y="286"/>
                </a:cubicBezTo>
                <a:cubicBezTo>
                  <a:pt x="292" y="286"/>
                  <a:pt x="292" y="317"/>
                  <a:pt x="253" y="317"/>
                </a:cubicBezTo>
                <a:cubicBezTo>
                  <a:pt x="215" y="317"/>
                  <a:pt x="215" y="286"/>
                  <a:pt x="176" y="286"/>
                </a:cubicBezTo>
                <a:cubicBezTo>
                  <a:pt x="144" y="286"/>
                  <a:pt x="139" y="308"/>
                  <a:pt x="115" y="315"/>
                </a:cubicBezTo>
                <a:cubicBezTo>
                  <a:pt x="110" y="302"/>
                  <a:pt x="108" y="288"/>
                  <a:pt x="108" y="274"/>
                </a:cubicBezTo>
                <a:cubicBezTo>
                  <a:pt x="108" y="210"/>
                  <a:pt x="160" y="158"/>
                  <a:pt x="224" y="158"/>
                </a:cubicBezTo>
                <a:cubicBezTo>
                  <a:pt x="289" y="158"/>
                  <a:pt x="341" y="210"/>
                  <a:pt x="341" y="274"/>
                </a:cubicBezTo>
                <a:close/>
                <a:moveTo>
                  <a:pt x="266" y="113"/>
                </a:moveTo>
                <a:cubicBezTo>
                  <a:pt x="284" y="42"/>
                  <a:pt x="284" y="42"/>
                  <a:pt x="284" y="42"/>
                </a:cubicBezTo>
                <a:cubicBezTo>
                  <a:pt x="309" y="42"/>
                  <a:pt x="309" y="42"/>
                  <a:pt x="309" y="42"/>
                </a:cubicBezTo>
                <a:cubicBezTo>
                  <a:pt x="271" y="148"/>
                  <a:pt x="271" y="148"/>
                  <a:pt x="271" y="148"/>
                </a:cubicBezTo>
                <a:cubicBezTo>
                  <a:pt x="267" y="146"/>
                  <a:pt x="262" y="145"/>
                  <a:pt x="258" y="144"/>
                </a:cubicBezTo>
                <a:lnTo>
                  <a:pt x="266" y="113"/>
                </a:lnTo>
                <a:close/>
                <a:moveTo>
                  <a:pt x="233" y="42"/>
                </a:moveTo>
                <a:cubicBezTo>
                  <a:pt x="229" y="139"/>
                  <a:pt x="229" y="139"/>
                  <a:pt x="229" y="139"/>
                </a:cubicBezTo>
                <a:cubicBezTo>
                  <a:pt x="228" y="139"/>
                  <a:pt x="226" y="139"/>
                  <a:pt x="224" y="139"/>
                </a:cubicBezTo>
                <a:cubicBezTo>
                  <a:pt x="222" y="139"/>
                  <a:pt x="219" y="139"/>
                  <a:pt x="216" y="140"/>
                </a:cubicBezTo>
                <a:cubicBezTo>
                  <a:pt x="210" y="42"/>
                  <a:pt x="210" y="42"/>
                  <a:pt x="210" y="42"/>
                </a:cubicBezTo>
                <a:lnTo>
                  <a:pt x="233" y="42"/>
                </a:lnTo>
                <a:close/>
                <a:moveTo>
                  <a:pt x="158" y="42"/>
                </a:moveTo>
                <a:cubicBezTo>
                  <a:pt x="187" y="144"/>
                  <a:pt x="187" y="144"/>
                  <a:pt x="187" y="144"/>
                </a:cubicBezTo>
                <a:cubicBezTo>
                  <a:pt x="183" y="146"/>
                  <a:pt x="179" y="147"/>
                  <a:pt x="175" y="149"/>
                </a:cubicBezTo>
                <a:cubicBezTo>
                  <a:pt x="133" y="42"/>
                  <a:pt x="133" y="42"/>
                  <a:pt x="133" y="42"/>
                </a:cubicBezTo>
                <a:lnTo>
                  <a:pt x="158" y="42"/>
                </a:lnTo>
                <a:close/>
                <a:moveTo>
                  <a:pt x="42" y="42"/>
                </a:moveTo>
                <a:cubicBezTo>
                  <a:pt x="68" y="42"/>
                  <a:pt x="68" y="42"/>
                  <a:pt x="68" y="4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6" y="165"/>
                  <a:pt x="142" y="167"/>
                  <a:pt x="139" y="170"/>
                </a:cubicBezTo>
                <a:cubicBezTo>
                  <a:pt x="42" y="52"/>
                  <a:pt x="42" y="52"/>
                  <a:pt x="42" y="52"/>
                </a:cubicBezTo>
                <a:lnTo>
                  <a:pt x="42" y="42"/>
                </a:lnTo>
                <a:close/>
                <a:moveTo>
                  <a:pt x="42" y="131"/>
                </a:moveTo>
                <a:cubicBezTo>
                  <a:pt x="118" y="191"/>
                  <a:pt x="118" y="191"/>
                  <a:pt x="118" y="191"/>
                </a:cubicBezTo>
                <a:cubicBezTo>
                  <a:pt x="116" y="194"/>
                  <a:pt x="113" y="198"/>
                  <a:pt x="111" y="202"/>
                </a:cubicBezTo>
                <a:cubicBezTo>
                  <a:pt x="42" y="158"/>
                  <a:pt x="42" y="158"/>
                  <a:pt x="42" y="158"/>
                </a:cubicBezTo>
                <a:lnTo>
                  <a:pt x="42" y="131"/>
                </a:lnTo>
                <a:close/>
                <a:moveTo>
                  <a:pt x="42" y="207"/>
                </a:moveTo>
                <a:cubicBezTo>
                  <a:pt x="98" y="228"/>
                  <a:pt x="98" y="228"/>
                  <a:pt x="98" y="228"/>
                </a:cubicBezTo>
                <a:cubicBezTo>
                  <a:pt x="96" y="232"/>
                  <a:pt x="95" y="236"/>
                  <a:pt x="94" y="241"/>
                </a:cubicBezTo>
                <a:cubicBezTo>
                  <a:pt x="64" y="233"/>
                  <a:pt x="64" y="233"/>
                  <a:pt x="64" y="233"/>
                </a:cubicBezTo>
                <a:cubicBezTo>
                  <a:pt x="42" y="228"/>
                  <a:pt x="42" y="228"/>
                  <a:pt x="42" y="228"/>
                </a:cubicBezTo>
                <a:lnTo>
                  <a:pt x="42" y="207"/>
                </a:lnTo>
                <a:close/>
                <a:moveTo>
                  <a:pt x="42" y="267"/>
                </a:moveTo>
                <a:cubicBezTo>
                  <a:pt x="90" y="269"/>
                  <a:pt x="90" y="269"/>
                  <a:pt x="90" y="269"/>
                </a:cubicBezTo>
                <a:cubicBezTo>
                  <a:pt x="89" y="271"/>
                  <a:pt x="89" y="273"/>
                  <a:pt x="89" y="274"/>
                </a:cubicBezTo>
                <a:cubicBezTo>
                  <a:pt x="89" y="277"/>
                  <a:pt x="90" y="280"/>
                  <a:pt x="90" y="282"/>
                </a:cubicBezTo>
                <a:cubicBezTo>
                  <a:pt x="42" y="285"/>
                  <a:pt x="42" y="285"/>
                  <a:pt x="42" y="285"/>
                </a:cubicBezTo>
                <a:lnTo>
                  <a:pt x="42" y="267"/>
                </a:lnTo>
                <a:close/>
                <a:moveTo>
                  <a:pt x="407" y="508"/>
                </a:moveTo>
                <a:cubicBezTo>
                  <a:pt x="359" y="508"/>
                  <a:pt x="359" y="508"/>
                  <a:pt x="359" y="508"/>
                </a:cubicBezTo>
                <a:cubicBezTo>
                  <a:pt x="352" y="502"/>
                  <a:pt x="346" y="499"/>
                  <a:pt x="334" y="499"/>
                </a:cubicBezTo>
                <a:cubicBezTo>
                  <a:pt x="322" y="499"/>
                  <a:pt x="315" y="502"/>
                  <a:pt x="309" y="508"/>
                </a:cubicBezTo>
                <a:cubicBezTo>
                  <a:pt x="206" y="508"/>
                  <a:pt x="206" y="508"/>
                  <a:pt x="206" y="508"/>
                </a:cubicBezTo>
                <a:cubicBezTo>
                  <a:pt x="199" y="502"/>
                  <a:pt x="192" y="499"/>
                  <a:pt x="180" y="499"/>
                </a:cubicBezTo>
                <a:cubicBezTo>
                  <a:pt x="169" y="499"/>
                  <a:pt x="162" y="502"/>
                  <a:pt x="155" y="508"/>
                </a:cubicBezTo>
                <a:cubicBezTo>
                  <a:pt x="52" y="508"/>
                  <a:pt x="52" y="508"/>
                  <a:pt x="52" y="508"/>
                </a:cubicBezTo>
                <a:cubicBezTo>
                  <a:pt x="49" y="505"/>
                  <a:pt x="46" y="503"/>
                  <a:pt x="42" y="501"/>
                </a:cubicBezTo>
                <a:cubicBezTo>
                  <a:pt x="42" y="475"/>
                  <a:pt x="42" y="475"/>
                  <a:pt x="42" y="475"/>
                </a:cubicBezTo>
                <a:cubicBezTo>
                  <a:pt x="56" y="478"/>
                  <a:pt x="66" y="485"/>
                  <a:pt x="73" y="492"/>
                </a:cubicBezTo>
                <a:cubicBezTo>
                  <a:pt x="83" y="499"/>
                  <a:pt x="89" y="504"/>
                  <a:pt x="104" y="504"/>
                </a:cubicBezTo>
                <a:cubicBezTo>
                  <a:pt x="118" y="504"/>
                  <a:pt x="125" y="499"/>
                  <a:pt x="134" y="492"/>
                </a:cubicBezTo>
                <a:cubicBezTo>
                  <a:pt x="144" y="483"/>
                  <a:pt x="157" y="473"/>
                  <a:pt x="180" y="473"/>
                </a:cubicBezTo>
                <a:cubicBezTo>
                  <a:pt x="204" y="473"/>
                  <a:pt x="217" y="483"/>
                  <a:pt x="227" y="492"/>
                </a:cubicBezTo>
                <a:cubicBezTo>
                  <a:pt x="236" y="499"/>
                  <a:pt x="243" y="504"/>
                  <a:pt x="257" y="504"/>
                </a:cubicBezTo>
                <a:cubicBezTo>
                  <a:pt x="272" y="504"/>
                  <a:pt x="278" y="499"/>
                  <a:pt x="288" y="492"/>
                </a:cubicBezTo>
                <a:cubicBezTo>
                  <a:pt x="298" y="483"/>
                  <a:pt x="310" y="473"/>
                  <a:pt x="334" y="473"/>
                </a:cubicBezTo>
                <a:cubicBezTo>
                  <a:pt x="358" y="473"/>
                  <a:pt x="370" y="483"/>
                  <a:pt x="380" y="492"/>
                </a:cubicBezTo>
                <a:cubicBezTo>
                  <a:pt x="389" y="498"/>
                  <a:pt x="395" y="503"/>
                  <a:pt x="407" y="504"/>
                </a:cubicBezTo>
                <a:lnTo>
                  <a:pt x="407" y="508"/>
                </a:lnTo>
                <a:close/>
                <a:moveTo>
                  <a:pt x="407" y="457"/>
                </a:moveTo>
                <a:cubicBezTo>
                  <a:pt x="407" y="457"/>
                  <a:pt x="407" y="457"/>
                  <a:pt x="407" y="457"/>
                </a:cubicBezTo>
                <a:cubicBezTo>
                  <a:pt x="383" y="457"/>
                  <a:pt x="370" y="446"/>
                  <a:pt x="360" y="438"/>
                </a:cubicBezTo>
                <a:cubicBezTo>
                  <a:pt x="351" y="431"/>
                  <a:pt x="345" y="425"/>
                  <a:pt x="330" y="425"/>
                </a:cubicBezTo>
                <a:cubicBezTo>
                  <a:pt x="315" y="425"/>
                  <a:pt x="309" y="431"/>
                  <a:pt x="300" y="438"/>
                </a:cubicBezTo>
                <a:cubicBezTo>
                  <a:pt x="290" y="446"/>
                  <a:pt x="277" y="457"/>
                  <a:pt x="253" y="457"/>
                </a:cubicBezTo>
                <a:cubicBezTo>
                  <a:pt x="229" y="457"/>
                  <a:pt x="217" y="446"/>
                  <a:pt x="207" y="438"/>
                </a:cubicBezTo>
                <a:cubicBezTo>
                  <a:pt x="198" y="431"/>
                  <a:pt x="191" y="425"/>
                  <a:pt x="176" y="425"/>
                </a:cubicBezTo>
                <a:cubicBezTo>
                  <a:pt x="162" y="425"/>
                  <a:pt x="155" y="431"/>
                  <a:pt x="146" y="438"/>
                </a:cubicBezTo>
                <a:cubicBezTo>
                  <a:pt x="136" y="446"/>
                  <a:pt x="123" y="457"/>
                  <a:pt x="100" y="457"/>
                </a:cubicBezTo>
                <a:cubicBezTo>
                  <a:pt x="76" y="457"/>
                  <a:pt x="63" y="446"/>
                  <a:pt x="53" y="438"/>
                </a:cubicBezTo>
                <a:cubicBezTo>
                  <a:pt x="49" y="435"/>
                  <a:pt x="46" y="432"/>
                  <a:pt x="42" y="430"/>
                </a:cubicBezTo>
                <a:cubicBezTo>
                  <a:pt x="42" y="402"/>
                  <a:pt x="42" y="402"/>
                  <a:pt x="42" y="402"/>
                </a:cubicBezTo>
                <a:cubicBezTo>
                  <a:pt x="54" y="406"/>
                  <a:pt x="62" y="413"/>
                  <a:pt x="69" y="418"/>
                </a:cubicBezTo>
                <a:cubicBezTo>
                  <a:pt x="79" y="426"/>
                  <a:pt x="85" y="431"/>
                  <a:pt x="100" y="431"/>
                </a:cubicBezTo>
                <a:cubicBezTo>
                  <a:pt x="114" y="431"/>
                  <a:pt x="121" y="426"/>
                  <a:pt x="130" y="418"/>
                </a:cubicBezTo>
                <a:cubicBezTo>
                  <a:pt x="140" y="410"/>
                  <a:pt x="153" y="400"/>
                  <a:pt x="176" y="400"/>
                </a:cubicBezTo>
                <a:cubicBezTo>
                  <a:pt x="200" y="400"/>
                  <a:pt x="213" y="410"/>
                  <a:pt x="223" y="418"/>
                </a:cubicBezTo>
                <a:cubicBezTo>
                  <a:pt x="232" y="426"/>
                  <a:pt x="239" y="431"/>
                  <a:pt x="253" y="431"/>
                </a:cubicBezTo>
                <a:cubicBezTo>
                  <a:pt x="268" y="431"/>
                  <a:pt x="274" y="426"/>
                  <a:pt x="284" y="418"/>
                </a:cubicBezTo>
                <a:cubicBezTo>
                  <a:pt x="294" y="410"/>
                  <a:pt x="306" y="400"/>
                  <a:pt x="330" y="400"/>
                </a:cubicBezTo>
                <a:cubicBezTo>
                  <a:pt x="354" y="400"/>
                  <a:pt x="366" y="410"/>
                  <a:pt x="376" y="418"/>
                </a:cubicBezTo>
                <a:cubicBezTo>
                  <a:pt x="385" y="426"/>
                  <a:pt x="392" y="431"/>
                  <a:pt x="407" y="431"/>
                </a:cubicBezTo>
                <a:cubicBezTo>
                  <a:pt x="407" y="431"/>
                  <a:pt x="407" y="431"/>
                  <a:pt x="407" y="431"/>
                </a:cubicBezTo>
                <a:lnTo>
                  <a:pt x="407" y="457"/>
                </a:lnTo>
                <a:close/>
                <a:moveTo>
                  <a:pt x="407" y="386"/>
                </a:moveTo>
                <a:cubicBezTo>
                  <a:pt x="407" y="386"/>
                  <a:pt x="407" y="386"/>
                  <a:pt x="407" y="386"/>
                </a:cubicBezTo>
                <a:cubicBezTo>
                  <a:pt x="383" y="386"/>
                  <a:pt x="370" y="376"/>
                  <a:pt x="360" y="368"/>
                </a:cubicBezTo>
                <a:cubicBezTo>
                  <a:pt x="351" y="361"/>
                  <a:pt x="345" y="355"/>
                  <a:pt x="330" y="355"/>
                </a:cubicBezTo>
                <a:cubicBezTo>
                  <a:pt x="315" y="355"/>
                  <a:pt x="309" y="361"/>
                  <a:pt x="300" y="368"/>
                </a:cubicBezTo>
                <a:cubicBezTo>
                  <a:pt x="290" y="376"/>
                  <a:pt x="277" y="386"/>
                  <a:pt x="253" y="386"/>
                </a:cubicBezTo>
                <a:cubicBezTo>
                  <a:pt x="229" y="386"/>
                  <a:pt x="217" y="376"/>
                  <a:pt x="207" y="368"/>
                </a:cubicBezTo>
                <a:cubicBezTo>
                  <a:pt x="198" y="361"/>
                  <a:pt x="191" y="355"/>
                  <a:pt x="176" y="355"/>
                </a:cubicBezTo>
                <a:cubicBezTo>
                  <a:pt x="162" y="355"/>
                  <a:pt x="155" y="361"/>
                  <a:pt x="146" y="368"/>
                </a:cubicBezTo>
                <a:cubicBezTo>
                  <a:pt x="136" y="376"/>
                  <a:pt x="123" y="386"/>
                  <a:pt x="100" y="386"/>
                </a:cubicBezTo>
                <a:cubicBezTo>
                  <a:pt x="76" y="386"/>
                  <a:pt x="63" y="376"/>
                  <a:pt x="53" y="368"/>
                </a:cubicBezTo>
                <a:cubicBezTo>
                  <a:pt x="49" y="365"/>
                  <a:pt x="46" y="362"/>
                  <a:pt x="42" y="360"/>
                </a:cubicBezTo>
                <a:cubicBezTo>
                  <a:pt x="42" y="332"/>
                  <a:pt x="42" y="332"/>
                  <a:pt x="42" y="332"/>
                </a:cubicBezTo>
                <a:cubicBezTo>
                  <a:pt x="54" y="336"/>
                  <a:pt x="62" y="342"/>
                  <a:pt x="69" y="348"/>
                </a:cubicBezTo>
                <a:cubicBezTo>
                  <a:pt x="79" y="355"/>
                  <a:pt x="85" y="361"/>
                  <a:pt x="100" y="361"/>
                </a:cubicBezTo>
                <a:cubicBezTo>
                  <a:pt x="114" y="361"/>
                  <a:pt x="121" y="355"/>
                  <a:pt x="130" y="348"/>
                </a:cubicBezTo>
                <a:cubicBezTo>
                  <a:pt x="140" y="340"/>
                  <a:pt x="153" y="330"/>
                  <a:pt x="176" y="330"/>
                </a:cubicBezTo>
                <a:cubicBezTo>
                  <a:pt x="200" y="330"/>
                  <a:pt x="213" y="340"/>
                  <a:pt x="223" y="348"/>
                </a:cubicBezTo>
                <a:cubicBezTo>
                  <a:pt x="232" y="355"/>
                  <a:pt x="239" y="361"/>
                  <a:pt x="253" y="361"/>
                </a:cubicBezTo>
                <a:cubicBezTo>
                  <a:pt x="268" y="361"/>
                  <a:pt x="274" y="355"/>
                  <a:pt x="284" y="348"/>
                </a:cubicBezTo>
                <a:cubicBezTo>
                  <a:pt x="294" y="340"/>
                  <a:pt x="306" y="330"/>
                  <a:pt x="330" y="330"/>
                </a:cubicBezTo>
                <a:cubicBezTo>
                  <a:pt x="354" y="330"/>
                  <a:pt x="366" y="340"/>
                  <a:pt x="376" y="348"/>
                </a:cubicBezTo>
                <a:cubicBezTo>
                  <a:pt x="385" y="355"/>
                  <a:pt x="392" y="361"/>
                  <a:pt x="407" y="361"/>
                </a:cubicBezTo>
                <a:cubicBezTo>
                  <a:pt x="407" y="361"/>
                  <a:pt x="407" y="361"/>
                  <a:pt x="407" y="361"/>
                </a:cubicBezTo>
                <a:lnTo>
                  <a:pt x="407" y="386"/>
                </a:lnTo>
                <a:close/>
                <a:moveTo>
                  <a:pt x="407" y="281"/>
                </a:moveTo>
                <a:cubicBezTo>
                  <a:pt x="359" y="279"/>
                  <a:pt x="359" y="279"/>
                  <a:pt x="359" y="279"/>
                </a:cubicBezTo>
                <a:cubicBezTo>
                  <a:pt x="359" y="277"/>
                  <a:pt x="359" y="276"/>
                  <a:pt x="359" y="274"/>
                </a:cubicBezTo>
                <a:cubicBezTo>
                  <a:pt x="359" y="271"/>
                  <a:pt x="359" y="269"/>
                  <a:pt x="359" y="266"/>
                </a:cubicBezTo>
                <a:cubicBezTo>
                  <a:pt x="407" y="263"/>
                  <a:pt x="407" y="263"/>
                  <a:pt x="407" y="263"/>
                </a:cubicBezTo>
                <a:lnTo>
                  <a:pt x="407" y="281"/>
                </a:lnTo>
                <a:close/>
                <a:moveTo>
                  <a:pt x="407" y="222"/>
                </a:moveTo>
                <a:cubicBezTo>
                  <a:pt x="354" y="237"/>
                  <a:pt x="354" y="237"/>
                  <a:pt x="354" y="237"/>
                </a:cubicBezTo>
                <a:cubicBezTo>
                  <a:pt x="353" y="233"/>
                  <a:pt x="351" y="229"/>
                  <a:pt x="350" y="225"/>
                </a:cubicBezTo>
                <a:cubicBezTo>
                  <a:pt x="407" y="202"/>
                  <a:pt x="407" y="202"/>
                  <a:pt x="407" y="202"/>
                </a:cubicBezTo>
                <a:lnTo>
                  <a:pt x="407" y="222"/>
                </a:lnTo>
                <a:close/>
                <a:moveTo>
                  <a:pt x="407" y="152"/>
                </a:moveTo>
                <a:cubicBezTo>
                  <a:pt x="336" y="199"/>
                  <a:pt x="336" y="199"/>
                  <a:pt x="336" y="199"/>
                </a:cubicBezTo>
                <a:cubicBezTo>
                  <a:pt x="334" y="195"/>
                  <a:pt x="331" y="192"/>
                  <a:pt x="328" y="188"/>
                </a:cubicBezTo>
                <a:cubicBezTo>
                  <a:pt x="407" y="124"/>
                  <a:pt x="407" y="124"/>
                  <a:pt x="407" y="124"/>
                </a:cubicBezTo>
                <a:lnTo>
                  <a:pt x="407" y="152"/>
                </a:lnTo>
                <a:close/>
                <a:moveTo>
                  <a:pt x="495" y="211"/>
                </a:moveTo>
                <a:cubicBezTo>
                  <a:pt x="521" y="211"/>
                  <a:pt x="521" y="211"/>
                  <a:pt x="521" y="211"/>
                </a:cubicBezTo>
                <a:cubicBezTo>
                  <a:pt x="570" y="292"/>
                  <a:pt x="570" y="292"/>
                  <a:pt x="570" y="292"/>
                </a:cubicBezTo>
                <a:cubicBezTo>
                  <a:pt x="570" y="211"/>
                  <a:pt x="570" y="211"/>
                  <a:pt x="570" y="211"/>
                </a:cubicBezTo>
                <a:cubicBezTo>
                  <a:pt x="595" y="211"/>
                  <a:pt x="595" y="211"/>
                  <a:pt x="595" y="211"/>
                </a:cubicBezTo>
                <a:cubicBezTo>
                  <a:pt x="595" y="334"/>
                  <a:pt x="595" y="334"/>
                  <a:pt x="595" y="334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521" y="253"/>
                  <a:pt x="521" y="253"/>
                  <a:pt x="521" y="253"/>
                </a:cubicBezTo>
                <a:cubicBezTo>
                  <a:pt x="521" y="334"/>
                  <a:pt x="521" y="334"/>
                  <a:pt x="521" y="334"/>
                </a:cubicBezTo>
                <a:cubicBezTo>
                  <a:pt x="495" y="334"/>
                  <a:pt x="495" y="334"/>
                  <a:pt x="495" y="334"/>
                </a:cubicBezTo>
                <a:lnTo>
                  <a:pt x="495" y="211"/>
                </a:lnTo>
                <a:close/>
                <a:moveTo>
                  <a:pt x="618" y="506"/>
                </a:moveTo>
                <a:cubicBezTo>
                  <a:pt x="608" y="506"/>
                  <a:pt x="608" y="506"/>
                  <a:pt x="608" y="506"/>
                </a:cubicBezTo>
                <a:cubicBezTo>
                  <a:pt x="608" y="453"/>
                  <a:pt x="608" y="453"/>
                  <a:pt x="608" y="453"/>
                </a:cubicBezTo>
                <a:cubicBezTo>
                  <a:pt x="609" y="398"/>
                  <a:pt x="609" y="398"/>
                  <a:pt x="609" y="398"/>
                </a:cubicBezTo>
                <a:cubicBezTo>
                  <a:pt x="563" y="506"/>
                  <a:pt x="563" y="506"/>
                  <a:pt x="563" y="506"/>
                </a:cubicBezTo>
                <a:cubicBezTo>
                  <a:pt x="555" y="506"/>
                  <a:pt x="555" y="506"/>
                  <a:pt x="555" y="506"/>
                </a:cubicBezTo>
                <a:cubicBezTo>
                  <a:pt x="510" y="398"/>
                  <a:pt x="510" y="398"/>
                  <a:pt x="510" y="398"/>
                </a:cubicBezTo>
                <a:cubicBezTo>
                  <a:pt x="510" y="452"/>
                  <a:pt x="510" y="452"/>
                  <a:pt x="510" y="452"/>
                </a:cubicBezTo>
                <a:cubicBezTo>
                  <a:pt x="510" y="506"/>
                  <a:pt x="510" y="506"/>
                  <a:pt x="510" y="506"/>
                </a:cubicBezTo>
                <a:cubicBezTo>
                  <a:pt x="500" y="506"/>
                  <a:pt x="500" y="506"/>
                  <a:pt x="500" y="506"/>
                </a:cubicBezTo>
                <a:cubicBezTo>
                  <a:pt x="500" y="384"/>
                  <a:pt x="500" y="384"/>
                  <a:pt x="500" y="384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59" y="492"/>
                  <a:pt x="559" y="492"/>
                  <a:pt x="559" y="492"/>
                </a:cubicBezTo>
                <a:cubicBezTo>
                  <a:pt x="604" y="384"/>
                  <a:pt x="604" y="384"/>
                  <a:pt x="604" y="384"/>
                </a:cubicBezTo>
                <a:cubicBezTo>
                  <a:pt x="618" y="384"/>
                  <a:pt x="618" y="384"/>
                  <a:pt x="618" y="384"/>
                </a:cubicBezTo>
                <a:lnTo>
                  <a:pt x="618" y="506"/>
                </a:lnTo>
                <a:close/>
                <a:moveTo>
                  <a:pt x="720" y="506"/>
                </a:moveTo>
                <a:cubicBezTo>
                  <a:pt x="649" y="506"/>
                  <a:pt x="649" y="506"/>
                  <a:pt x="649" y="506"/>
                </a:cubicBezTo>
                <a:cubicBezTo>
                  <a:pt x="649" y="384"/>
                  <a:pt x="649" y="384"/>
                  <a:pt x="649" y="384"/>
                </a:cubicBezTo>
                <a:cubicBezTo>
                  <a:pt x="660" y="384"/>
                  <a:pt x="660" y="384"/>
                  <a:pt x="660" y="384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720" y="497"/>
                  <a:pt x="720" y="497"/>
                  <a:pt x="720" y="497"/>
                </a:cubicBezTo>
                <a:lnTo>
                  <a:pt x="720" y="506"/>
                </a:lnTo>
                <a:close/>
                <a:moveTo>
                  <a:pt x="823" y="491"/>
                </a:moveTo>
                <a:cubicBezTo>
                  <a:pt x="819" y="497"/>
                  <a:pt x="814" y="501"/>
                  <a:pt x="806" y="503"/>
                </a:cubicBezTo>
                <a:cubicBezTo>
                  <a:pt x="798" y="506"/>
                  <a:pt x="790" y="508"/>
                  <a:pt x="780" y="508"/>
                </a:cubicBezTo>
                <a:cubicBezTo>
                  <a:pt x="771" y="508"/>
                  <a:pt x="762" y="505"/>
                  <a:pt x="755" y="501"/>
                </a:cubicBezTo>
                <a:cubicBezTo>
                  <a:pt x="747" y="496"/>
                  <a:pt x="741" y="490"/>
                  <a:pt x="737" y="481"/>
                </a:cubicBezTo>
                <a:cubicBezTo>
                  <a:pt x="733" y="473"/>
                  <a:pt x="731" y="463"/>
                  <a:pt x="731" y="452"/>
                </a:cubicBezTo>
                <a:cubicBezTo>
                  <a:pt x="731" y="437"/>
                  <a:pt x="731" y="437"/>
                  <a:pt x="731" y="437"/>
                </a:cubicBezTo>
                <a:cubicBezTo>
                  <a:pt x="731" y="420"/>
                  <a:pt x="735" y="406"/>
                  <a:pt x="744" y="397"/>
                </a:cubicBezTo>
                <a:cubicBezTo>
                  <a:pt x="753" y="387"/>
                  <a:pt x="764" y="382"/>
                  <a:pt x="779" y="382"/>
                </a:cubicBezTo>
                <a:cubicBezTo>
                  <a:pt x="791" y="382"/>
                  <a:pt x="801" y="385"/>
                  <a:pt x="809" y="391"/>
                </a:cubicBezTo>
                <a:cubicBezTo>
                  <a:pt x="817" y="398"/>
                  <a:pt x="821" y="407"/>
                  <a:pt x="823" y="418"/>
                </a:cubicBezTo>
                <a:cubicBezTo>
                  <a:pt x="812" y="418"/>
                  <a:pt x="812" y="418"/>
                  <a:pt x="812" y="418"/>
                </a:cubicBezTo>
                <a:cubicBezTo>
                  <a:pt x="811" y="409"/>
                  <a:pt x="807" y="402"/>
                  <a:pt x="801" y="398"/>
                </a:cubicBezTo>
                <a:cubicBezTo>
                  <a:pt x="796" y="393"/>
                  <a:pt x="788" y="391"/>
                  <a:pt x="779" y="391"/>
                </a:cubicBezTo>
                <a:cubicBezTo>
                  <a:pt x="767" y="391"/>
                  <a:pt x="758" y="395"/>
                  <a:pt x="751" y="403"/>
                </a:cubicBezTo>
                <a:cubicBezTo>
                  <a:pt x="745" y="411"/>
                  <a:pt x="741" y="422"/>
                  <a:pt x="741" y="437"/>
                </a:cubicBezTo>
                <a:cubicBezTo>
                  <a:pt x="741" y="452"/>
                  <a:pt x="741" y="452"/>
                  <a:pt x="741" y="452"/>
                </a:cubicBezTo>
                <a:cubicBezTo>
                  <a:pt x="741" y="461"/>
                  <a:pt x="743" y="469"/>
                  <a:pt x="746" y="476"/>
                </a:cubicBezTo>
                <a:cubicBezTo>
                  <a:pt x="749" y="484"/>
                  <a:pt x="754" y="489"/>
                  <a:pt x="760" y="493"/>
                </a:cubicBezTo>
                <a:cubicBezTo>
                  <a:pt x="766" y="497"/>
                  <a:pt x="773" y="499"/>
                  <a:pt x="780" y="499"/>
                </a:cubicBezTo>
                <a:cubicBezTo>
                  <a:pt x="789" y="499"/>
                  <a:pt x="797" y="498"/>
                  <a:pt x="803" y="495"/>
                </a:cubicBezTo>
                <a:cubicBezTo>
                  <a:pt x="807" y="493"/>
                  <a:pt x="810" y="491"/>
                  <a:pt x="812" y="488"/>
                </a:cubicBezTo>
                <a:cubicBezTo>
                  <a:pt x="812" y="457"/>
                  <a:pt x="812" y="457"/>
                  <a:pt x="812" y="457"/>
                </a:cubicBezTo>
                <a:cubicBezTo>
                  <a:pt x="780" y="457"/>
                  <a:pt x="780" y="457"/>
                  <a:pt x="780" y="457"/>
                </a:cubicBezTo>
                <a:cubicBezTo>
                  <a:pt x="780" y="448"/>
                  <a:pt x="780" y="448"/>
                  <a:pt x="780" y="448"/>
                </a:cubicBezTo>
                <a:cubicBezTo>
                  <a:pt x="823" y="448"/>
                  <a:pt x="823" y="448"/>
                  <a:pt x="823" y="448"/>
                </a:cubicBezTo>
                <a:lnTo>
                  <a:pt x="823" y="491"/>
                </a:lnTo>
                <a:close/>
                <a:moveTo>
                  <a:pt x="13" y="642"/>
                </a:moveTo>
                <a:cubicBezTo>
                  <a:pt x="18" y="642"/>
                  <a:pt x="18" y="642"/>
                  <a:pt x="18" y="642"/>
                </a:cubicBezTo>
                <a:cubicBezTo>
                  <a:pt x="21" y="642"/>
                  <a:pt x="24" y="641"/>
                  <a:pt x="26" y="640"/>
                </a:cubicBezTo>
                <a:cubicBezTo>
                  <a:pt x="28" y="639"/>
                  <a:pt x="30" y="638"/>
                  <a:pt x="31" y="636"/>
                </a:cubicBezTo>
                <a:cubicBezTo>
                  <a:pt x="32" y="634"/>
                  <a:pt x="33" y="632"/>
                  <a:pt x="33" y="630"/>
                </a:cubicBezTo>
                <a:cubicBezTo>
                  <a:pt x="33" y="626"/>
                  <a:pt x="31" y="623"/>
                  <a:pt x="29" y="621"/>
                </a:cubicBezTo>
                <a:cubicBezTo>
                  <a:pt x="27" y="618"/>
                  <a:pt x="24" y="617"/>
                  <a:pt x="20" y="617"/>
                </a:cubicBezTo>
                <a:cubicBezTo>
                  <a:pt x="16" y="617"/>
                  <a:pt x="12" y="618"/>
                  <a:pt x="10" y="621"/>
                </a:cubicBezTo>
                <a:cubicBezTo>
                  <a:pt x="7" y="623"/>
                  <a:pt x="6" y="626"/>
                  <a:pt x="6" y="630"/>
                </a:cubicBezTo>
                <a:cubicBezTo>
                  <a:pt x="1" y="630"/>
                  <a:pt x="1" y="630"/>
                  <a:pt x="1" y="630"/>
                </a:cubicBezTo>
                <a:cubicBezTo>
                  <a:pt x="1" y="627"/>
                  <a:pt x="2" y="624"/>
                  <a:pt x="3" y="621"/>
                </a:cubicBezTo>
                <a:cubicBezTo>
                  <a:pt x="5" y="619"/>
                  <a:pt x="7" y="617"/>
                  <a:pt x="10" y="615"/>
                </a:cubicBezTo>
                <a:cubicBezTo>
                  <a:pt x="13" y="614"/>
                  <a:pt x="16" y="613"/>
                  <a:pt x="20" y="613"/>
                </a:cubicBezTo>
                <a:cubicBezTo>
                  <a:pt x="25" y="613"/>
                  <a:pt x="30" y="614"/>
                  <a:pt x="33" y="617"/>
                </a:cubicBezTo>
                <a:cubicBezTo>
                  <a:pt x="36" y="621"/>
                  <a:pt x="38" y="625"/>
                  <a:pt x="38" y="630"/>
                </a:cubicBezTo>
                <a:cubicBezTo>
                  <a:pt x="38" y="633"/>
                  <a:pt x="37" y="636"/>
                  <a:pt x="35" y="638"/>
                </a:cubicBezTo>
                <a:cubicBezTo>
                  <a:pt x="33" y="641"/>
                  <a:pt x="30" y="643"/>
                  <a:pt x="27" y="644"/>
                </a:cubicBezTo>
                <a:cubicBezTo>
                  <a:pt x="31" y="645"/>
                  <a:pt x="34" y="647"/>
                  <a:pt x="36" y="649"/>
                </a:cubicBezTo>
                <a:cubicBezTo>
                  <a:pt x="38" y="652"/>
                  <a:pt x="39" y="655"/>
                  <a:pt x="39" y="659"/>
                </a:cubicBezTo>
                <a:cubicBezTo>
                  <a:pt x="39" y="664"/>
                  <a:pt x="37" y="668"/>
                  <a:pt x="34" y="672"/>
                </a:cubicBezTo>
                <a:cubicBezTo>
                  <a:pt x="30" y="675"/>
                  <a:pt x="26" y="676"/>
                  <a:pt x="20" y="676"/>
                </a:cubicBezTo>
                <a:cubicBezTo>
                  <a:pt x="16" y="676"/>
                  <a:pt x="13" y="676"/>
                  <a:pt x="10" y="674"/>
                </a:cubicBezTo>
                <a:cubicBezTo>
                  <a:pt x="7" y="673"/>
                  <a:pt x="4" y="671"/>
                  <a:pt x="3" y="668"/>
                </a:cubicBezTo>
                <a:cubicBezTo>
                  <a:pt x="1" y="665"/>
                  <a:pt x="0" y="662"/>
                  <a:pt x="0" y="659"/>
                </a:cubicBezTo>
                <a:cubicBezTo>
                  <a:pt x="5" y="659"/>
                  <a:pt x="5" y="659"/>
                  <a:pt x="5" y="659"/>
                </a:cubicBezTo>
                <a:cubicBezTo>
                  <a:pt x="5" y="663"/>
                  <a:pt x="6" y="666"/>
                  <a:pt x="9" y="668"/>
                </a:cubicBezTo>
                <a:cubicBezTo>
                  <a:pt x="12" y="671"/>
                  <a:pt x="15" y="672"/>
                  <a:pt x="20" y="672"/>
                </a:cubicBezTo>
                <a:cubicBezTo>
                  <a:pt x="24" y="672"/>
                  <a:pt x="28" y="671"/>
                  <a:pt x="30" y="669"/>
                </a:cubicBezTo>
                <a:cubicBezTo>
                  <a:pt x="32" y="667"/>
                  <a:pt x="34" y="663"/>
                  <a:pt x="34" y="659"/>
                </a:cubicBezTo>
                <a:cubicBezTo>
                  <a:pt x="34" y="655"/>
                  <a:pt x="32" y="652"/>
                  <a:pt x="30" y="650"/>
                </a:cubicBezTo>
                <a:cubicBezTo>
                  <a:pt x="27" y="647"/>
                  <a:pt x="23" y="646"/>
                  <a:pt x="18" y="646"/>
                </a:cubicBezTo>
                <a:cubicBezTo>
                  <a:pt x="13" y="646"/>
                  <a:pt x="13" y="646"/>
                  <a:pt x="13" y="646"/>
                </a:cubicBezTo>
                <a:lnTo>
                  <a:pt x="13" y="642"/>
                </a:lnTo>
                <a:close/>
                <a:moveTo>
                  <a:pt x="87" y="650"/>
                </a:moveTo>
                <a:cubicBezTo>
                  <a:pt x="87" y="659"/>
                  <a:pt x="86" y="665"/>
                  <a:pt x="82" y="670"/>
                </a:cubicBezTo>
                <a:cubicBezTo>
                  <a:pt x="79" y="674"/>
                  <a:pt x="74" y="676"/>
                  <a:pt x="68" y="676"/>
                </a:cubicBezTo>
                <a:cubicBezTo>
                  <a:pt x="62" y="676"/>
                  <a:pt x="57" y="674"/>
                  <a:pt x="54" y="670"/>
                </a:cubicBezTo>
                <a:cubicBezTo>
                  <a:pt x="51" y="665"/>
                  <a:pt x="49" y="659"/>
                  <a:pt x="49" y="650"/>
                </a:cubicBezTo>
                <a:cubicBezTo>
                  <a:pt x="49" y="639"/>
                  <a:pt x="49" y="639"/>
                  <a:pt x="49" y="639"/>
                </a:cubicBezTo>
                <a:cubicBezTo>
                  <a:pt x="49" y="631"/>
                  <a:pt x="51" y="624"/>
                  <a:pt x="54" y="620"/>
                </a:cubicBezTo>
                <a:cubicBezTo>
                  <a:pt x="57" y="615"/>
                  <a:pt x="62" y="613"/>
                  <a:pt x="68" y="613"/>
                </a:cubicBezTo>
                <a:cubicBezTo>
                  <a:pt x="74" y="613"/>
                  <a:pt x="79" y="615"/>
                  <a:pt x="82" y="619"/>
                </a:cubicBezTo>
                <a:cubicBezTo>
                  <a:pt x="85" y="624"/>
                  <a:pt x="87" y="630"/>
                  <a:pt x="87" y="638"/>
                </a:cubicBezTo>
                <a:lnTo>
                  <a:pt x="87" y="650"/>
                </a:lnTo>
                <a:close/>
                <a:moveTo>
                  <a:pt x="82" y="639"/>
                </a:moveTo>
                <a:cubicBezTo>
                  <a:pt x="82" y="632"/>
                  <a:pt x="81" y="626"/>
                  <a:pt x="79" y="623"/>
                </a:cubicBezTo>
                <a:cubicBezTo>
                  <a:pt x="76" y="619"/>
                  <a:pt x="73" y="617"/>
                  <a:pt x="68" y="617"/>
                </a:cubicBezTo>
                <a:cubicBezTo>
                  <a:pt x="64" y="617"/>
                  <a:pt x="60" y="619"/>
                  <a:pt x="58" y="623"/>
                </a:cubicBezTo>
                <a:cubicBezTo>
                  <a:pt x="55" y="626"/>
                  <a:pt x="54" y="631"/>
                  <a:pt x="54" y="638"/>
                </a:cubicBezTo>
                <a:cubicBezTo>
                  <a:pt x="54" y="650"/>
                  <a:pt x="54" y="650"/>
                  <a:pt x="54" y="650"/>
                </a:cubicBezTo>
                <a:cubicBezTo>
                  <a:pt x="54" y="657"/>
                  <a:pt x="55" y="663"/>
                  <a:pt x="58" y="667"/>
                </a:cubicBezTo>
                <a:cubicBezTo>
                  <a:pt x="60" y="670"/>
                  <a:pt x="64" y="672"/>
                  <a:pt x="68" y="672"/>
                </a:cubicBezTo>
                <a:cubicBezTo>
                  <a:pt x="73" y="672"/>
                  <a:pt x="76" y="670"/>
                  <a:pt x="79" y="667"/>
                </a:cubicBezTo>
                <a:cubicBezTo>
                  <a:pt x="81" y="663"/>
                  <a:pt x="82" y="658"/>
                  <a:pt x="82" y="651"/>
                </a:cubicBezTo>
                <a:lnTo>
                  <a:pt x="82" y="639"/>
                </a:lnTo>
                <a:close/>
                <a:moveTo>
                  <a:pt x="151" y="659"/>
                </a:moveTo>
                <a:cubicBezTo>
                  <a:pt x="151" y="657"/>
                  <a:pt x="150" y="655"/>
                  <a:pt x="149" y="653"/>
                </a:cubicBezTo>
                <a:cubicBezTo>
                  <a:pt x="147" y="652"/>
                  <a:pt x="144" y="651"/>
                  <a:pt x="139" y="649"/>
                </a:cubicBezTo>
                <a:cubicBezTo>
                  <a:pt x="135" y="648"/>
                  <a:pt x="131" y="646"/>
                  <a:pt x="129" y="645"/>
                </a:cubicBezTo>
                <a:cubicBezTo>
                  <a:pt x="122" y="641"/>
                  <a:pt x="118" y="636"/>
                  <a:pt x="118" y="629"/>
                </a:cubicBezTo>
                <a:cubicBezTo>
                  <a:pt x="118" y="626"/>
                  <a:pt x="119" y="623"/>
                  <a:pt x="121" y="620"/>
                </a:cubicBezTo>
                <a:cubicBezTo>
                  <a:pt x="123" y="618"/>
                  <a:pt x="125" y="616"/>
                  <a:pt x="129" y="614"/>
                </a:cubicBezTo>
                <a:cubicBezTo>
                  <a:pt x="133" y="613"/>
                  <a:pt x="137" y="612"/>
                  <a:pt x="141" y="612"/>
                </a:cubicBezTo>
                <a:cubicBezTo>
                  <a:pt x="146" y="612"/>
                  <a:pt x="150" y="613"/>
                  <a:pt x="153" y="614"/>
                </a:cubicBezTo>
                <a:cubicBezTo>
                  <a:pt x="157" y="616"/>
                  <a:pt x="159" y="618"/>
                  <a:pt x="161" y="621"/>
                </a:cubicBezTo>
                <a:cubicBezTo>
                  <a:pt x="163" y="624"/>
                  <a:pt x="164" y="628"/>
                  <a:pt x="164" y="631"/>
                </a:cubicBezTo>
                <a:cubicBezTo>
                  <a:pt x="151" y="631"/>
                  <a:pt x="151" y="631"/>
                  <a:pt x="151" y="631"/>
                </a:cubicBezTo>
                <a:cubicBezTo>
                  <a:pt x="151" y="628"/>
                  <a:pt x="150" y="626"/>
                  <a:pt x="149" y="625"/>
                </a:cubicBezTo>
                <a:cubicBezTo>
                  <a:pt x="147" y="623"/>
                  <a:pt x="144" y="622"/>
                  <a:pt x="141" y="622"/>
                </a:cubicBezTo>
                <a:cubicBezTo>
                  <a:pt x="138" y="622"/>
                  <a:pt x="135" y="623"/>
                  <a:pt x="134" y="624"/>
                </a:cubicBezTo>
                <a:cubicBezTo>
                  <a:pt x="132" y="626"/>
                  <a:pt x="131" y="627"/>
                  <a:pt x="131" y="630"/>
                </a:cubicBezTo>
                <a:cubicBezTo>
                  <a:pt x="131" y="632"/>
                  <a:pt x="132" y="633"/>
                  <a:pt x="134" y="635"/>
                </a:cubicBezTo>
                <a:cubicBezTo>
                  <a:pt x="136" y="636"/>
                  <a:pt x="139" y="637"/>
                  <a:pt x="143" y="639"/>
                </a:cubicBezTo>
                <a:cubicBezTo>
                  <a:pt x="150" y="641"/>
                  <a:pt x="156" y="643"/>
                  <a:pt x="159" y="647"/>
                </a:cubicBezTo>
                <a:cubicBezTo>
                  <a:pt x="163" y="650"/>
                  <a:pt x="164" y="654"/>
                  <a:pt x="164" y="659"/>
                </a:cubicBezTo>
                <a:cubicBezTo>
                  <a:pt x="164" y="664"/>
                  <a:pt x="162" y="669"/>
                  <a:pt x="158" y="672"/>
                </a:cubicBezTo>
                <a:cubicBezTo>
                  <a:pt x="154" y="675"/>
                  <a:pt x="148" y="676"/>
                  <a:pt x="141" y="676"/>
                </a:cubicBezTo>
                <a:cubicBezTo>
                  <a:pt x="137" y="676"/>
                  <a:pt x="132" y="676"/>
                  <a:pt x="128" y="674"/>
                </a:cubicBezTo>
                <a:cubicBezTo>
                  <a:pt x="124" y="672"/>
                  <a:pt x="121" y="670"/>
                  <a:pt x="119" y="667"/>
                </a:cubicBezTo>
                <a:cubicBezTo>
                  <a:pt x="117" y="663"/>
                  <a:pt x="116" y="660"/>
                  <a:pt x="116" y="656"/>
                </a:cubicBezTo>
                <a:cubicBezTo>
                  <a:pt x="129" y="656"/>
                  <a:pt x="129" y="656"/>
                  <a:pt x="129" y="656"/>
                </a:cubicBezTo>
                <a:cubicBezTo>
                  <a:pt x="129" y="663"/>
                  <a:pt x="133" y="666"/>
                  <a:pt x="141" y="666"/>
                </a:cubicBezTo>
                <a:cubicBezTo>
                  <a:pt x="145" y="666"/>
                  <a:pt x="147" y="666"/>
                  <a:pt x="149" y="664"/>
                </a:cubicBezTo>
                <a:cubicBezTo>
                  <a:pt x="150" y="663"/>
                  <a:pt x="151" y="661"/>
                  <a:pt x="151" y="659"/>
                </a:cubicBezTo>
                <a:close/>
                <a:moveTo>
                  <a:pt x="211" y="648"/>
                </a:moveTo>
                <a:cubicBezTo>
                  <a:pt x="186" y="648"/>
                  <a:pt x="186" y="648"/>
                  <a:pt x="186" y="648"/>
                </a:cubicBezTo>
                <a:cubicBezTo>
                  <a:pt x="186" y="665"/>
                  <a:pt x="186" y="665"/>
                  <a:pt x="186" y="665"/>
                </a:cubicBezTo>
                <a:cubicBezTo>
                  <a:pt x="215" y="665"/>
                  <a:pt x="215" y="665"/>
                  <a:pt x="215" y="665"/>
                </a:cubicBezTo>
                <a:cubicBezTo>
                  <a:pt x="215" y="676"/>
                  <a:pt x="215" y="676"/>
                  <a:pt x="215" y="676"/>
                </a:cubicBezTo>
                <a:cubicBezTo>
                  <a:pt x="173" y="676"/>
                  <a:pt x="173" y="676"/>
                  <a:pt x="173" y="676"/>
                </a:cubicBezTo>
                <a:cubicBezTo>
                  <a:pt x="173" y="613"/>
                  <a:pt x="173" y="613"/>
                  <a:pt x="173" y="613"/>
                </a:cubicBezTo>
                <a:cubicBezTo>
                  <a:pt x="215" y="613"/>
                  <a:pt x="215" y="613"/>
                  <a:pt x="215" y="613"/>
                </a:cubicBezTo>
                <a:cubicBezTo>
                  <a:pt x="215" y="623"/>
                  <a:pt x="215" y="623"/>
                  <a:pt x="215" y="623"/>
                </a:cubicBezTo>
                <a:cubicBezTo>
                  <a:pt x="186" y="623"/>
                  <a:pt x="186" y="623"/>
                  <a:pt x="186" y="623"/>
                </a:cubicBezTo>
                <a:cubicBezTo>
                  <a:pt x="186" y="638"/>
                  <a:pt x="186" y="638"/>
                  <a:pt x="186" y="638"/>
                </a:cubicBezTo>
                <a:cubicBezTo>
                  <a:pt x="211" y="638"/>
                  <a:pt x="211" y="638"/>
                  <a:pt x="211" y="638"/>
                </a:cubicBezTo>
                <a:lnTo>
                  <a:pt x="211" y="648"/>
                </a:lnTo>
                <a:close/>
                <a:moveTo>
                  <a:pt x="236" y="653"/>
                </a:moveTo>
                <a:cubicBezTo>
                  <a:pt x="236" y="676"/>
                  <a:pt x="236" y="676"/>
                  <a:pt x="236" y="676"/>
                </a:cubicBezTo>
                <a:cubicBezTo>
                  <a:pt x="223" y="676"/>
                  <a:pt x="223" y="676"/>
                  <a:pt x="223" y="676"/>
                </a:cubicBezTo>
                <a:cubicBezTo>
                  <a:pt x="223" y="613"/>
                  <a:pt x="223" y="613"/>
                  <a:pt x="223" y="613"/>
                </a:cubicBezTo>
                <a:cubicBezTo>
                  <a:pt x="247" y="613"/>
                  <a:pt x="247" y="613"/>
                  <a:pt x="247" y="613"/>
                </a:cubicBezTo>
                <a:cubicBezTo>
                  <a:pt x="252" y="613"/>
                  <a:pt x="256" y="614"/>
                  <a:pt x="260" y="615"/>
                </a:cubicBezTo>
                <a:cubicBezTo>
                  <a:pt x="263" y="617"/>
                  <a:pt x="266" y="620"/>
                  <a:pt x="268" y="623"/>
                </a:cubicBezTo>
                <a:cubicBezTo>
                  <a:pt x="270" y="626"/>
                  <a:pt x="271" y="630"/>
                  <a:pt x="271" y="634"/>
                </a:cubicBezTo>
                <a:cubicBezTo>
                  <a:pt x="271" y="640"/>
                  <a:pt x="269" y="645"/>
                  <a:pt x="264" y="648"/>
                </a:cubicBezTo>
                <a:cubicBezTo>
                  <a:pt x="260" y="652"/>
                  <a:pt x="254" y="653"/>
                  <a:pt x="247" y="653"/>
                </a:cubicBezTo>
                <a:lnTo>
                  <a:pt x="236" y="653"/>
                </a:lnTo>
                <a:close/>
                <a:moveTo>
                  <a:pt x="236" y="643"/>
                </a:moveTo>
                <a:cubicBezTo>
                  <a:pt x="247" y="643"/>
                  <a:pt x="247" y="643"/>
                  <a:pt x="247" y="643"/>
                </a:cubicBezTo>
                <a:cubicBezTo>
                  <a:pt x="251" y="643"/>
                  <a:pt x="253" y="642"/>
                  <a:pt x="255" y="641"/>
                </a:cubicBezTo>
                <a:cubicBezTo>
                  <a:pt x="257" y="639"/>
                  <a:pt x="258" y="637"/>
                  <a:pt x="258" y="634"/>
                </a:cubicBezTo>
                <a:cubicBezTo>
                  <a:pt x="258" y="631"/>
                  <a:pt x="257" y="628"/>
                  <a:pt x="255" y="626"/>
                </a:cubicBezTo>
                <a:cubicBezTo>
                  <a:pt x="253" y="624"/>
                  <a:pt x="251" y="623"/>
                  <a:pt x="247" y="623"/>
                </a:cubicBezTo>
                <a:cubicBezTo>
                  <a:pt x="236" y="623"/>
                  <a:pt x="236" y="623"/>
                  <a:pt x="236" y="623"/>
                </a:cubicBezTo>
                <a:lnTo>
                  <a:pt x="236" y="643"/>
                </a:lnTo>
                <a:close/>
                <a:moveTo>
                  <a:pt x="327" y="623"/>
                </a:moveTo>
                <a:cubicBezTo>
                  <a:pt x="308" y="623"/>
                  <a:pt x="308" y="623"/>
                  <a:pt x="308" y="623"/>
                </a:cubicBezTo>
                <a:cubicBezTo>
                  <a:pt x="308" y="676"/>
                  <a:pt x="308" y="676"/>
                  <a:pt x="308" y="676"/>
                </a:cubicBezTo>
                <a:cubicBezTo>
                  <a:pt x="295" y="676"/>
                  <a:pt x="295" y="676"/>
                  <a:pt x="295" y="676"/>
                </a:cubicBezTo>
                <a:cubicBezTo>
                  <a:pt x="295" y="623"/>
                  <a:pt x="295" y="623"/>
                  <a:pt x="295" y="623"/>
                </a:cubicBezTo>
                <a:cubicBezTo>
                  <a:pt x="276" y="623"/>
                  <a:pt x="276" y="623"/>
                  <a:pt x="276" y="623"/>
                </a:cubicBezTo>
                <a:cubicBezTo>
                  <a:pt x="276" y="613"/>
                  <a:pt x="276" y="613"/>
                  <a:pt x="276" y="613"/>
                </a:cubicBezTo>
                <a:cubicBezTo>
                  <a:pt x="327" y="613"/>
                  <a:pt x="327" y="613"/>
                  <a:pt x="327" y="613"/>
                </a:cubicBezTo>
                <a:lnTo>
                  <a:pt x="327" y="623"/>
                </a:lnTo>
                <a:close/>
                <a:moveTo>
                  <a:pt x="348" y="676"/>
                </a:moveTo>
                <a:cubicBezTo>
                  <a:pt x="335" y="676"/>
                  <a:pt x="335" y="676"/>
                  <a:pt x="335" y="676"/>
                </a:cubicBezTo>
                <a:cubicBezTo>
                  <a:pt x="335" y="613"/>
                  <a:pt x="335" y="613"/>
                  <a:pt x="335" y="613"/>
                </a:cubicBezTo>
                <a:cubicBezTo>
                  <a:pt x="348" y="613"/>
                  <a:pt x="348" y="613"/>
                  <a:pt x="348" y="613"/>
                </a:cubicBezTo>
                <a:lnTo>
                  <a:pt x="348" y="676"/>
                </a:lnTo>
                <a:close/>
                <a:moveTo>
                  <a:pt x="398" y="648"/>
                </a:moveTo>
                <a:cubicBezTo>
                  <a:pt x="373" y="648"/>
                  <a:pt x="373" y="648"/>
                  <a:pt x="373" y="648"/>
                </a:cubicBezTo>
                <a:cubicBezTo>
                  <a:pt x="373" y="665"/>
                  <a:pt x="373" y="665"/>
                  <a:pt x="373" y="665"/>
                </a:cubicBezTo>
                <a:cubicBezTo>
                  <a:pt x="402" y="665"/>
                  <a:pt x="402" y="665"/>
                  <a:pt x="402" y="665"/>
                </a:cubicBezTo>
                <a:cubicBezTo>
                  <a:pt x="402" y="676"/>
                  <a:pt x="402" y="676"/>
                  <a:pt x="402" y="676"/>
                </a:cubicBezTo>
                <a:cubicBezTo>
                  <a:pt x="360" y="676"/>
                  <a:pt x="360" y="676"/>
                  <a:pt x="360" y="676"/>
                </a:cubicBezTo>
                <a:cubicBezTo>
                  <a:pt x="360" y="613"/>
                  <a:pt x="360" y="613"/>
                  <a:pt x="360" y="613"/>
                </a:cubicBezTo>
                <a:cubicBezTo>
                  <a:pt x="402" y="613"/>
                  <a:pt x="402" y="613"/>
                  <a:pt x="402" y="613"/>
                </a:cubicBezTo>
                <a:cubicBezTo>
                  <a:pt x="402" y="623"/>
                  <a:pt x="402" y="623"/>
                  <a:pt x="402" y="623"/>
                </a:cubicBezTo>
                <a:cubicBezTo>
                  <a:pt x="373" y="623"/>
                  <a:pt x="373" y="623"/>
                  <a:pt x="373" y="623"/>
                </a:cubicBezTo>
                <a:cubicBezTo>
                  <a:pt x="373" y="638"/>
                  <a:pt x="373" y="638"/>
                  <a:pt x="373" y="638"/>
                </a:cubicBezTo>
                <a:cubicBezTo>
                  <a:pt x="398" y="638"/>
                  <a:pt x="398" y="638"/>
                  <a:pt x="398" y="638"/>
                </a:cubicBezTo>
                <a:lnTo>
                  <a:pt x="398" y="648"/>
                </a:lnTo>
                <a:close/>
                <a:moveTo>
                  <a:pt x="427" y="613"/>
                </a:moveTo>
                <a:cubicBezTo>
                  <a:pt x="443" y="658"/>
                  <a:pt x="443" y="658"/>
                  <a:pt x="443" y="658"/>
                </a:cubicBezTo>
                <a:cubicBezTo>
                  <a:pt x="459" y="613"/>
                  <a:pt x="459" y="613"/>
                  <a:pt x="459" y="613"/>
                </a:cubicBezTo>
                <a:cubicBezTo>
                  <a:pt x="476" y="613"/>
                  <a:pt x="476" y="613"/>
                  <a:pt x="476" y="613"/>
                </a:cubicBezTo>
                <a:cubicBezTo>
                  <a:pt x="476" y="676"/>
                  <a:pt x="476" y="676"/>
                  <a:pt x="476" y="676"/>
                </a:cubicBezTo>
                <a:cubicBezTo>
                  <a:pt x="463" y="676"/>
                  <a:pt x="463" y="676"/>
                  <a:pt x="463" y="676"/>
                </a:cubicBezTo>
                <a:cubicBezTo>
                  <a:pt x="463" y="658"/>
                  <a:pt x="463" y="658"/>
                  <a:pt x="463" y="658"/>
                </a:cubicBezTo>
                <a:cubicBezTo>
                  <a:pt x="464" y="629"/>
                  <a:pt x="464" y="629"/>
                  <a:pt x="464" y="629"/>
                </a:cubicBezTo>
                <a:cubicBezTo>
                  <a:pt x="447" y="676"/>
                  <a:pt x="447" y="676"/>
                  <a:pt x="447" y="676"/>
                </a:cubicBezTo>
                <a:cubicBezTo>
                  <a:pt x="438" y="676"/>
                  <a:pt x="438" y="676"/>
                  <a:pt x="438" y="676"/>
                </a:cubicBezTo>
                <a:cubicBezTo>
                  <a:pt x="421" y="629"/>
                  <a:pt x="421" y="629"/>
                  <a:pt x="421" y="629"/>
                </a:cubicBezTo>
                <a:cubicBezTo>
                  <a:pt x="423" y="658"/>
                  <a:pt x="423" y="658"/>
                  <a:pt x="423" y="658"/>
                </a:cubicBezTo>
                <a:cubicBezTo>
                  <a:pt x="423" y="676"/>
                  <a:pt x="423" y="676"/>
                  <a:pt x="423" y="676"/>
                </a:cubicBezTo>
                <a:cubicBezTo>
                  <a:pt x="410" y="676"/>
                  <a:pt x="410" y="676"/>
                  <a:pt x="410" y="676"/>
                </a:cubicBezTo>
                <a:cubicBezTo>
                  <a:pt x="410" y="613"/>
                  <a:pt x="410" y="613"/>
                  <a:pt x="410" y="613"/>
                </a:cubicBezTo>
                <a:lnTo>
                  <a:pt x="427" y="613"/>
                </a:lnTo>
                <a:close/>
                <a:moveTo>
                  <a:pt x="487" y="676"/>
                </a:moveTo>
                <a:cubicBezTo>
                  <a:pt x="487" y="613"/>
                  <a:pt x="487" y="613"/>
                  <a:pt x="487" y="613"/>
                </a:cubicBezTo>
                <a:cubicBezTo>
                  <a:pt x="509" y="613"/>
                  <a:pt x="509" y="613"/>
                  <a:pt x="509" y="613"/>
                </a:cubicBezTo>
                <a:cubicBezTo>
                  <a:pt x="517" y="613"/>
                  <a:pt x="522" y="614"/>
                  <a:pt x="526" y="617"/>
                </a:cubicBezTo>
                <a:cubicBezTo>
                  <a:pt x="530" y="620"/>
                  <a:pt x="532" y="624"/>
                  <a:pt x="532" y="630"/>
                </a:cubicBezTo>
                <a:cubicBezTo>
                  <a:pt x="532" y="633"/>
                  <a:pt x="532" y="636"/>
                  <a:pt x="530" y="638"/>
                </a:cubicBezTo>
                <a:cubicBezTo>
                  <a:pt x="528" y="640"/>
                  <a:pt x="526" y="642"/>
                  <a:pt x="523" y="643"/>
                </a:cubicBezTo>
                <a:cubicBezTo>
                  <a:pt x="527" y="644"/>
                  <a:pt x="529" y="646"/>
                  <a:pt x="531" y="648"/>
                </a:cubicBezTo>
                <a:cubicBezTo>
                  <a:pt x="533" y="651"/>
                  <a:pt x="534" y="654"/>
                  <a:pt x="534" y="657"/>
                </a:cubicBezTo>
                <a:cubicBezTo>
                  <a:pt x="534" y="663"/>
                  <a:pt x="532" y="668"/>
                  <a:pt x="528" y="671"/>
                </a:cubicBezTo>
                <a:cubicBezTo>
                  <a:pt x="524" y="674"/>
                  <a:pt x="519" y="676"/>
                  <a:pt x="512" y="676"/>
                </a:cubicBezTo>
                <a:lnTo>
                  <a:pt x="487" y="676"/>
                </a:lnTo>
                <a:close/>
                <a:moveTo>
                  <a:pt x="500" y="639"/>
                </a:moveTo>
                <a:cubicBezTo>
                  <a:pt x="510" y="639"/>
                  <a:pt x="510" y="639"/>
                  <a:pt x="510" y="639"/>
                </a:cubicBezTo>
                <a:cubicBezTo>
                  <a:pt x="516" y="639"/>
                  <a:pt x="519" y="636"/>
                  <a:pt x="519" y="631"/>
                </a:cubicBezTo>
                <a:cubicBezTo>
                  <a:pt x="519" y="628"/>
                  <a:pt x="519" y="626"/>
                  <a:pt x="517" y="625"/>
                </a:cubicBezTo>
                <a:cubicBezTo>
                  <a:pt x="515" y="624"/>
                  <a:pt x="513" y="623"/>
                  <a:pt x="509" y="623"/>
                </a:cubicBezTo>
                <a:cubicBezTo>
                  <a:pt x="500" y="623"/>
                  <a:pt x="500" y="623"/>
                  <a:pt x="500" y="623"/>
                </a:cubicBezTo>
                <a:lnTo>
                  <a:pt x="500" y="639"/>
                </a:lnTo>
                <a:close/>
                <a:moveTo>
                  <a:pt x="500" y="648"/>
                </a:moveTo>
                <a:cubicBezTo>
                  <a:pt x="500" y="665"/>
                  <a:pt x="500" y="665"/>
                  <a:pt x="500" y="665"/>
                </a:cubicBezTo>
                <a:cubicBezTo>
                  <a:pt x="511" y="665"/>
                  <a:pt x="511" y="665"/>
                  <a:pt x="511" y="665"/>
                </a:cubicBezTo>
                <a:cubicBezTo>
                  <a:pt x="514" y="665"/>
                  <a:pt x="517" y="664"/>
                  <a:pt x="518" y="663"/>
                </a:cubicBezTo>
                <a:cubicBezTo>
                  <a:pt x="520" y="662"/>
                  <a:pt x="521" y="660"/>
                  <a:pt x="521" y="657"/>
                </a:cubicBezTo>
                <a:cubicBezTo>
                  <a:pt x="521" y="651"/>
                  <a:pt x="518" y="648"/>
                  <a:pt x="512" y="648"/>
                </a:cubicBezTo>
                <a:lnTo>
                  <a:pt x="500" y="648"/>
                </a:lnTo>
                <a:close/>
                <a:moveTo>
                  <a:pt x="567" y="653"/>
                </a:moveTo>
                <a:cubicBezTo>
                  <a:pt x="556" y="653"/>
                  <a:pt x="556" y="653"/>
                  <a:pt x="556" y="653"/>
                </a:cubicBezTo>
                <a:cubicBezTo>
                  <a:pt x="556" y="676"/>
                  <a:pt x="556" y="676"/>
                  <a:pt x="556" y="676"/>
                </a:cubicBezTo>
                <a:cubicBezTo>
                  <a:pt x="543" y="676"/>
                  <a:pt x="543" y="676"/>
                  <a:pt x="543" y="676"/>
                </a:cubicBezTo>
                <a:cubicBezTo>
                  <a:pt x="543" y="613"/>
                  <a:pt x="543" y="613"/>
                  <a:pt x="543" y="613"/>
                </a:cubicBezTo>
                <a:cubicBezTo>
                  <a:pt x="567" y="613"/>
                  <a:pt x="567" y="613"/>
                  <a:pt x="567" y="613"/>
                </a:cubicBezTo>
                <a:cubicBezTo>
                  <a:pt x="574" y="613"/>
                  <a:pt x="580" y="614"/>
                  <a:pt x="584" y="618"/>
                </a:cubicBezTo>
                <a:cubicBezTo>
                  <a:pt x="588" y="621"/>
                  <a:pt x="590" y="626"/>
                  <a:pt x="590" y="632"/>
                </a:cubicBezTo>
                <a:cubicBezTo>
                  <a:pt x="590" y="636"/>
                  <a:pt x="589" y="640"/>
                  <a:pt x="587" y="642"/>
                </a:cubicBezTo>
                <a:cubicBezTo>
                  <a:pt x="585" y="645"/>
                  <a:pt x="583" y="648"/>
                  <a:pt x="579" y="649"/>
                </a:cubicBezTo>
                <a:cubicBezTo>
                  <a:pt x="592" y="675"/>
                  <a:pt x="592" y="675"/>
                  <a:pt x="592" y="675"/>
                </a:cubicBezTo>
                <a:cubicBezTo>
                  <a:pt x="592" y="676"/>
                  <a:pt x="592" y="676"/>
                  <a:pt x="592" y="676"/>
                </a:cubicBezTo>
                <a:cubicBezTo>
                  <a:pt x="578" y="676"/>
                  <a:pt x="578" y="676"/>
                  <a:pt x="578" y="676"/>
                </a:cubicBezTo>
                <a:lnTo>
                  <a:pt x="567" y="653"/>
                </a:lnTo>
                <a:close/>
                <a:moveTo>
                  <a:pt x="556" y="642"/>
                </a:moveTo>
                <a:cubicBezTo>
                  <a:pt x="567" y="642"/>
                  <a:pt x="567" y="642"/>
                  <a:pt x="567" y="642"/>
                </a:cubicBezTo>
                <a:cubicBezTo>
                  <a:pt x="570" y="642"/>
                  <a:pt x="573" y="641"/>
                  <a:pt x="574" y="640"/>
                </a:cubicBezTo>
                <a:cubicBezTo>
                  <a:pt x="576" y="638"/>
                  <a:pt x="577" y="636"/>
                  <a:pt x="577" y="633"/>
                </a:cubicBezTo>
                <a:cubicBezTo>
                  <a:pt x="577" y="630"/>
                  <a:pt x="576" y="628"/>
                  <a:pt x="575" y="626"/>
                </a:cubicBezTo>
                <a:cubicBezTo>
                  <a:pt x="573" y="624"/>
                  <a:pt x="570" y="623"/>
                  <a:pt x="567" y="623"/>
                </a:cubicBezTo>
                <a:cubicBezTo>
                  <a:pt x="556" y="623"/>
                  <a:pt x="556" y="623"/>
                  <a:pt x="556" y="623"/>
                </a:cubicBezTo>
                <a:lnTo>
                  <a:pt x="556" y="642"/>
                </a:lnTo>
                <a:close/>
                <a:moveTo>
                  <a:pt x="638" y="648"/>
                </a:moveTo>
                <a:cubicBezTo>
                  <a:pt x="613" y="648"/>
                  <a:pt x="613" y="648"/>
                  <a:pt x="613" y="648"/>
                </a:cubicBezTo>
                <a:cubicBezTo>
                  <a:pt x="613" y="665"/>
                  <a:pt x="613" y="665"/>
                  <a:pt x="613" y="665"/>
                </a:cubicBezTo>
                <a:cubicBezTo>
                  <a:pt x="642" y="665"/>
                  <a:pt x="642" y="665"/>
                  <a:pt x="642" y="665"/>
                </a:cubicBezTo>
                <a:cubicBezTo>
                  <a:pt x="642" y="676"/>
                  <a:pt x="642" y="676"/>
                  <a:pt x="642" y="676"/>
                </a:cubicBezTo>
                <a:cubicBezTo>
                  <a:pt x="600" y="676"/>
                  <a:pt x="600" y="676"/>
                  <a:pt x="600" y="676"/>
                </a:cubicBezTo>
                <a:cubicBezTo>
                  <a:pt x="600" y="613"/>
                  <a:pt x="600" y="613"/>
                  <a:pt x="600" y="613"/>
                </a:cubicBezTo>
                <a:cubicBezTo>
                  <a:pt x="642" y="613"/>
                  <a:pt x="642" y="613"/>
                  <a:pt x="642" y="613"/>
                </a:cubicBezTo>
                <a:cubicBezTo>
                  <a:pt x="642" y="623"/>
                  <a:pt x="642" y="623"/>
                  <a:pt x="642" y="623"/>
                </a:cubicBezTo>
                <a:cubicBezTo>
                  <a:pt x="613" y="623"/>
                  <a:pt x="613" y="623"/>
                  <a:pt x="613" y="623"/>
                </a:cubicBezTo>
                <a:cubicBezTo>
                  <a:pt x="613" y="638"/>
                  <a:pt x="613" y="638"/>
                  <a:pt x="613" y="638"/>
                </a:cubicBezTo>
                <a:cubicBezTo>
                  <a:pt x="638" y="638"/>
                  <a:pt x="638" y="638"/>
                  <a:pt x="638" y="638"/>
                </a:cubicBezTo>
                <a:lnTo>
                  <a:pt x="638" y="648"/>
                </a:lnTo>
                <a:close/>
                <a:moveTo>
                  <a:pt x="713" y="676"/>
                </a:moveTo>
                <a:cubicBezTo>
                  <a:pt x="670" y="676"/>
                  <a:pt x="670" y="676"/>
                  <a:pt x="670" y="676"/>
                </a:cubicBezTo>
                <a:cubicBezTo>
                  <a:pt x="670" y="667"/>
                  <a:pt x="670" y="667"/>
                  <a:pt x="670" y="667"/>
                </a:cubicBezTo>
                <a:cubicBezTo>
                  <a:pt x="691" y="645"/>
                  <a:pt x="691" y="645"/>
                  <a:pt x="691" y="645"/>
                </a:cubicBezTo>
                <a:cubicBezTo>
                  <a:pt x="693" y="642"/>
                  <a:pt x="695" y="640"/>
                  <a:pt x="697" y="637"/>
                </a:cubicBezTo>
                <a:cubicBezTo>
                  <a:pt x="698" y="635"/>
                  <a:pt x="699" y="633"/>
                  <a:pt x="699" y="631"/>
                </a:cubicBezTo>
                <a:cubicBezTo>
                  <a:pt x="699" y="628"/>
                  <a:pt x="698" y="626"/>
                  <a:pt x="697" y="624"/>
                </a:cubicBezTo>
                <a:cubicBezTo>
                  <a:pt x="695" y="623"/>
                  <a:pt x="693" y="622"/>
                  <a:pt x="691" y="622"/>
                </a:cubicBezTo>
                <a:cubicBezTo>
                  <a:pt x="688" y="622"/>
                  <a:pt x="686" y="623"/>
                  <a:pt x="684" y="625"/>
                </a:cubicBezTo>
                <a:cubicBezTo>
                  <a:pt x="682" y="627"/>
                  <a:pt x="681" y="629"/>
                  <a:pt x="681" y="633"/>
                </a:cubicBezTo>
                <a:cubicBezTo>
                  <a:pt x="669" y="633"/>
                  <a:pt x="669" y="633"/>
                  <a:pt x="669" y="633"/>
                </a:cubicBezTo>
                <a:cubicBezTo>
                  <a:pt x="669" y="629"/>
                  <a:pt x="670" y="625"/>
                  <a:pt x="672" y="622"/>
                </a:cubicBezTo>
                <a:cubicBezTo>
                  <a:pt x="674" y="619"/>
                  <a:pt x="676" y="616"/>
                  <a:pt x="679" y="615"/>
                </a:cubicBezTo>
                <a:cubicBezTo>
                  <a:pt x="683" y="613"/>
                  <a:pt x="687" y="612"/>
                  <a:pt x="691" y="612"/>
                </a:cubicBezTo>
                <a:cubicBezTo>
                  <a:pt x="697" y="612"/>
                  <a:pt x="702" y="613"/>
                  <a:pt x="706" y="617"/>
                </a:cubicBezTo>
                <a:cubicBezTo>
                  <a:pt x="709" y="620"/>
                  <a:pt x="711" y="624"/>
                  <a:pt x="711" y="630"/>
                </a:cubicBezTo>
                <a:cubicBezTo>
                  <a:pt x="711" y="633"/>
                  <a:pt x="710" y="636"/>
                  <a:pt x="709" y="639"/>
                </a:cubicBezTo>
                <a:cubicBezTo>
                  <a:pt x="707" y="642"/>
                  <a:pt x="704" y="646"/>
                  <a:pt x="701" y="650"/>
                </a:cubicBezTo>
                <a:cubicBezTo>
                  <a:pt x="686" y="666"/>
                  <a:pt x="686" y="666"/>
                  <a:pt x="686" y="666"/>
                </a:cubicBezTo>
                <a:cubicBezTo>
                  <a:pt x="713" y="666"/>
                  <a:pt x="713" y="666"/>
                  <a:pt x="713" y="666"/>
                </a:cubicBezTo>
                <a:lnTo>
                  <a:pt x="713" y="676"/>
                </a:lnTo>
                <a:close/>
                <a:moveTo>
                  <a:pt x="763" y="650"/>
                </a:moveTo>
                <a:cubicBezTo>
                  <a:pt x="763" y="658"/>
                  <a:pt x="761" y="665"/>
                  <a:pt x="758" y="670"/>
                </a:cubicBezTo>
                <a:cubicBezTo>
                  <a:pt x="754" y="674"/>
                  <a:pt x="749" y="676"/>
                  <a:pt x="742" y="676"/>
                </a:cubicBezTo>
                <a:cubicBezTo>
                  <a:pt x="735" y="676"/>
                  <a:pt x="730" y="674"/>
                  <a:pt x="726" y="670"/>
                </a:cubicBezTo>
                <a:cubicBezTo>
                  <a:pt x="723" y="665"/>
                  <a:pt x="721" y="659"/>
                  <a:pt x="721" y="650"/>
                </a:cubicBezTo>
                <a:cubicBezTo>
                  <a:pt x="721" y="639"/>
                  <a:pt x="721" y="639"/>
                  <a:pt x="721" y="639"/>
                </a:cubicBezTo>
                <a:cubicBezTo>
                  <a:pt x="721" y="630"/>
                  <a:pt x="723" y="623"/>
                  <a:pt x="726" y="619"/>
                </a:cubicBezTo>
                <a:cubicBezTo>
                  <a:pt x="730" y="614"/>
                  <a:pt x="735" y="612"/>
                  <a:pt x="742" y="612"/>
                </a:cubicBezTo>
                <a:cubicBezTo>
                  <a:pt x="749" y="612"/>
                  <a:pt x="754" y="614"/>
                  <a:pt x="758" y="619"/>
                </a:cubicBezTo>
                <a:cubicBezTo>
                  <a:pt x="761" y="623"/>
                  <a:pt x="763" y="630"/>
                  <a:pt x="763" y="638"/>
                </a:cubicBezTo>
                <a:lnTo>
                  <a:pt x="763" y="650"/>
                </a:lnTo>
                <a:close/>
                <a:moveTo>
                  <a:pt x="751" y="637"/>
                </a:moveTo>
                <a:cubicBezTo>
                  <a:pt x="751" y="632"/>
                  <a:pt x="750" y="628"/>
                  <a:pt x="749" y="626"/>
                </a:cubicBezTo>
                <a:cubicBezTo>
                  <a:pt x="747" y="623"/>
                  <a:pt x="745" y="622"/>
                  <a:pt x="742" y="622"/>
                </a:cubicBezTo>
                <a:cubicBezTo>
                  <a:pt x="739" y="622"/>
                  <a:pt x="737" y="623"/>
                  <a:pt x="735" y="625"/>
                </a:cubicBezTo>
                <a:cubicBezTo>
                  <a:pt x="734" y="628"/>
                  <a:pt x="733" y="631"/>
                  <a:pt x="733" y="636"/>
                </a:cubicBezTo>
                <a:cubicBezTo>
                  <a:pt x="733" y="651"/>
                  <a:pt x="733" y="651"/>
                  <a:pt x="733" y="651"/>
                </a:cubicBezTo>
                <a:cubicBezTo>
                  <a:pt x="733" y="656"/>
                  <a:pt x="734" y="660"/>
                  <a:pt x="735" y="663"/>
                </a:cubicBezTo>
                <a:cubicBezTo>
                  <a:pt x="737" y="665"/>
                  <a:pt x="739" y="666"/>
                  <a:pt x="742" y="666"/>
                </a:cubicBezTo>
                <a:cubicBezTo>
                  <a:pt x="745" y="666"/>
                  <a:pt x="747" y="665"/>
                  <a:pt x="749" y="663"/>
                </a:cubicBezTo>
                <a:cubicBezTo>
                  <a:pt x="750" y="660"/>
                  <a:pt x="751" y="657"/>
                  <a:pt x="751" y="652"/>
                </a:cubicBezTo>
                <a:lnTo>
                  <a:pt x="751" y="637"/>
                </a:lnTo>
                <a:close/>
                <a:moveTo>
                  <a:pt x="802" y="676"/>
                </a:moveTo>
                <a:cubicBezTo>
                  <a:pt x="789" y="676"/>
                  <a:pt x="789" y="676"/>
                  <a:pt x="789" y="676"/>
                </a:cubicBezTo>
                <a:cubicBezTo>
                  <a:pt x="789" y="627"/>
                  <a:pt x="789" y="627"/>
                  <a:pt x="789" y="627"/>
                </a:cubicBezTo>
                <a:cubicBezTo>
                  <a:pt x="774" y="632"/>
                  <a:pt x="774" y="632"/>
                  <a:pt x="774" y="632"/>
                </a:cubicBezTo>
                <a:cubicBezTo>
                  <a:pt x="774" y="622"/>
                  <a:pt x="774" y="622"/>
                  <a:pt x="774" y="622"/>
                </a:cubicBezTo>
                <a:cubicBezTo>
                  <a:pt x="801" y="613"/>
                  <a:pt x="801" y="613"/>
                  <a:pt x="801" y="613"/>
                </a:cubicBezTo>
                <a:cubicBezTo>
                  <a:pt x="802" y="613"/>
                  <a:pt x="802" y="613"/>
                  <a:pt x="802" y="613"/>
                </a:cubicBezTo>
                <a:lnTo>
                  <a:pt x="802" y="676"/>
                </a:lnTo>
                <a:close/>
                <a:moveTo>
                  <a:pt x="865" y="620"/>
                </a:moveTo>
                <a:cubicBezTo>
                  <a:pt x="841" y="676"/>
                  <a:pt x="841" y="676"/>
                  <a:pt x="841" y="676"/>
                </a:cubicBezTo>
                <a:cubicBezTo>
                  <a:pt x="828" y="676"/>
                  <a:pt x="828" y="676"/>
                  <a:pt x="828" y="676"/>
                </a:cubicBezTo>
                <a:cubicBezTo>
                  <a:pt x="852" y="623"/>
                  <a:pt x="852" y="623"/>
                  <a:pt x="852" y="623"/>
                </a:cubicBezTo>
                <a:cubicBezTo>
                  <a:pt x="821" y="623"/>
                  <a:pt x="821" y="623"/>
                  <a:pt x="821" y="623"/>
                </a:cubicBezTo>
                <a:cubicBezTo>
                  <a:pt x="821" y="613"/>
                  <a:pt x="821" y="613"/>
                  <a:pt x="821" y="613"/>
                </a:cubicBezTo>
                <a:cubicBezTo>
                  <a:pt x="865" y="613"/>
                  <a:pt x="865" y="613"/>
                  <a:pt x="865" y="613"/>
                </a:cubicBezTo>
                <a:lnTo>
                  <a:pt x="865" y="620"/>
                </a:lnTo>
                <a:close/>
              </a:path>
            </a:pathLst>
          </a:custGeom>
          <a:solidFill>
            <a:srgbClr val="BC1B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5546507" y="1737398"/>
            <a:ext cx="984863" cy="359406"/>
          </a:xfrm>
          <a:custGeom>
            <a:avLst/>
            <a:gdLst>
              <a:gd name="T0" fmla="*/ 377 w 3411"/>
              <a:gd name="T1" fmla="*/ 479 h 1243"/>
              <a:gd name="T2" fmla="*/ 519 w 3411"/>
              <a:gd name="T3" fmla="*/ 348 h 1243"/>
              <a:gd name="T4" fmla="*/ 418 w 3411"/>
              <a:gd name="T5" fmla="*/ 717 h 1243"/>
              <a:gd name="T6" fmla="*/ 1080 w 3411"/>
              <a:gd name="T7" fmla="*/ 216 h 1243"/>
              <a:gd name="T8" fmla="*/ 1029 w 3411"/>
              <a:gd name="T9" fmla="*/ 903 h 1243"/>
              <a:gd name="T10" fmla="*/ 1321 w 3411"/>
              <a:gd name="T11" fmla="*/ 203 h 1243"/>
              <a:gd name="T12" fmla="*/ 1471 w 3411"/>
              <a:gd name="T13" fmla="*/ 739 h 1243"/>
              <a:gd name="T14" fmla="*/ 1266 w 3411"/>
              <a:gd name="T15" fmla="*/ 158 h 1243"/>
              <a:gd name="T16" fmla="*/ 1677 w 3411"/>
              <a:gd name="T17" fmla="*/ 214 h 1243"/>
              <a:gd name="T18" fmla="*/ 1987 w 3411"/>
              <a:gd name="T19" fmla="*/ 214 h 1243"/>
              <a:gd name="T20" fmla="*/ 2191 w 3411"/>
              <a:gd name="T21" fmla="*/ 368 h 1243"/>
              <a:gd name="T22" fmla="*/ 2491 w 3411"/>
              <a:gd name="T23" fmla="*/ 895 h 1243"/>
              <a:gd name="T24" fmla="*/ 2701 w 3411"/>
              <a:gd name="T25" fmla="*/ 359 h 1243"/>
              <a:gd name="T26" fmla="*/ 2801 w 3411"/>
              <a:gd name="T27" fmla="*/ 356 h 1243"/>
              <a:gd name="T28" fmla="*/ 3186 w 3411"/>
              <a:gd name="T29" fmla="*/ 903 h 1243"/>
              <a:gd name="T30" fmla="*/ 3201 w 3411"/>
              <a:gd name="T31" fmla="*/ 432 h 1243"/>
              <a:gd name="T32" fmla="*/ 3228 w 3411"/>
              <a:gd name="T33" fmla="*/ 602 h 1243"/>
              <a:gd name="T34" fmla="*/ 26 w 3411"/>
              <a:gd name="T35" fmla="*/ 1149 h 1243"/>
              <a:gd name="T36" fmla="*/ 95 w 3411"/>
              <a:gd name="T37" fmla="*/ 1197 h 1243"/>
              <a:gd name="T38" fmla="*/ 216 w 3411"/>
              <a:gd name="T39" fmla="*/ 1240 h 1243"/>
              <a:gd name="T40" fmla="*/ 246 w 3411"/>
              <a:gd name="T41" fmla="*/ 1240 h 1243"/>
              <a:gd name="T42" fmla="*/ 356 w 3411"/>
              <a:gd name="T43" fmla="*/ 1126 h 1243"/>
              <a:gd name="T44" fmla="*/ 554 w 3411"/>
              <a:gd name="T45" fmla="*/ 1240 h 1243"/>
              <a:gd name="T46" fmla="*/ 505 w 3411"/>
              <a:gd name="T47" fmla="*/ 1192 h 1243"/>
              <a:gd name="T48" fmla="*/ 689 w 3411"/>
              <a:gd name="T49" fmla="*/ 1182 h 1243"/>
              <a:gd name="T50" fmla="*/ 673 w 3411"/>
              <a:gd name="T51" fmla="*/ 1182 h 1243"/>
              <a:gd name="T52" fmla="*/ 799 w 3411"/>
              <a:gd name="T53" fmla="*/ 1139 h 1243"/>
              <a:gd name="T54" fmla="*/ 960 w 3411"/>
              <a:gd name="T55" fmla="*/ 1175 h 1243"/>
              <a:gd name="T56" fmla="*/ 904 w 3411"/>
              <a:gd name="T57" fmla="*/ 1227 h 1243"/>
              <a:gd name="T58" fmla="*/ 1133 w 3411"/>
              <a:gd name="T59" fmla="*/ 1161 h 1243"/>
              <a:gd name="T60" fmla="*/ 1244 w 3411"/>
              <a:gd name="T61" fmla="*/ 1211 h 1243"/>
              <a:gd name="T62" fmla="*/ 1259 w 3411"/>
              <a:gd name="T63" fmla="*/ 1214 h 1243"/>
              <a:gd name="T64" fmla="*/ 1312 w 3411"/>
              <a:gd name="T65" fmla="*/ 1227 h 1243"/>
              <a:gd name="T66" fmla="*/ 1407 w 3411"/>
              <a:gd name="T67" fmla="*/ 1139 h 1243"/>
              <a:gd name="T68" fmla="*/ 1462 w 3411"/>
              <a:gd name="T69" fmla="*/ 1126 h 1243"/>
              <a:gd name="T70" fmla="*/ 1662 w 3411"/>
              <a:gd name="T71" fmla="*/ 1240 h 1243"/>
              <a:gd name="T72" fmla="*/ 1602 w 3411"/>
              <a:gd name="T73" fmla="*/ 1192 h 1243"/>
              <a:gd name="T74" fmla="*/ 1602 w 3411"/>
              <a:gd name="T75" fmla="*/ 1138 h 1243"/>
              <a:gd name="T76" fmla="*/ 1775 w 3411"/>
              <a:gd name="T77" fmla="*/ 1240 h 1243"/>
              <a:gd name="T78" fmla="*/ 1914 w 3411"/>
              <a:gd name="T79" fmla="*/ 1135 h 1243"/>
              <a:gd name="T80" fmla="*/ 2103 w 3411"/>
              <a:gd name="T81" fmla="*/ 1182 h 1243"/>
              <a:gd name="T82" fmla="*/ 2087 w 3411"/>
              <a:gd name="T83" fmla="*/ 1182 h 1243"/>
              <a:gd name="T84" fmla="*/ 2223 w 3411"/>
              <a:gd name="T85" fmla="*/ 1240 h 1243"/>
              <a:gd name="T86" fmla="*/ 2293 w 3411"/>
              <a:gd name="T87" fmla="*/ 1240 h 1243"/>
              <a:gd name="T88" fmla="*/ 2348 w 3411"/>
              <a:gd name="T89" fmla="*/ 1126 h 1243"/>
              <a:gd name="T90" fmla="*/ 2476 w 3411"/>
              <a:gd name="T91" fmla="*/ 1126 h 1243"/>
              <a:gd name="T92" fmla="*/ 2567 w 3411"/>
              <a:gd name="T93" fmla="*/ 1240 h 1243"/>
              <a:gd name="T94" fmla="*/ 2603 w 3411"/>
              <a:gd name="T95" fmla="*/ 1240 h 1243"/>
              <a:gd name="T96" fmla="*/ 2649 w 3411"/>
              <a:gd name="T97" fmla="*/ 1178 h 1243"/>
              <a:gd name="T98" fmla="*/ 2767 w 3411"/>
              <a:gd name="T99" fmla="*/ 1231 h 1243"/>
              <a:gd name="T100" fmla="*/ 2931 w 3411"/>
              <a:gd name="T101" fmla="*/ 1133 h 1243"/>
              <a:gd name="T102" fmla="*/ 2921 w 3411"/>
              <a:gd name="T103" fmla="*/ 1143 h 1243"/>
              <a:gd name="T104" fmla="*/ 3001 w 3411"/>
              <a:gd name="T105" fmla="*/ 1126 h 1243"/>
              <a:gd name="T106" fmla="*/ 2992 w 3411"/>
              <a:gd name="T107" fmla="*/ 1193 h 1243"/>
              <a:gd name="T108" fmla="*/ 3079 w 3411"/>
              <a:gd name="T109" fmla="*/ 1126 h 1243"/>
              <a:gd name="T110" fmla="*/ 3278 w 3411"/>
              <a:gd name="T111" fmla="*/ 1175 h 1243"/>
              <a:gd name="T112" fmla="*/ 3222 w 3411"/>
              <a:gd name="T113" fmla="*/ 1227 h 1243"/>
              <a:gd name="T114" fmla="*/ 3329 w 3411"/>
              <a:gd name="T115" fmla="*/ 1205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11" h="1243">
                <a:moveTo>
                  <a:pt x="112" y="895"/>
                </a:moveTo>
                <a:cubicBezTo>
                  <a:pt x="9" y="895"/>
                  <a:pt x="9" y="895"/>
                  <a:pt x="9" y="895"/>
                </a:cubicBezTo>
                <a:cubicBezTo>
                  <a:pt x="9" y="0"/>
                  <a:pt x="9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lnTo>
                  <a:pt x="112" y="895"/>
                </a:lnTo>
                <a:close/>
                <a:moveTo>
                  <a:pt x="217" y="789"/>
                </a:moveTo>
                <a:cubicBezTo>
                  <a:pt x="217" y="668"/>
                  <a:pt x="217" y="668"/>
                  <a:pt x="217" y="668"/>
                </a:cubicBezTo>
                <a:cubicBezTo>
                  <a:pt x="217" y="618"/>
                  <a:pt x="217" y="580"/>
                  <a:pt x="279" y="541"/>
                </a:cubicBezTo>
                <a:cubicBezTo>
                  <a:pt x="377" y="479"/>
                  <a:pt x="377" y="479"/>
                  <a:pt x="377" y="479"/>
                </a:cubicBezTo>
                <a:cubicBezTo>
                  <a:pt x="399" y="465"/>
                  <a:pt x="418" y="446"/>
                  <a:pt x="418" y="440"/>
                </a:cubicBezTo>
                <a:cubicBezTo>
                  <a:pt x="418" y="338"/>
                  <a:pt x="418" y="338"/>
                  <a:pt x="418" y="338"/>
                </a:cubicBezTo>
                <a:cubicBezTo>
                  <a:pt x="418" y="315"/>
                  <a:pt x="414" y="286"/>
                  <a:pt x="373" y="286"/>
                </a:cubicBezTo>
                <a:cubicBezTo>
                  <a:pt x="329" y="286"/>
                  <a:pt x="329" y="318"/>
                  <a:pt x="329" y="337"/>
                </a:cubicBezTo>
                <a:cubicBezTo>
                  <a:pt x="329" y="432"/>
                  <a:pt x="329" y="432"/>
                  <a:pt x="329" y="432"/>
                </a:cubicBezTo>
                <a:cubicBezTo>
                  <a:pt x="224" y="432"/>
                  <a:pt x="224" y="432"/>
                  <a:pt x="224" y="432"/>
                </a:cubicBezTo>
                <a:cubicBezTo>
                  <a:pt x="224" y="350"/>
                  <a:pt x="224" y="350"/>
                  <a:pt x="224" y="350"/>
                </a:cubicBezTo>
                <a:cubicBezTo>
                  <a:pt x="224" y="312"/>
                  <a:pt x="224" y="202"/>
                  <a:pt x="372" y="202"/>
                </a:cubicBezTo>
                <a:cubicBezTo>
                  <a:pt x="519" y="202"/>
                  <a:pt x="519" y="304"/>
                  <a:pt x="519" y="348"/>
                </a:cubicBezTo>
                <a:cubicBezTo>
                  <a:pt x="519" y="780"/>
                  <a:pt x="519" y="780"/>
                  <a:pt x="519" y="780"/>
                </a:cubicBezTo>
                <a:cubicBezTo>
                  <a:pt x="519" y="822"/>
                  <a:pt x="521" y="859"/>
                  <a:pt x="538" y="895"/>
                </a:cubicBezTo>
                <a:cubicBezTo>
                  <a:pt x="429" y="895"/>
                  <a:pt x="429" y="895"/>
                  <a:pt x="429" y="895"/>
                </a:cubicBezTo>
                <a:cubicBezTo>
                  <a:pt x="419" y="871"/>
                  <a:pt x="418" y="866"/>
                  <a:pt x="411" y="841"/>
                </a:cubicBezTo>
                <a:cubicBezTo>
                  <a:pt x="392" y="870"/>
                  <a:pt x="369" y="903"/>
                  <a:pt x="313" y="903"/>
                </a:cubicBezTo>
                <a:cubicBezTo>
                  <a:pt x="217" y="903"/>
                  <a:pt x="217" y="822"/>
                  <a:pt x="217" y="789"/>
                </a:cubicBezTo>
                <a:close/>
                <a:moveTo>
                  <a:pt x="318" y="740"/>
                </a:moveTo>
                <a:cubicBezTo>
                  <a:pt x="318" y="776"/>
                  <a:pt x="318" y="822"/>
                  <a:pt x="359" y="822"/>
                </a:cubicBezTo>
                <a:cubicBezTo>
                  <a:pt x="418" y="822"/>
                  <a:pt x="418" y="734"/>
                  <a:pt x="418" y="717"/>
                </a:cubicBezTo>
                <a:cubicBezTo>
                  <a:pt x="418" y="557"/>
                  <a:pt x="418" y="557"/>
                  <a:pt x="418" y="557"/>
                </a:cubicBezTo>
                <a:cubicBezTo>
                  <a:pt x="407" y="566"/>
                  <a:pt x="377" y="588"/>
                  <a:pt x="355" y="602"/>
                </a:cubicBezTo>
                <a:cubicBezTo>
                  <a:pt x="326" y="622"/>
                  <a:pt x="318" y="642"/>
                  <a:pt x="318" y="672"/>
                </a:cubicBezTo>
                <a:lnTo>
                  <a:pt x="318" y="740"/>
                </a:lnTo>
                <a:close/>
                <a:moveTo>
                  <a:pt x="1088" y="819"/>
                </a:moveTo>
                <a:cubicBezTo>
                  <a:pt x="1037" y="822"/>
                  <a:pt x="1022" y="817"/>
                  <a:pt x="1022" y="771"/>
                </a:cubicBezTo>
                <a:cubicBezTo>
                  <a:pt x="1022" y="300"/>
                  <a:pt x="1022" y="300"/>
                  <a:pt x="1022" y="300"/>
                </a:cubicBezTo>
                <a:cubicBezTo>
                  <a:pt x="1080" y="300"/>
                  <a:pt x="1080" y="300"/>
                  <a:pt x="1080" y="300"/>
                </a:cubicBezTo>
                <a:cubicBezTo>
                  <a:pt x="1080" y="216"/>
                  <a:pt x="1080" y="216"/>
                  <a:pt x="1080" y="216"/>
                </a:cubicBezTo>
                <a:cubicBezTo>
                  <a:pt x="1022" y="216"/>
                  <a:pt x="1022" y="216"/>
                  <a:pt x="1022" y="216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920" y="0"/>
                  <a:pt x="920" y="0"/>
                  <a:pt x="920" y="0"/>
                </a:cubicBezTo>
                <a:cubicBezTo>
                  <a:pt x="920" y="216"/>
                  <a:pt x="920" y="216"/>
                  <a:pt x="920" y="216"/>
                </a:cubicBezTo>
                <a:cubicBezTo>
                  <a:pt x="858" y="216"/>
                  <a:pt x="858" y="216"/>
                  <a:pt x="858" y="216"/>
                </a:cubicBezTo>
                <a:cubicBezTo>
                  <a:pt x="858" y="300"/>
                  <a:pt x="858" y="300"/>
                  <a:pt x="858" y="300"/>
                </a:cubicBezTo>
                <a:cubicBezTo>
                  <a:pt x="919" y="300"/>
                  <a:pt x="919" y="300"/>
                  <a:pt x="919" y="300"/>
                </a:cubicBezTo>
                <a:cubicBezTo>
                  <a:pt x="919" y="791"/>
                  <a:pt x="919" y="791"/>
                  <a:pt x="919" y="791"/>
                </a:cubicBezTo>
                <a:cubicBezTo>
                  <a:pt x="919" y="864"/>
                  <a:pt x="926" y="903"/>
                  <a:pt x="1029" y="903"/>
                </a:cubicBezTo>
                <a:cubicBezTo>
                  <a:pt x="1052" y="903"/>
                  <a:pt x="1070" y="899"/>
                  <a:pt x="1088" y="897"/>
                </a:cubicBezTo>
                <a:lnTo>
                  <a:pt x="1088" y="819"/>
                </a:lnTo>
                <a:close/>
                <a:moveTo>
                  <a:pt x="1471" y="739"/>
                </a:moveTo>
                <a:cubicBezTo>
                  <a:pt x="1471" y="780"/>
                  <a:pt x="1471" y="907"/>
                  <a:pt x="1316" y="907"/>
                </a:cubicBezTo>
                <a:cubicBezTo>
                  <a:pt x="1294" y="907"/>
                  <a:pt x="1274" y="904"/>
                  <a:pt x="1255" y="898"/>
                </a:cubicBezTo>
                <a:cubicBezTo>
                  <a:pt x="1168" y="870"/>
                  <a:pt x="1168" y="796"/>
                  <a:pt x="1168" y="766"/>
                </a:cubicBezTo>
                <a:cubicBezTo>
                  <a:pt x="1168" y="401"/>
                  <a:pt x="1168" y="401"/>
                  <a:pt x="1168" y="401"/>
                </a:cubicBezTo>
                <a:cubicBezTo>
                  <a:pt x="1168" y="352"/>
                  <a:pt x="1168" y="315"/>
                  <a:pt x="1181" y="286"/>
                </a:cubicBezTo>
                <a:cubicBezTo>
                  <a:pt x="1201" y="231"/>
                  <a:pt x="1257" y="203"/>
                  <a:pt x="1321" y="203"/>
                </a:cubicBezTo>
                <a:cubicBezTo>
                  <a:pt x="1471" y="203"/>
                  <a:pt x="1471" y="326"/>
                  <a:pt x="1471" y="356"/>
                </a:cubicBezTo>
                <a:cubicBezTo>
                  <a:pt x="1471" y="577"/>
                  <a:pt x="1471" y="577"/>
                  <a:pt x="1471" y="577"/>
                </a:cubicBezTo>
                <a:cubicBezTo>
                  <a:pt x="1269" y="577"/>
                  <a:pt x="1269" y="577"/>
                  <a:pt x="1269" y="577"/>
                </a:cubicBezTo>
                <a:cubicBezTo>
                  <a:pt x="1269" y="768"/>
                  <a:pt x="1269" y="768"/>
                  <a:pt x="1269" y="768"/>
                </a:cubicBezTo>
                <a:cubicBezTo>
                  <a:pt x="1269" y="787"/>
                  <a:pt x="1269" y="824"/>
                  <a:pt x="1317" y="824"/>
                </a:cubicBezTo>
                <a:cubicBezTo>
                  <a:pt x="1367" y="824"/>
                  <a:pt x="1368" y="782"/>
                  <a:pt x="1368" y="762"/>
                </a:cubicBezTo>
                <a:cubicBezTo>
                  <a:pt x="1368" y="642"/>
                  <a:pt x="1368" y="642"/>
                  <a:pt x="1368" y="642"/>
                </a:cubicBezTo>
                <a:cubicBezTo>
                  <a:pt x="1471" y="642"/>
                  <a:pt x="1471" y="642"/>
                  <a:pt x="1471" y="642"/>
                </a:cubicBezTo>
                <a:lnTo>
                  <a:pt x="1471" y="739"/>
                </a:lnTo>
                <a:close/>
                <a:moveTo>
                  <a:pt x="1269" y="492"/>
                </a:moveTo>
                <a:cubicBezTo>
                  <a:pt x="1368" y="492"/>
                  <a:pt x="1368" y="492"/>
                  <a:pt x="1368" y="492"/>
                </a:cubicBezTo>
                <a:cubicBezTo>
                  <a:pt x="1368" y="350"/>
                  <a:pt x="1368" y="350"/>
                  <a:pt x="1368" y="350"/>
                </a:cubicBezTo>
                <a:cubicBezTo>
                  <a:pt x="1368" y="322"/>
                  <a:pt x="1368" y="287"/>
                  <a:pt x="1321" y="287"/>
                </a:cubicBezTo>
                <a:cubicBezTo>
                  <a:pt x="1269" y="287"/>
                  <a:pt x="1269" y="329"/>
                  <a:pt x="1269" y="361"/>
                </a:cubicBezTo>
                <a:lnTo>
                  <a:pt x="1269" y="492"/>
                </a:lnTo>
                <a:close/>
                <a:moveTo>
                  <a:pt x="1488" y="1"/>
                </a:moveTo>
                <a:cubicBezTo>
                  <a:pt x="1360" y="1"/>
                  <a:pt x="1360" y="1"/>
                  <a:pt x="1360" y="1"/>
                </a:cubicBezTo>
                <a:cubicBezTo>
                  <a:pt x="1266" y="158"/>
                  <a:pt x="1266" y="158"/>
                  <a:pt x="1266" y="158"/>
                </a:cubicBezTo>
                <a:cubicBezTo>
                  <a:pt x="1326" y="158"/>
                  <a:pt x="1326" y="158"/>
                  <a:pt x="1326" y="158"/>
                </a:cubicBezTo>
                <a:lnTo>
                  <a:pt x="1488" y="1"/>
                </a:lnTo>
                <a:close/>
                <a:moveTo>
                  <a:pt x="1674" y="439"/>
                </a:moveTo>
                <a:cubicBezTo>
                  <a:pt x="1674" y="392"/>
                  <a:pt x="1676" y="306"/>
                  <a:pt x="1748" y="306"/>
                </a:cubicBezTo>
                <a:cubicBezTo>
                  <a:pt x="1779" y="306"/>
                  <a:pt x="1797" y="318"/>
                  <a:pt x="1809" y="327"/>
                </a:cubicBezTo>
                <a:cubicBezTo>
                  <a:pt x="1809" y="208"/>
                  <a:pt x="1809" y="208"/>
                  <a:pt x="1809" y="208"/>
                </a:cubicBezTo>
                <a:cubicBezTo>
                  <a:pt x="1800" y="207"/>
                  <a:pt x="1791" y="206"/>
                  <a:pt x="1781" y="206"/>
                </a:cubicBezTo>
                <a:cubicBezTo>
                  <a:pt x="1718" y="206"/>
                  <a:pt x="1696" y="253"/>
                  <a:pt x="1677" y="292"/>
                </a:cubicBezTo>
                <a:cubicBezTo>
                  <a:pt x="1677" y="214"/>
                  <a:pt x="1677" y="214"/>
                  <a:pt x="1677" y="214"/>
                </a:cubicBezTo>
                <a:cubicBezTo>
                  <a:pt x="1573" y="214"/>
                  <a:pt x="1573" y="214"/>
                  <a:pt x="1573" y="214"/>
                </a:cubicBezTo>
                <a:cubicBezTo>
                  <a:pt x="1573" y="895"/>
                  <a:pt x="1573" y="895"/>
                  <a:pt x="1573" y="895"/>
                </a:cubicBezTo>
                <a:cubicBezTo>
                  <a:pt x="1674" y="895"/>
                  <a:pt x="1674" y="895"/>
                  <a:pt x="1674" y="895"/>
                </a:cubicBezTo>
                <a:lnTo>
                  <a:pt x="1674" y="439"/>
                </a:lnTo>
                <a:close/>
                <a:moveTo>
                  <a:pt x="2285" y="203"/>
                </a:moveTo>
                <a:cubicBezTo>
                  <a:pt x="2219" y="203"/>
                  <a:pt x="2193" y="249"/>
                  <a:pt x="2181" y="271"/>
                </a:cubicBezTo>
                <a:cubicBezTo>
                  <a:pt x="2171" y="248"/>
                  <a:pt x="2151" y="203"/>
                  <a:pt x="2083" y="203"/>
                </a:cubicBezTo>
                <a:cubicBezTo>
                  <a:pt x="2026" y="203"/>
                  <a:pt x="2005" y="234"/>
                  <a:pt x="1987" y="261"/>
                </a:cubicBezTo>
                <a:cubicBezTo>
                  <a:pt x="1987" y="214"/>
                  <a:pt x="1987" y="214"/>
                  <a:pt x="1987" y="214"/>
                </a:cubicBezTo>
                <a:cubicBezTo>
                  <a:pt x="1887" y="214"/>
                  <a:pt x="1887" y="214"/>
                  <a:pt x="1887" y="214"/>
                </a:cubicBezTo>
                <a:cubicBezTo>
                  <a:pt x="1887" y="895"/>
                  <a:pt x="1887" y="895"/>
                  <a:pt x="1887" y="895"/>
                </a:cubicBezTo>
                <a:cubicBezTo>
                  <a:pt x="1990" y="895"/>
                  <a:pt x="1990" y="895"/>
                  <a:pt x="1990" y="895"/>
                </a:cubicBezTo>
                <a:cubicBezTo>
                  <a:pt x="1990" y="366"/>
                  <a:pt x="1990" y="366"/>
                  <a:pt x="1990" y="366"/>
                </a:cubicBezTo>
                <a:cubicBezTo>
                  <a:pt x="1990" y="346"/>
                  <a:pt x="1990" y="295"/>
                  <a:pt x="2042" y="295"/>
                </a:cubicBezTo>
                <a:cubicBezTo>
                  <a:pt x="2087" y="295"/>
                  <a:pt x="2088" y="331"/>
                  <a:pt x="2088" y="361"/>
                </a:cubicBezTo>
                <a:cubicBezTo>
                  <a:pt x="2088" y="895"/>
                  <a:pt x="2088" y="895"/>
                  <a:pt x="2088" y="895"/>
                </a:cubicBezTo>
                <a:cubicBezTo>
                  <a:pt x="2191" y="895"/>
                  <a:pt x="2191" y="895"/>
                  <a:pt x="2191" y="895"/>
                </a:cubicBezTo>
                <a:cubicBezTo>
                  <a:pt x="2191" y="368"/>
                  <a:pt x="2191" y="368"/>
                  <a:pt x="2191" y="368"/>
                </a:cubicBezTo>
                <a:cubicBezTo>
                  <a:pt x="2191" y="337"/>
                  <a:pt x="2190" y="296"/>
                  <a:pt x="2242" y="296"/>
                </a:cubicBezTo>
                <a:cubicBezTo>
                  <a:pt x="2288" y="296"/>
                  <a:pt x="2289" y="328"/>
                  <a:pt x="2289" y="359"/>
                </a:cubicBezTo>
                <a:cubicBezTo>
                  <a:pt x="2289" y="895"/>
                  <a:pt x="2289" y="895"/>
                  <a:pt x="2289" y="895"/>
                </a:cubicBezTo>
                <a:cubicBezTo>
                  <a:pt x="2392" y="895"/>
                  <a:pt x="2392" y="895"/>
                  <a:pt x="2392" y="895"/>
                </a:cubicBezTo>
                <a:cubicBezTo>
                  <a:pt x="2392" y="350"/>
                  <a:pt x="2392" y="350"/>
                  <a:pt x="2392" y="350"/>
                </a:cubicBezTo>
                <a:cubicBezTo>
                  <a:pt x="2392" y="296"/>
                  <a:pt x="2391" y="203"/>
                  <a:pt x="2285" y="203"/>
                </a:cubicBezTo>
                <a:close/>
                <a:moveTo>
                  <a:pt x="2593" y="215"/>
                </a:moveTo>
                <a:cubicBezTo>
                  <a:pt x="2491" y="215"/>
                  <a:pt x="2491" y="215"/>
                  <a:pt x="2491" y="215"/>
                </a:cubicBezTo>
                <a:cubicBezTo>
                  <a:pt x="2491" y="895"/>
                  <a:pt x="2491" y="895"/>
                  <a:pt x="2491" y="895"/>
                </a:cubicBezTo>
                <a:cubicBezTo>
                  <a:pt x="2593" y="895"/>
                  <a:pt x="2593" y="895"/>
                  <a:pt x="2593" y="895"/>
                </a:cubicBezTo>
                <a:lnTo>
                  <a:pt x="2593" y="215"/>
                </a:lnTo>
                <a:close/>
                <a:moveTo>
                  <a:pt x="2594" y="0"/>
                </a:moveTo>
                <a:cubicBezTo>
                  <a:pt x="2494" y="0"/>
                  <a:pt x="2494" y="0"/>
                  <a:pt x="2494" y="0"/>
                </a:cubicBezTo>
                <a:cubicBezTo>
                  <a:pt x="2494" y="136"/>
                  <a:pt x="2494" y="136"/>
                  <a:pt x="2494" y="136"/>
                </a:cubicBezTo>
                <a:cubicBezTo>
                  <a:pt x="2594" y="136"/>
                  <a:pt x="2594" y="136"/>
                  <a:pt x="2594" y="136"/>
                </a:cubicBezTo>
                <a:lnTo>
                  <a:pt x="2594" y="0"/>
                </a:lnTo>
                <a:close/>
                <a:moveTo>
                  <a:pt x="2854" y="202"/>
                </a:moveTo>
                <a:cubicBezTo>
                  <a:pt x="2701" y="202"/>
                  <a:pt x="2701" y="327"/>
                  <a:pt x="2701" y="359"/>
                </a:cubicBezTo>
                <a:cubicBezTo>
                  <a:pt x="2701" y="762"/>
                  <a:pt x="2701" y="762"/>
                  <a:pt x="2701" y="762"/>
                </a:cubicBezTo>
                <a:cubicBezTo>
                  <a:pt x="2701" y="822"/>
                  <a:pt x="2711" y="908"/>
                  <a:pt x="2854" y="908"/>
                </a:cubicBezTo>
                <a:cubicBezTo>
                  <a:pt x="3006" y="908"/>
                  <a:pt x="3006" y="786"/>
                  <a:pt x="3006" y="749"/>
                </a:cubicBezTo>
                <a:cubicBezTo>
                  <a:pt x="3006" y="626"/>
                  <a:pt x="3006" y="626"/>
                  <a:pt x="3006" y="626"/>
                </a:cubicBezTo>
                <a:cubicBezTo>
                  <a:pt x="2905" y="626"/>
                  <a:pt x="2905" y="626"/>
                  <a:pt x="2905" y="626"/>
                </a:cubicBezTo>
                <a:cubicBezTo>
                  <a:pt x="2905" y="752"/>
                  <a:pt x="2905" y="752"/>
                  <a:pt x="2905" y="752"/>
                </a:cubicBezTo>
                <a:cubicBezTo>
                  <a:pt x="2905" y="782"/>
                  <a:pt x="2905" y="823"/>
                  <a:pt x="2851" y="823"/>
                </a:cubicBezTo>
                <a:cubicBezTo>
                  <a:pt x="2801" y="823"/>
                  <a:pt x="2801" y="784"/>
                  <a:pt x="2801" y="770"/>
                </a:cubicBezTo>
                <a:cubicBezTo>
                  <a:pt x="2801" y="356"/>
                  <a:pt x="2801" y="356"/>
                  <a:pt x="2801" y="356"/>
                </a:cubicBezTo>
                <a:cubicBezTo>
                  <a:pt x="2801" y="326"/>
                  <a:pt x="2801" y="289"/>
                  <a:pt x="2854" y="289"/>
                </a:cubicBezTo>
                <a:cubicBezTo>
                  <a:pt x="2897" y="289"/>
                  <a:pt x="2905" y="313"/>
                  <a:pt x="2905" y="343"/>
                </a:cubicBezTo>
                <a:cubicBezTo>
                  <a:pt x="2905" y="459"/>
                  <a:pt x="2905" y="459"/>
                  <a:pt x="2905" y="459"/>
                </a:cubicBezTo>
                <a:cubicBezTo>
                  <a:pt x="3008" y="459"/>
                  <a:pt x="3008" y="459"/>
                  <a:pt x="3008" y="459"/>
                </a:cubicBezTo>
                <a:cubicBezTo>
                  <a:pt x="3008" y="366"/>
                  <a:pt x="3008" y="366"/>
                  <a:pt x="3008" y="366"/>
                </a:cubicBezTo>
                <a:cubicBezTo>
                  <a:pt x="3008" y="319"/>
                  <a:pt x="3006" y="202"/>
                  <a:pt x="2854" y="202"/>
                </a:cubicBezTo>
                <a:close/>
                <a:moveTo>
                  <a:pt x="3301" y="895"/>
                </a:moveTo>
                <a:cubicBezTo>
                  <a:pt x="3291" y="871"/>
                  <a:pt x="3290" y="866"/>
                  <a:pt x="3284" y="841"/>
                </a:cubicBezTo>
                <a:cubicBezTo>
                  <a:pt x="3265" y="870"/>
                  <a:pt x="3242" y="903"/>
                  <a:pt x="3186" y="903"/>
                </a:cubicBezTo>
                <a:cubicBezTo>
                  <a:pt x="3089" y="903"/>
                  <a:pt x="3089" y="822"/>
                  <a:pt x="3089" y="789"/>
                </a:cubicBezTo>
                <a:cubicBezTo>
                  <a:pt x="3089" y="668"/>
                  <a:pt x="3089" y="668"/>
                  <a:pt x="3089" y="668"/>
                </a:cubicBezTo>
                <a:cubicBezTo>
                  <a:pt x="3089" y="618"/>
                  <a:pt x="3089" y="580"/>
                  <a:pt x="3151" y="541"/>
                </a:cubicBezTo>
                <a:cubicBezTo>
                  <a:pt x="3249" y="479"/>
                  <a:pt x="3249" y="479"/>
                  <a:pt x="3249" y="479"/>
                </a:cubicBezTo>
                <a:cubicBezTo>
                  <a:pt x="3271" y="465"/>
                  <a:pt x="3290" y="446"/>
                  <a:pt x="3290" y="440"/>
                </a:cubicBezTo>
                <a:cubicBezTo>
                  <a:pt x="3290" y="338"/>
                  <a:pt x="3290" y="338"/>
                  <a:pt x="3290" y="338"/>
                </a:cubicBezTo>
                <a:cubicBezTo>
                  <a:pt x="3290" y="315"/>
                  <a:pt x="3286" y="286"/>
                  <a:pt x="3245" y="286"/>
                </a:cubicBezTo>
                <a:cubicBezTo>
                  <a:pt x="3201" y="286"/>
                  <a:pt x="3201" y="318"/>
                  <a:pt x="3201" y="337"/>
                </a:cubicBezTo>
                <a:cubicBezTo>
                  <a:pt x="3201" y="432"/>
                  <a:pt x="3201" y="432"/>
                  <a:pt x="3201" y="432"/>
                </a:cubicBezTo>
                <a:cubicBezTo>
                  <a:pt x="3097" y="432"/>
                  <a:pt x="3097" y="432"/>
                  <a:pt x="3097" y="432"/>
                </a:cubicBezTo>
                <a:cubicBezTo>
                  <a:pt x="3097" y="350"/>
                  <a:pt x="3097" y="350"/>
                  <a:pt x="3097" y="350"/>
                </a:cubicBezTo>
                <a:cubicBezTo>
                  <a:pt x="3097" y="312"/>
                  <a:pt x="3097" y="202"/>
                  <a:pt x="3244" y="202"/>
                </a:cubicBezTo>
                <a:cubicBezTo>
                  <a:pt x="3392" y="202"/>
                  <a:pt x="3392" y="304"/>
                  <a:pt x="3392" y="348"/>
                </a:cubicBezTo>
                <a:cubicBezTo>
                  <a:pt x="3392" y="780"/>
                  <a:pt x="3392" y="780"/>
                  <a:pt x="3392" y="780"/>
                </a:cubicBezTo>
                <a:cubicBezTo>
                  <a:pt x="3392" y="822"/>
                  <a:pt x="3393" y="859"/>
                  <a:pt x="3411" y="895"/>
                </a:cubicBezTo>
                <a:lnTo>
                  <a:pt x="3301" y="895"/>
                </a:lnTo>
                <a:close/>
                <a:moveTo>
                  <a:pt x="3290" y="557"/>
                </a:moveTo>
                <a:cubicBezTo>
                  <a:pt x="3280" y="566"/>
                  <a:pt x="3249" y="588"/>
                  <a:pt x="3228" y="602"/>
                </a:cubicBezTo>
                <a:cubicBezTo>
                  <a:pt x="3198" y="622"/>
                  <a:pt x="3191" y="642"/>
                  <a:pt x="3191" y="672"/>
                </a:cubicBezTo>
                <a:cubicBezTo>
                  <a:pt x="3191" y="740"/>
                  <a:pt x="3191" y="740"/>
                  <a:pt x="3191" y="740"/>
                </a:cubicBezTo>
                <a:cubicBezTo>
                  <a:pt x="3191" y="776"/>
                  <a:pt x="3191" y="822"/>
                  <a:pt x="3231" y="822"/>
                </a:cubicBezTo>
                <a:cubicBezTo>
                  <a:pt x="3290" y="822"/>
                  <a:pt x="3290" y="734"/>
                  <a:pt x="3290" y="717"/>
                </a:cubicBezTo>
                <a:lnTo>
                  <a:pt x="3290" y="557"/>
                </a:lnTo>
                <a:close/>
                <a:moveTo>
                  <a:pt x="95" y="1197"/>
                </a:moveTo>
                <a:cubicBezTo>
                  <a:pt x="92" y="1221"/>
                  <a:pt x="74" y="1231"/>
                  <a:pt x="57" y="1231"/>
                </a:cubicBezTo>
                <a:cubicBezTo>
                  <a:pt x="31" y="1231"/>
                  <a:pt x="16" y="1211"/>
                  <a:pt x="16" y="1182"/>
                </a:cubicBezTo>
                <a:cubicBezTo>
                  <a:pt x="16" y="1171"/>
                  <a:pt x="19" y="1159"/>
                  <a:pt x="26" y="1149"/>
                </a:cubicBezTo>
                <a:cubicBezTo>
                  <a:pt x="34" y="1140"/>
                  <a:pt x="45" y="1135"/>
                  <a:pt x="58" y="1135"/>
                </a:cubicBezTo>
                <a:cubicBezTo>
                  <a:pt x="72" y="1135"/>
                  <a:pt x="82" y="1142"/>
                  <a:pt x="88" y="1148"/>
                </a:cubicBezTo>
                <a:cubicBezTo>
                  <a:pt x="92" y="1153"/>
                  <a:pt x="93" y="1157"/>
                  <a:pt x="94" y="1161"/>
                </a:cubicBezTo>
                <a:cubicBezTo>
                  <a:pt x="110" y="1158"/>
                  <a:pt x="110" y="1158"/>
                  <a:pt x="110" y="1158"/>
                </a:cubicBezTo>
                <a:cubicBezTo>
                  <a:pt x="107" y="1150"/>
                  <a:pt x="97" y="1123"/>
                  <a:pt x="58" y="1123"/>
                </a:cubicBezTo>
                <a:cubicBezTo>
                  <a:pt x="18" y="1123"/>
                  <a:pt x="0" y="1151"/>
                  <a:pt x="0" y="1183"/>
                </a:cubicBezTo>
                <a:cubicBezTo>
                  <a:pt x="0" y="1215"/>
                  <a:pt x="18" y="1243"/>
                  <a:pt x="56" y="1243"/>
                </a:cubicBezTo>
                <a:cubicBezTo>
                  <a:pt x="89" y="1243"/>
                  <a:pt x="107" y="1221"/>
                  <a:pt x="112" y="1199"/>
                </a:cubicBezTo>
                <a:lnTo>
                  <a:pt x="95" y="1197"/>
                </a:lnTo>
                <a:close/>
                <a:moveTo>
                  <a:pt x="206" y="1188"/>
                </a:moveTo>
                <a:cubicBezTo>
                  <a:pt x="206" y="1175"/>
                  <a:pt x="206" y="1175"/>
                  <a:pt x="206" y="1175"/>
                </a:cubicBezTo>
                <a:cubicBezTo>
                  <a:pt x="150" y="1175"/>
                  <a:pt x="150" y="1175"/>
                  <a:pt x="150" y="1175"/>
                </a:cubicBezTo>
                <a:cubicBezTo>
                  <a:pt x="150" y="1139"/>
                  <a:pt x="150" y="1139"/>
                  <a:pt x="150" y="1139"/>
                </a:cubicBezTo>
                <a:cubicBezTo>
                  <a:pt x="214" y="1139"/>
                  <a:pt x="214" y="1139"/>
                  <a:pt x="214" y="1139"/>
                </a:cubicBezTo>
                <a:cubicBezTo>
                  <a:pt x="214" y="1126"/>
                  <a:pt x="214" y="1126"/>
                  <a:pt x="214" y="1126"/>
                </a:cubicBezTo>
                <a:cubicBezTo>
                  <a:pt x="135" y="1126"/>
                  <a:pt x="135" y="1126"/>
                  <a:pt x="135" y="1126"/>
                </a:cubicBezTo>
                <a:cubicBezTo>
                  <a:pt x="135" y="1240"/>
                  <a:pt x="135" y="1240"/>
                  <a:pt x="135" y="1240"/>
                </a:cubicBezTo>
                <a:cubicBezTo>
                  <a:pt x="216" y="1240"/>
                  <a:pt x="216" y="1240"/>
                  <a:pt x="216" y="1240"/>
                </a:cubicBezTo>
                <a:cubicBezTo>
                  <a:pt x="216" y="1227"/>
                  <a:pt x="216" y="1227"/>
                  <a:pt x="216" y="1227"/>
                </a:cubicBezTo>
                <a:cubicBezTo>
                  <a:pt x="150" y="1227"/>
                  <a:pt x="150" y="1227"/>
                  <a:pt x="150" y="1227"/>
                </a:cubicBezTo>
                <a:cubicBezTo>
                  <a:pt x="150" y="1188"/>
                  <a:pt x="150" y="1188"/>
                  <a:pt x="150" y="1188"/>
                </a:cubicBezTo>
                <a:lnTo>
                  <a:pt x="206" y="1188"/>
                </a:lnTo>
                <a:close/>
                <a:moveTo>
                  <a:pt x="322" y="1126"/>
                </a:moveTo>
                <a:cubicBezTo>
                  <a:pt x="322" y="1218"/>
                  <a:pt x="322" y="1218"/>
                  <a:pt x="322" y="1218"/>
                </a:cubicBezTo>
                <a:cubicBezTo>
                  <a:pt x="260" y="1126"/>
                  <a:pt x="260" y="1126"/>
                  <a:pt x="260" y="1126"/>
                </a:cubicBezTo>
                <a:cubicBezTo>
                  <a:pt x="246" y="1126"/>
                  <a:pt x="246" y="1126"/>
                  <a:pt x="246" y="1126"/>
                </a:cubicBezTo>
                <a:cubicBezTo>
                  <a:pt x="246" y="1240"/>
                  <a:pt x="246" y="1240"/>
                  <a:pt x="246" y="1240"/>
                </a:cubicBezTo>
                <a:cubicBezTo>
                  <a:pt x="260" y="1240"/>
                  <a:pt x="260" y="1240"/>
                  <a:pt x="260" y="1240"/>
                </a:cubicBezTo>
                <a:cubicBezTo>
                  <a:pt x="259" y="1147"/>
                  <a:pt x="259" y="1147"/>
                  <a:pt x="259" y="1147"/>
                </a:cubicBezTo>
                <a:cubicBezTo>
                  <a:pt x="322" y="1240"/>
                  <a:pt x="322" y="1240"/>
                  <a:pt x="322" y="1240"/>
                </a:cubicBezTo>
                <a:cubicBezTo>
                  <a:pt x="336" y="1240"/>
                  <a:pt x="336" y="1240"/>
                  <a:pt x="336" y="1240"/>
                </a:cubicBezTo>
                <a:cubicBezTo>
                  <a:pt x="336" y="1126"/>
                  <a:pt x="336" y="1126"/>
                  <a:pt x="336" y="1126"/>
                </a:cubicBezTo>
                <a:lnTo>
                  <a:pt x="322" y="1126"/>
                </a:lnTo>
                <a:close/>
                <a:moveTo>
                  <a:pt x="440" y="1139"/>
                </a:moveTo>
                <a:cubicBezTo>
                  <a:pt x="440" y="1126"/>
                  <a:pt x="440" y="1126"/>
                  <a:pt x="440" y="1126"/>
                </a:cubicBezTo>
                <a:cubicBezTo>
                  <a:pt x="356" y="1126"/>
                  <a:pt x="356" y="1126"/>
                  <a:pt x="356" y="1126"/>
                </a:cubicBezTo>
                <a:cubicBezTo>
                  <a:pt x="356" y="1139"/>
                  <a:pt x="356" y="1139"/>
                  <a:pt x="356" y="1139"/>
                </a:cubicBezTo>
                <a:cubicBezTo>
                  <a:pt x="390" y="1139"/>
                  <a:pt x="390" y="1139"/>
                  <a:pt x="390" y="1139"/>
                </a:cubicBezTo>
                <a:cubicBezTo>
                  <a:pt x="390" y="1240"/>
                  <a:pt x="390" y="1240"/>
                  <a:pt x="390" y="1240"/>
                </a:cubicBezTo>
                <a:cubicBezTo>
                  <a:pt x="405" y="1240"/>
                  <a:pt x="405" y="1240"/>
                  <a:pt x="405" y="1240"/>
                </a:cubicBezTo>
                <a:cubicBezTo>
                  <a:pt x="405" y="1139"/>
                  <a:pt x="405" y="1139"/>
                  <a:pt x="405" y="1139"/>
                </a:cubicBezTo>
                <a:lnTo>
                  <a:pt x="440" y="1139"/>
                </a:lnTo>
                <a:close/>
                <a:moveTo>
                  <a:pt x="505" y="1192"/>
                </a:moveTo>
                <a:cubicBezTo>
                  <a:pt x="536" y="1240"/>
                  <a:pt x="536" y="1240"/>
                  <a:pt x="536" y="1240"/>
                </a:cubicBezTo>
                <a:cubicBezTo>
                  <a:pt x="554" y="1240"/>
                  <a:pt x="554" y="1240"/>
                  <a:pt x="554" y="1240"/>
                </a:cubicBezTo>
                <a:cubicBezTo>
                  <a:pt x="522" y="1191"/>
                  <a:pt x="522" y="1191"/>
                  <a:pt x="522" y="1191"/>
                </a:cubicBezTo>
                <a:cubicBezTo>
                  <a:pt x="528" y="1190"/>
                  <a:pt x="549" y="1186"/>
                  <a:pt x="549" y="1159"/>
                </a:cubicBezTo>
                <a:cubicBezTo>
                  <a:pt x="549" y="1149"/>
                  <a:pt x="546" y="1139"/>
                  <a:pt x="537" y="1133"/>
                </a:cubicBezTo>
                <a:cubicBezTo>
                  <a:pt x="528" y="1126"/>
                  <a:pt x="519" y="1126"/>
                  <a:pt x="503" y="1126"/>
                </a:cubicBezTo>
                <a:cubicBezTo>
                  <a:pt x="460" y="1126"/>
                  <a:pt x="460" y="1126"/>
                  <a:pt x="460" y="1126"/>
                </a:cubicBezTo>
                <a:cubicBezTo>
                  <a:pt x="460" y="1240"/>
                  <a:pt x="460" y="1240"/>
                  <a:pt x="460" y="1240"/>
                </a:cubicBezTo>
                <a:cubicBezTo>
                  <a:pt x="475" y="1240"/>
                  <a:pt x="475" y="1240"/>
                  <a:pt x="475" y="1240"/>
                </a:cubicBezTo>
                <a:cubicBezTo>
                  <a:pt x="475" y="1192"/>
                  <a:pt x="475" y="1192"/>
                  <a:pt x="475" y="1192"/>
                </a:cubicBezTo>
                <a:lnTo>
                  <a:pt x="505" y="1192"/>
                </a:lnTo>
                <a:close/>
                <a:moveTo>
                  <a:pt x="475" y="1138"/>
                </a:moveTo>
                <a:cubicBezTo>
                  <a:pt x="505" y="1138"/>
                  <a:pt x="505" y="1138"/>
                  <a:pt x="505" y="1138"/>
                </a:cubicBezTo>
                <a:cubicBezTo>
                  <a:pt x="514" y="1138"/>
                  <a:pt x="521" y="1138"/>
                  <a:pt x="527" y="1143"/>
                </a:cubicBezTo>
                <a:cubicBezTo>
                  <a:pt x="534" y="1149"/>
                  <a:pt x="534" y="1156"/>
                  <a:pt x="534" y="1159"/>
                </a:cubicBezTo>
                <a:cubicBezTo>
                  <a:pt x="534" y="1168"/>
                  <a:pt x="530" y="1175"/>
                  <a:pt x="520" y="1178"/>
                </a:cubicBezTo>
                <a:cubicBezTo>
                  <a:pt x="515" y="1179"/>
                  <a:pt x="511" y="1179"/>
                  <a:pt x="506" y="1179"/>
                </a:cubicBezTo>
                <a:cubicBezTo>
                  <a:pt x="475" y="1179"/>
                  <a:pt x="475" y="1179"/>
                  <a:pt x="475" y="1179"/>
                </a:cubicBezTo>
                <a:lnTo>
                  <a:pt x="475" y="1138"/>
                </a:lnTo>
                <a:close/>
                <a:moveTo>
                  <a:pt x="689" y="1182"/>
                </a:moveTo>
                <a:cubicBezTo>
                  <a:pt x="689" y="1145"/>
                  <a:pt x="664" y="1123"/>
                  <a:pt x="631" y="1123"/>
                </a:cubicBezTo>
                <a:cubicBezTo>
                  <a:pt x="603" y="1123"/>
                  <a:pt x="574" y="1141"/>
                  <a:pt x="574" y="1183"/>
                </a:cubicBezTo>
                <a:cubicBezTo>
                  <a:pt x="574" y="1219"/>
                  <a:pt x="596" y="1243"/>
                  <a:pt x="631" y="1243"/>
                </a:cubicBezTo>
                <a:cubicBezTo>
                  <a:pt x="669" y="1243"/>
                  <a:pt x="689" y="1216"/>
                  <a:pt x="689" y="1182"/>
                </a:cubicBezTo>
                <a:close/>
                <a:moveTo>
                  <a:pt x="673" y="1182"/>
                </a:moveTo>
                <a:cubicBezTo>
                  <a:pt x="673" y="1206"/>
                  <a:pt x="662" y="1231"/>
                  <a:pt x="632" y="1231"/>
                </a:cubicBezTo>
                <a:cubicBezTo>
                  <a:pt x="602" y="1231"/>
                  <a:pt x="590" y="1207"/>
                  <a:pt x="590" y="1183"/>
                </a:cubicBezTo>
                <a:cubicBezTo>
                  <a:pt x="590" y="1157"/>
                  <a:pt x="602" y="1135"/>
                  <a:pt x="631" y="1135"/>
                </a:cubicBezTo>
                <a:cubicBezTo>
                  <a:pt x="658" y="1135"/>
                  <a:pt x="672" y="1154"/>
                  <a:pt x="673" y="1182"/>
                </a:cubicBezTo>
                <a:close/>
                <a:moveTo>
                  <a:pt x="765" y="1240"/>
                </a:moveTo>
                <a:cubicBezTo>
                  <a:pt x="805" y="1240"/>
                  <a:pt x="805" y="1240"/>
                  <a:pt x="805" y="1240"/>
                </a:cubicBezTo>
                <a:cubicBezTo>
                  <a:pt x="815" y="1240"/>
                  <a:pt x="830" y="1240"/>
                  <a:pt x="843" y="1228"/>
                </a:cubicBezTo>
                <a:cubicBezTo>
                  <a:pt x="859" y="1214"/>
                  <a:pt x="860" y="1191"/>
                  <a:pt x="860" y="1183"/>
                </a:cubicBezTo>
                <a:cubicBezTo>
                  <a:pt x="860" y="1175"/>
                  <a:pt x="859" y="1155"/>
                  <a:pt x="845" y="1140"/>
                </a:cubicBezTo>
                <a:cubicBezTo>
                  <a:pt x="832" y="1126"/>
                  <a:pt x="817" y="1126"/>
                  <a:pt x="801" y="1126"/>
                </a:cubicBezTo>
                <a:cubicBezTo>
                  <a:pt x="765" y="1126"/>
                  <a:pt x="765" y="1126"/>
                  <a:pt x="765" y="1126"/>
                </a:cubicBezTo>
                <a:lnTo>
                  <a:pt x="765" y="1240"/>
                </a:lnTo>
                <a:close/>
                <a:moveTo>
                  <a:pt x="799" y="1139"/>
                </a:moveTo>
                <a:cubicBezTo>
                  <a:pt x="807" y="1139"/>
                  <a:pt x="814" y="1139"/>
                  <a:pt x="820" y="1141"/>
                </a:cubicBezTo>
                <a:cubicBezTo>
                  <a:pt x="838" y="1147"/>
                  <a:pt x="844" y="1164"/>
                  <a:pt x="844" y="1183"/>
                </a:cubicBezTo>
                <a:cubicBezTo>
                  <a:pt x="844" y="1208"/>
                  <a:pt x="834" y="1218"/>
                  <a:pt x="827" y="1223"/>
                </a:cubicBezTo>
                <a:cubicBezTo>
                  <a:pt x="819" y="1227"/>
                  <a:pt x="811" y="1227"/>
                  <a:pt x="801" y="1227"/>
                </a:cubicBezTo>
                <a:cubicBezTo>
                  <a:pt x="781" y="1227"/>
                  <a:pt x="781" y="1227"/>
                  <a:pt x="781" y="1227"/>
                </a:cubicBezTo>
                <a:cubicBezTo>
                  <a:pt x="781" y="1139"/>
                  <a:pt x="781" y="1139"/>
                  <a:pt x="781" y="1139"/>
                </a:cubicBezTo>
                <a:lnTo>
                  <a:pt x="799" y="1139"/>
                </a:lnTo>
                <a:close/>
                <a:moveTo>
                  <a:pt x="960" y="1188"/>
                </a:moveTo>
                <a:cubicBezTo>
                  <a:pt x="960" y="1175"/>
                  <a:pt x="960" y="1175"/>
                  <a:pt x="960" y="1175"/>
                </a:cubicBezTo>
                <a:cubicBezTo>
                  <a:pt x="904" y="1175"/>
                  <a:pt x="904" y="1175"/>
                  <a:pt x="904" y="1175"/>
                </a:cubicBezTo>
                <a:cubicBezTo>
                  <a:pt x="904" y="1139"/>
                  <a:pt x="904" y="1139"/>
                  <a:pt x="904" y="1139"/>
                </a:cubicBezTo>
                <a:cubicBezTo>
                  <a:pt x="969" y="1139"/>
                  <a:pt x="969" y="1139"/>
                  <a:pt x="969" y="1139"/>
                </a:cubicBezTo>
                <a:cubicBezTo>
                  <a:pt x="969" y="1126"/>
                  <a:pt x="969" y="1126"/>
                  <a:pt x="969" y="1126"/>
                </a:cubicBezTo>
                <a:cubicBezTo>
                  <a:pt x="889" y="1126"/>
                  <a:pt x="889" y="1126"/>
                  <a:pt x="889" y="1126"/>
                </a:cubicBezTo>
                <a:cubicBezTo>
                  <a:pt x="889" y="1240"/>
                  <a:pt x="889" y="1240"/>
                  <a:pt x="889" y="1240"/>
                </a:cubicBezTo>
                <a:cubicBezTo>
                  <a:pt x="971" y="1240"/>
                  <a:pt x="971" y="1240"/>
                  <a:pt x="971" y="1240"/>
                </a:cubicBezTo>
                <a:cubicBezTo>
                  <a:pt x="971" y="1227"/>
                  <a:pt x="971" y="1227"/>
                  <a:pt x="971" y="1227"/>
                </a:cubicBezTo>
                <a:cubicBezTo>
                  <a:pt x="904" y="1227"/>
                  <a:pt x="904" y="1227"/>
                  <a:pt x="904" y="1227"/>
                </a:cubicBezTo>
                <a:cubicBezTo>
                  <a:pt x="904" y="1188"/>
                  <a:pt x="904" y="1188"/>
                  <a:pt x="904" y="1188"/>
                </a:cubicBezTo>
                <a:lnTo>
                  <a:pt x="960" y="1188"/>
                </a:lnTo>
                <a:close/>
                <a:moveTo>
                  <a:pt x="1134" y="1197"/>
                </a:moveTo>
                <a:cubicBezTo>
                  <a:pt x="1131" y="1221"/>
                  <a:pt x="1113" y="1231"/>
                  <a:pt x="1096" y="1231"/>
                </a:cubicBezTo>
                <a:cubicBezTo>
                  <a:pt x="1070" y="1231"/>
                  <a:pt x="1055" y="1211"/>
                  <a:pt x="1055" y="1182"/>
                </a:cubicBezTo>
                <a:cubicBezTo>
                  <a:pt x="1055" y="1171"/>
                  <a:pt x="1057" y="1159"/>
                  <a:pt x="1065" y="1149"/>
                </a:cubicBezTo>
                <a:cubicBezTo>
                  <a:pt x="1072" y="1140"/>
                  <a:pt x="1084" y="1135"/>
                  <a:pt x="1096" y="1135"/>
                </a:cubicBezTo>
                <a:cubicBezTo>
                  <a:pt x="1111" y="1135"/>
                  <a:pt x="1121" y="1142"/>
                  <a:pt x="1126" y="1148"/>
                </a:cubicBezTo>
                <a:cubicBezTo>
                  <a:pt x="1131" y="1153"/>
                  <a:pt x="1132" y="1157"/>
                  <a:pt x="1133" y="1161"/>
                </a:cubicBezTo>
                <a:cubicBezTo>
                  <a:pt x="1149" y="1158"/>
                  <a:pt x="1149" y="1158"/>
                  <a:pt x="1149" y="1158"/>
                </a:cubicBezTo>
                <a:cubicBezTo>
                  <a:pt x="1146" y="1150"/>
                  <a:pt x="1136" y="1123"/>
                  <a:pt x="1097" y="1123"/>
                </a:cubicBezTo>
                <a:cubicBezTo>
                  <a:pt x="1057" y="1123"/>
                  <a:pt x="1038" y="1151"/>
                  <a:pt x="1038" y="1183"/>
                </a:cubicBezTo>
                <a:cubicBezTo>
                  <a:pt x="1038" y="1215"/>
                  <a:pt x="1057" y="1243"/>
                  <a:pt x="1094" y="1243"/>
                </a:cubicBezTo>
                <a:cubicBezTo>
                  <a:pt x="1128" y="1243"/>
                  <a:pt x="1146" y="1221"/>
                  <a:pt x="1151" y="1199"/>
                </a:cubicBezTo>
                <a:lnTo>
                  <a:pt x="1134" y="1197"/>
                </a:lnTo>
                <a:close/>
                <a:moveTo>
                  <a:pt x="1245" y="1126"/>
                </a:moveTo>
                <a:cubicBezTo>
                  <a:pt x="1245" y="1194"/>
                  <a:pt x="1245" y="1194"/>
                  <a:pt x="1245" y="1194"/>
                </a:cubicBezTo>
                <a:cubicBezTo>
                  <a:pt x="1245" y="1202"/>
                  <a:pt x="1245" y="1206"/>
                  <a:pt x="1244" y="1211"/>
                </a:cubicBezTo>
                <a:cubicBezTo>
                  <a:pt x="1240" y="1224"/>
                  <a:pt x="1230" y="1230"/>
                  <a:pt x="1216" y="1230"/>
                </a:cubicBezTo>
                <a:cubicBezTo>
                  <a:pt x="1212" y="1230"/>
                  <a:pt x="1202" y="1230"/>
                  <a:pt x="1195" y="1221"/>
                </a:cubicBezTo>
                <a:cubicBezTo>
                  <a:pt x="1189" y="1214"/>
                  <a:pt x="1189" y="1205"/>
                  <a:pt x="1189" y="1195"/>
                </a:cubicBezTo>
                <a:cubicBezTo>
                  <a:pt x="1189" y="1126"/>
                  <a:pt x="1189" y="1126"/>
                  <a:pt x="1189" y="1126"/>
                </a:cubicBezTo>
                <a:cubicBezTo>
                  <a:pt x="1174" y="1126"/>
                  <a:pt x="1174" y="1126"/>
                  <a:pt x="1174" y="1126"/>
                </a:cubicBezTo>
                <a:cubicBezTo>
                  <a:pt x="1174" y="1197"/>
                  <a:pt x="1174" y="1197"/>
                  <a:pt x="1174" y="1197"/>
                </a:cubicBezTo>
                <a:cubicBezTo>
                  <a:pt x="1174" y="1210"/>
                  <a:pt x="1173" y="1218"/>
                  <a:pt x="1181" y="1228"/>
                </a:cubicBezTo>
                <a:cubicBezTo>
                  <a:pt x="1192" y="1242"/>
                  <a:pt x="1208" y="1243"/>
                  <a:pt x="1216" y="1243"/>
                </a:cubicBezTo>
                <a:cubicBezTo>
                  <a:pt x="1243" y="1243"/>
                  <a:pt x="1256" y="1228"/>
                  <a:pt x="1259" y="1214"/>
                </a:cubicBezTo>
                <a:cubicBezTo>
                  <a:pt x="1260" y="1209"/>
                  <a:pt x="1260" y="1204"/>
                  <a:pt x="1261" y="1199"/>
                </a:cubicBezTo>
                <a:cubicBezTo>
                  <a:pt x="1261" y="1126"/>
                  <a:pt x="1261" y="1126"/>
                  <a:pt x="1261" y="1126"/>
                </a:cubicBezTo>
                <a:lnTo>
                  <a:pt x="1245" y="1126"/>
                </a:lnTo>
                <a:close/>
                <a:moveTo>
                  <a:pt x="1312" y="1126"/>
                </a:moveTo>
                <a:cubicBezTo>
                  <a:pt x="1297" y="1126"/>
                  <a:pt x="1297" y="1126"/>
                  <a:pt x="1297" y="1126"/>
                </a:cubicBezTo>
                <a:cubicBezTo>
                  <a:pt x="1297" y="1240"/>
                  <a:pt x="1297" y="1240"/>
                  <a:pt x="1297" y="1240"/>
                </a:cubicBezTo>
                <a:cubicBezTo>
                  <a:pt x="1368" y="1240"/>
                  <a:pt x="1368" y="1240"/>
                  <a:pt x="1368" y="1240"/>
                </a:cubicBezTo>
                <a:cubicBezTo>
                  <a:pt x="1368" y="1227"/>
                  <a:pt x="1368" y="1227"/>
                  <a:pt x="1368" y="1227"/>
                </a:cubicBezTo>
                <a:cubicBezTo>
                  <a:pt x="1312" y="1227"/>
                  <a:pt x="1312" y="1227"/>
                  <a:pt x="1312" y="1227"/>
                </a:cubicBezTo>
                <a:lnTo>
                  <a:pt x="1312" y="1126"/>
                </a:lnTo>
                <a:close/>
                <a:moveTo>
                  <a:pt x="1442" y="1139"/>
                </a:moveTo>
                <a:cubicBezTo>
                  <a:pt x="1442" y="1126"/>
                  <a:pt x="1442" y="1126"/>
                  <a:pt x="1442" y="1126"/>
                </a:cubicBezTo>
                <a:cubicBezTo>
                  <a:pt x="1358" y="1126"/>
                  <a:pt x="1358" y="1126"/>
                  <a:pt x="1358" y="1126"/>
                </a:cubicBezTo>
                <a:cubicBezTo>
                  <a:pt x="1358" y="1139"/>
                  <a:pt x="1358" y="1139"/>
                  <a:pt x="1358" y="1139"/>
                </a:cubicBezTo>
                <a:cubicBezTo>
                  <a:pt x="1392" y="1139"/>
                  <a:pt x="1392" y="1139"/>
                  <a:pt x="1392" y="1139"/>
                </a:cubicBezTo>
                <a:cubicBezTo>
                  <a:pt x="1392" y="1240"/>
                  <a:pt x="1392" y="1240"/>
                  <a:pt x="1392" y="1240"/>
                </a:cubicBezTo>
                <a:cubicBezTo>
                  <a:pt x="1407" y="1240"/>
                  <a:pt x="1407" y="1240"/>
                  <a:pt x="1407" y="1240"/>
                </a:cubicBezTo>
                <a:cubicBezTo>
                  <a:pt x="1407" y="1139"/>
                  <a:pt x="1407" y="1139"/>
                  <a:pt x="1407" y="1139"/>
                </a:cubicBezTo>
                <a:lnTo>
                  <a:pt x="1442" y="1139"/>
                </a:lnTo>
                <a:close/>
                <a:moveTo>
                  <a:pt x="1534" y="1126"/>
                </a:moveTo>
                <a:cubicBezTo>
                  <a:pt x="1534" y="1194"/>
                  <a:pt x="1534" y="1194"/>
                  <a:pt x="1534" y="1194"/>
                </a:cubicBezTo>
                <a:cubicBezTo>
                  <a:pt x="1533" y="1202"/>
                  <a:pt x="1533" y="1206"/>
                  <a:pt x="1532" y="1211"/>
                </a:cubicBezTo>
                <a:cubicBezTo>
                  <a:pt x="1529" y="1224"/>
                  <a:pt x="1518" y="1230"/>
                  <a:pt x="1505" y="1230"/>
                </a:cubicBezTo>
                <a:cubicBezTo>
                  <a:pt x="1500" y="1230"/>
                  <a:pt x="1490" y="1230"/>
                  <a:pt x="1483" y="1221"/>
                </a:cubicBezTo>
                <a:cubicBezTo>
                  <a:pt x="1477" y="1214"/>
                  <a:pt x="1477" y="1205"/>
                  <a:pt x="1477" y="1195"/>
                </a:cubicBezTo>
                <a:cubicBezTo>
                  <a:pt x="1477" y="1126"/>
                  <a:pt x="1477" y="1126"/>
                  <a:pt x="1477" y="1126"/>
                </a:cubicBezTo>
                <a:cubicBezTo>
                  <a:pt x="1462" y="1126"/>
                  <a:pt x="1462" y="1126"/>
                  <a:pt x="1462" y="1126"/>
                </a:cubicBezTo>
                <a:cubicBezTo>
                  <a:pt x="1462" y="1197"/>
                  <a:pt x="1462" y="1197"/>
                  <a:pt x="1462" y="1197"/>
                </a:cubicBezTo>
                <a:cubicBezTo>
                  <a:pt x="1462" y="1210"/>
                  <a:pt x="1462" y="1218"/>
                  <a:pt x="1469" y="1228"/>
                </a:cubicBezTo>
                <a:cubicBezTo>
                  <a:pt x="1480" y="1242"/>
                  <a:pt x="1496" y="1243"/>
                  <a:pt x="1505" y="1243"/>
                </a:cubicBezTo>
                <a:cubicBezTo>
                  <a:pt x="1531" y="1243"/>
                  <a:pt x="1544" y="1228"/>
                  <a:pt x="1548" y="1214"/>
                </a:cubicBezTo>
                <a:cubicBezTo>
                  <a:pt x="1549" y="1209"/>
                  <a:pt x="1549" y="1204"/>
                  <a:pt x="1549" y="1199"/>
                </a:cubicBezTo>
                <a:cubicBezTo>
                  <a:pt x="1549" y="1126"/>
                  <a:pt x="1549" y="1126"/>
                  <a:pt x="1549" y="1126"/>
                </a:cubicBezTo>
                <a:lnTo>
                  <a:pt x="1534" y="1126"/>
                </a:lnTo>
                <a:close/>
                <a:moveTo>
                  <a:pt x="1631" y="1192"/>
                </a:moveTo>
                <a:cubicBezTo>
                  <a:pt x="1662" y="1240"/>
                  <a:pt x="1662" y="1240"/>
                  <a:pt x="1662" y="1240"/>
                </a:cubicBezTo>
                <a:cubicBezTo>
                  <a:pt x="1681" y="1240"/>
                  <a:pt x="1681" y="1240"/>
                  <a:pt x="1681" y="1240"/>
                </a:cubicBezTo>
                <a:cubicBezTo>
                  <a:pt x="1648" y="1191"/>
                  <a:pt x="1648" y="1191"/>
                  <a:pt x="1648" y="1191"/>
                </a:cubicBezTo>
                <a:cubicBezTo>
                  <a:pt x="1654" y="1190"/>
                  <a:pt x="1676" y="1186"/>
                  <a:pt x="1676" y="1159"/>
                </a:cubicBezTo>
                <a:cubicBezTo>
                  <a:pt x="1676" y="1149"/>
                  <a:pt x="1672" y="1139"/>
                  <a:pt x="1664" y="1133"/>
                </a:cubicBezTo>
                <a:cubicBezTo>
                  <a:pt x="1655" y="1126"/>
                  <a:pt x="1645" y="1126"/>
                  <a:pt x="1629" y="1126"/>
                </a:cubicBezTo>
                <a:cubicBezTo>
                  <a:pt x="1587" y="1126"/>
                  <a:pt x="1587" y="1126"/>
                  <a:pt x="1587" y="1126"/>
                </a:cubicBezTo>
                <a:cubicBezTo>
                  <a:pt x="1587" y="1240"/>
                  <a:pt x="1587" y="1240"/>
                  <a:pt x="1587" y="1240"/>
                </a:cubicBezTo>
                <a:cubicBezTo>
                  <a:pt x="1602" y="1240"/>
                  <a:pt x="1602" y="1240"/>
                  <a:pt x="1602" y="1240"/>
                </a:cubicBezTo>
                <a:cubicBezTo>
                  <a:pt x="1602" y="1192"/>
                  <a:pt x="1602" y="1192"/>
                  <a:pt x="1602" y="1192"/>
                </a:cubicBezTo>
                <a:lnTo>
                  <a:pt x="1631" y="1192"/>
                </a:lnTo>
                <a:close/>
                <a:moveTo>
                  <a:pt x="1602" y="1138"/>
                </a:moveTo>
                <a:cubicBezTo>
                  <a:pt x="1631" y="1138"/>
                  <a:pt x="1631" y="1138"/>
                  <a:pt x="1631" y="1138"/>
                </a:cubicBezTo>
                <a:cubicBezTo>
                  <a:pt x="1640" y="1138"/>
                  <a:pt x="1647" y="1138"/>
                  <a:pt x="1653" y="1143"/>
                </a:cubicBezTo>
                <a:cubicBezTo>
                  <a:pt x="1660" y="1149"/>
                  <a:pt x="1660" y="1156"/>
                  <a:pt x="1660" y="1159"/>
                </a:cubicBezTo>
                <a:cubicBezTo>
                  <a:pt x="1660" y="1168"/>
                  <a:pt x="1657" y="1175"/>
                  <a:pt x="1646" y="1178"/>
                </a:cubicBezTo>
                <a:cubicBezTo>
                  <a:pt x="1641" y="1179"/>
                  <a:pt x="1637" y="1179"/>
                  <a:pt x="1632" y="1179"/>
                </a:cubicBezTo>
                <a:cubicBezTo>
                  <a:pt x="1602" y="1179"/>
                  <a:pt x="1602" y="1179"/>
                  <a:pt x="1602" y="1179"/>
                </a:cubicBezTo>
                <a:lnTo>
                  <a:pt x="1602" y="1138"/>
                </a:lnTo>
                <a:close/>
                <a:moveTo>
                  <a:pt x="1775" y="1240"/>
                </a:moveTo>
                <a:cubicBezTo>
                  <a:pt x="1791" y="1240"/>
                  <a:pt x="1791" y="1240"/>
                  <a:pt x="1791" y="1240"/>
                </a:cubicBezTo>
                <a:cubicBezTo>
                  <a:pt x="1749" y="1126"/>
                  <a:pt x="1749" y="1126"/>
                  <a:pt x="1749" y="1126"/>
                </a:cubicBezTo>
                <a:cubicBezTo>
                  <a:pt x="1733" y="1126"/>
                  <a:pt x="1733" y="1126"/>
                  <a:pt x="1733" y="1126"/>
                </a:cubicBezTo>
                <a:cubicBezTo>
                  <a:pt x="1690" y="1240"/>
                  <a:pt x="1690" y="1240"/>
                  <a:pt x="1690" y="1240"/>
                </a:cubicBezTo>
                <a:cubicBezTo>
                  <a:pt x="1706" y="1240"/>
                  <a:pt x="1706" y="1240"/>
                  <a:pt x="1706" y="1240"/>
                </a:cubicBezTo>
                <a:cubicBezTo>
                  <a:pt x="1719" y="1205"/>
                  <a:pt x="1719" y="1205"/>
                  <a:pt x="1719" y="1205"/>
                </a:cubicBezTo>
                <a:cubicBezTo>
                  <a:pt x="1763" y="1205"/>
                  <a:pt x="1763" y="1205"/>
                  <a:pt x="1763" y="1205"/>
                </a:cubicBezTo>
                <a:lnTo>
                  <a:pt x="1775" y="1240"/>
                </a:lnTo>
                <a:close/>
                <a:moveTo>
                  <a:pt x="1724" y="1193"/>
                </a:moveTo>
                <a:cubicBezTo>
                  <a:pt x="1741" y="1145"/>
                  <a:pt x="1741" y="1145"/>
                  <a:pt x="1741" y="1145"/>
                </a:cubicBezTo>
                <a:cubicBezTo>
                  <a:pt x="1758" y="1193"/>
                  <a:pt x="1758" y="1193"/>
                  <a:pt x="1758" y="1193"/>
                </a:cubicBezTo>
                <a:lnTo>
                  <a:pt x="1724" y="1193"/>
                </a:lnTo>
                <a:close/>
                <a:moveTo>
                  <a:pt x="1952" y="1197"/>
                </a:moveTo>
                <a:cubicBezTo>
                  <a:pt x="1949" y="1221"/>
                  <a:pt x="1931" y="1231"/>
                  <a:pt x="1914" y="1231"/>
                </a:cubicBezTo>
                <a:cubicBezTo>
                  <a:pt x="1888" y="1231"/>
                  <a:pt x="1873" y="1211"/>
                  <a:pt x="1873" y="1182"/>
                </a:cubicBezTo>
                <a:cubicBezTo>
                  <a:pt x="1873" y="1171"/>
                  <a:pt x="1876" y="1159"/>
                  <a:pt x="1883" y="1149"/>
                </a:cubicBezTo>
                <a:cubicBezTo>
                  <a:pt x="1890" y="1140"/>
                  <a:pt x="1902" y="1135"/>
                  <a:pt x="1914" y="1135"/>
                </a:cubicBezTo>
                <a:cubicBezTo>
                  <a:pt x="1929" y="1135"/>
                  <a:pt x="1939" y="1142"/>
                  <a:pt x="1945" y="1148"/>
                </a:cubicBezTo>
                <a:cubicBezTo>
                  <a:pt x="1949" y="1153"/>
                  <a:pt x="1950" y="1157"/>
                  <a:pt x="1951" y="1161"/>
                </a:cubicBezTo>
                <a:cubicBezTo>
                  <a:pt x="1967" y="1158"/>
                  <a:pt x="1967" y="1158"/>
                  <a:pt x="1967" y="1158"/>
                </a:cubicBezTo>
                <a:cubicBezTo>
                  <a:pt x="1964" y="1150"/>
                  <a:pt x="1954" y="1123"/>
                  <a:pt x="1915" y="1123"/>
                </a:cubicBezTo>
                <a:cubicBezTo>
                  <a:pt x="1875" y="1123"/>
                  <a:pt x="1856" y="1151"/>
                  <a:pt x="1856" y="1183"/>
                </a:cubicBezTo>
                <a:cubicBezTo>
                  <a:pt x="1856" y="1215"/>
                  <a:pt x="1875" y="1243"/>
                  <a:pt x="1913" y="1243"/>
                </a:cubicBezTo>
                <a:cubicBezTo>
                  <a:pt x="1946" y="1243"/>
                  <a:pt x="1964" y="1221"/>
                  <a:pt x="1969" y="1199"/>
                </a:cubicBezTo>
                <a:lnTo>
                  <a:pt x="1952" y="1197"/>
                </a:lnTo>
                <a:close/>
                <a:moveTo>
                  <a:pt x="2103" y="1182"/>
                </a:moveTo>
                <a:cubicBezTo>
                  <a:pt x="2103" y="1145"/>
                  <a:pt x="2078" y="1123"/>
                  <a:pt x="2046" y="1123"/>
                </a:cubicBezTo>
                <a:cubicBezTo>
                  <a:pt x="2017" y="1123"/>
                  <a:pt x="1988" y="1141"/>
                  <a:pt x="1988" y="1183"/>
                </a:cubicBezTo>
                <a:cubicBezTo>
                  <a:pt x="1988" y="1219"/>
                  <a:pt x="2010" y="1243"/>
                  <a:pt x="2045" y="1243"/>
                </a:cubicBezTo>
                <a:cubicBezTo>
                  <a:pt x="2083" y="1243"/>
                  <a:pt x="2103" y="1216"/>
                  <a:pt x="2103" y="1182"/>
                </a:cubicBezTo>
                <a:close/>
                <a:moveTo>
                  <a:pt x="2087" y="1182"/>
                </a:moveTo>
                <a:cubicBezTo>
                  <a:pt x="2087" y="1206"/>
                  <a:pt x="2077" y="1231"/>
                  <a:pt x="2046" y="1231"/>
                </a:cubicBezTo>
                <a:cubicBezTo>
                  <a:pt x="2016" y="1231"/>
                  <a:pt x="2004" y="1207"/>
                  <a:pt x="2004" y="1183"/>
                </a:cubicBezTo>
                <a:cubicBezTo>
                  <a:pt x="2004" y="1157"/>
                  <a:pt x="2017" y="1135"/>
                  <a:pt x="2046" y="1135"/>
                </a:cubicBezTo>
                <a:cubicBezTo>
                  <a:pt x="2072" y="1135"/>
                  <a:pt x="2087" y="1154"/>
                  <a:pt x="2087" y="1182"/>
                </a:cubicBezTo>
                <a:close/>
                <a:moveTo>
                  <a:pt x="2209" y="1126"/>
                </a:moveTo>
                <a:cubicBezTo>
                  <a:pt x="2210" y="1218"/>
                  <a:pt x="2210" y="1218"/>
                  <a:pt x="2210" y="1218"/>
                </a:cubicBezTo>
                <a:cubicBezTo>
                  <a:pt x="2148" y="1126"/>
                  <a:pt x="2148" y="1126"/>
                  <a:pt x="2148" y="1126"/>
                </a:cubicBezTo>
                <a:cubicBezTo>
                  <a:pt x="2133" y="1126"/>
                  <a:pt x="2133" y="1126"/>
                  <a:pt x="2133" y="1126"/>
                </a:cubicBezTo>
                <a:cubicBezTo>
                  <a:pt x="2133" y="1240"/>
                  <a:pt x="2133" y="1240"/>
                  <a:pt x="2133" y="1240"/>
                </a:cubicBezTo>
                <a:cubicBezTo>
                  <a:pt x="2148" y="1240"/>
                  <a:pt x="2148" y="1240"/>
                  <a:pt x="2148" y="1240"/>
                </a:cubicBezTo>
                <a:cubicBezTo>
                  <a:pt x="2146" y="1147"/>
                  <a:pt x="2146" y="1147"/>
                  <a:pt x="2146" y="1147"/>
                </a:cubicBezTo>
                <a:cubicBezTo>
                  <a:pt x="2209" y="1240"/>
                  <a:pt x="2209" y="1240"/>
                  <a:pt x="2209" y="1240"/>
                </a:cubicBezTo>
                <a:cubicBezTo>
                  <a:pt x="2223" y="1240"/>
                  <a:pt x="2223" y="1240"/>
                  <a:pt x="2223" y="1240"/>
                </a:cubicBezTo>
                <a:cubicBezTo>
                  <a:pt x="2223" y="1126"/>
                  <a:pt x="2223" y="1126"/>
                  <a:pt x="2223" y="1126"/>
                </a:cubicBezTo>
                <a:lnTo>
                  <a:pt x="2209" y="1126"/>
                </a:lnTo>
                <a:close/>
                <a:moveTo>
                  <a:pt x="2327" y="1139"/>
                </a:moveTo>
                <a:cubicBezTo>
                  <a:pt x="2327" y="1126"/>
                  <a:pt x="2327" y="1126"/>
                  <a:pt x="2327" y="1126"/>
                </a:cubicBezTo>
                <a:cubicBezTo>
                  <a:pt x="2243" y="1126"/>
                  <a:pt x="2243" y="1126"/>
                  <a:pt x="2243" y="1126"/>
                </a:cubicBezTo>
                <a:cubicBezTo>
                  <a:pt x="2243" y="1139"/>
                  <a:pt x="2243" y="1139"/>
                  <a:pt x="2243" y="1139"/>
                </a:cubicBezTo>
                <a:cubicBezTo>
                  <a:pt x="2277" y="1139"/>
                  <a:pt x="2277" y="1139"/>
                  <a:pt x="2277" y="1139"/>
                </a:cubicBezTo>
                <a:cubicBezTo>
                  <a:pt x="2277" y="1240"/>
                  <a:pt x="2277" y="1240"/>
                  <a:pt x="2277" y="1240"/>
                </a:cubicBezTo>
                <a:cubicBezTo>
                  <a:pt x="2293" y="1240"/>
                  <a:pt x="2293" y="1240"/>
                  <a:pt x="2293" y="1240"/>
                </a:cubicBezTo>
                <a:cubicBezTo>
                  <a:pt x="2293" y="1139"/>
                  <a:pt x="2293" y="1139"/>
                  <a:pt x="2293" y="1139"/>
                </a:cubicBezTo>
                <a:lnTo>
                  <a:pt x="2327" y="1139"/>
                </a:lnTo>
                <a:close/>
                <a:moveTo>
                  <a:pt x="2418" y="1188"/>
                </a:moveTo>
                <a:cubicBezTo>
                  <a:pt x="2418" y="1175"/>
                  <a:pt x="2418" y="1175"/>
                  <a:pt x="2418" y="1175"/>
                </a:cubicBezTo>
                <a:cubicBezTo>
                  <a:pt x="2363" y="1175"/>
                  <a:pt x="2363" y="1175"/>
                  <a:pt x="2363" y="1175"/>
                </a:cubicBezTo>
                <a:cubicBezTo>
                  <a:pt x="2363" y="1139"/>
                  <a:pt x="2363" y="1139"/>
                  <a:pt x="2363" y="1139"/>
                </a:cubicBezTo>
                <a:cubicBezTo>
                  <a:pt x="2427" y="1139"/>
                  <a:pt x="2427" y="1139"/>
                  <a:pt x="2427" y="1139"/>
                </a:cubicBezTo>
                <a:cubicBezTo>
                  <a:pt x="2427" y="1126"/>
                  <a:pt x="2427" y="1126"/>
                  <a:pt x="2427" y="1126"/>
                </a:cubicBezTo>
                <a:cubicBezTo>
                  <a:pt x="2348" y="1126"/>
                  <a:pt x="2348" y="1126"/>
                  <a:pt x="2348" y="1126"/>
                </a:cubicBezTo>
                <a:cubicBezTo>
                  <a:pt x="2348" y="1240"/>
                  <a:pt x="2348" y="1240"/>
                  <a:pt x="2348" y="1240"/>
                </a:cubicBezTo>
                <a:cubicBezTo>
                  <a:pt x="2429" y="1240"/>
                  <a:pt x="2429" y="1240"/>
                  <a:pt x="2429" y="1240"/>
                </a:cubicBezTo>
                <a:cubicBezTo>
                  <a:pt x="2429" y="1227"/>
                  <a:pt x="2429" y="1227"/>
                  <a:pt x="2429" y="1227"/>
                </a:cubicBezTo>
                <a:cubicBezTo>
                  <a:pt x="2363" y="1227"/>
                  <a:pt x="2363" y="1227"/>
                  <a:pt x="2363" y="1227"/>
                </a:cubicBezTo>
                <a:cubicBezTo>
                  <a:pt x="2363" y="1188"/>
                  <a:pt x="2363" y="1188"/>
                  <a:pt x="2363" y="1188"/>
                </a:cubicBezTo>
                <a:lnTo>
                  <a:pt x="2418" y="1188"/>
                </a:lnTo>
                <a:close/>
                <a:moveTo>
                  <a:pt x="2547" y="1126"/>
                </a:moveTo>
                <a:cubicBezTo>
                  <a:pt x="2512" y="1220"/>
                  <a:pt x="2512" y="1220"/>
                  <a:pt x="2512" y="1220"/>
                </a:cubicBezTo>
                <a:cubicBezTo>
                  <a:pt x="2476" y="1126"/>
                  <a:pt x="2476" y="1126"/>
                  <a:pt x="2476" y="1126"/>
                </a:cubicBezTo>
                <a:cubicBezTo>
                  <a:pt x="2457" y="1126"/>
                  <a:pt x="2457" y="1126"/>
                  <a:pt x="2457" y="1126"/>
                </a:cubicBezTo>
                <a:cubicBezTo>
                  <a:pt x="2457" y="1240"/>
                  <a:pt x="2457" y="1240"/>
                  <a:pt x="2457" y="1240"/>
                </a:cubicBezTo>
                <a:cubicBezTo>
                  <a:pt x="2472" y="1240"/>
                  <a:pt x="2472" y="1240"/>
                  <a:pt x="2472" y="1240"/>
                </a:cubicBezTo>
                <a:cubicBezTo>
                  <a:pt x="2470" y="1146"/>
                  <a:pt x="2470" y="1146"/>
                  <a:pt x="2470" y="1146"/>
                </a:cubicBezTo>
                <a:cubicBezTo>
                  <a:pt x="2506" y="1240"/>
                  <a:pt x="2506" y="1240"/>
                  <a:pt x="2506" y="1240"/>
                </a:cubicBezTo>
                <a:cubicBezTo>
                  <a:pt x="2518" y="1240"/>
                  <a:pt x="2518" y="1240"/>
                  <a:pt x="2518" y="1240"/>
                </a:cubicBezTo>
                <a:cubicBezTo>
                  <a:pt x="2554" y="1144"/>
                  <a:pt x="2554" y="1144"/>
                  <a:pt x="2554" y="1144"/>
                </a:cubicBezTo>
                <a:cubicBezTo>
                  <a:pt x="2552" y="1240"/>
                  <a:pt x="2552" y="1240"/>
                  <a:pt x="2552" y="1240"/>
                </a:cubicBezTo>
                <a:cubicBezTo>
                  <a:pt x="2567" y="1240"/>
                  <a:pt x="2567" y="1240"/>
                  <a:pt x="2567" y="1240"/>
                </a:cubicBezTo>
                <a:cubicBezTo>
                  <a:pt x="2567" y="1126"/>
                  <a:pt x="2567" y="1126"/>
                  <a:pt x="2567" y="1126"/>
                </a:cubicBezTo>
                <a:lnTo>
                  <a:pt x="2547" y="1126"/>
                </a:lnTo>
                <a:close/>
                <a:moveTo>
                  <a:pt x="2650" y="1192"/>
                </a:moveTo>
                <a:cubicBezTo>
                  <a:pt x="2657" y="1192"/>
                  <a:pt x="2663" y="1192"/>
                  <a:pt x="2669" y="1190"/>
                </a:cubicBezTo>
                <a:cubicBezTo>
                  <a:pt x="2684" y="1185"/>
                  <a:pt x="2690" y="1171"/>
                  <a:pt x="2690" y="1158"/>
                </a:cubicBezTo>
                <a:cubicBezTo>
                  <a:pt x="2690" y="1145"/>
                  <a:pt x="2684" y="1132"/>
                  <a:pt x="2670" y="1128"/>
                </a:cubicBezTo>
                <a:cubicBezTo>
                  <a:pt x="2664" y="1126"/>
                  <a:pt x="2658" y="1126"/>
                  <a:pt x="2652" y="1126"/>
                </a:cubicBezTo>
                <a:cubicBezTo>
                  <a:pt x="2603" y="1126"/>
                  <a:pt x="2603" y="1126"/>
                  <a:pt x="2603" y="1126"/>
                </a:cubicBezTo>
                <a:cubicBezTo>
                  <a:pt x="2603" y="1240"/>
                  <a:pt x="2603" y="1240"/>
                  <a:pt x="2603" y="1240"/>
                </a:cubicBezTo>
                <a:cubicBezTo>
                  <a:pt x="2617" y="1240"/>
                  <a:pt x="2617" y="1240"/>
                  <a:pt x="2617" y="1240"/>
                </a:cubicBezTo>
                <a:cubicBezTo>
                  <a:pt x="2617" y="1192"/>
                  <a:pt x="2617" y="1192"/>
                  <a:pt x="2617" y="1192"/>
                </a:cubicBezTo>
                <a:lnTo>
                  <a:pt x="2650" y="1192"/>
                </a:lnTo>
                <a:close/>
                <a:moveTo>
                  <a:pt x="2617" y="1139"/>
                </a:moveTo>
                <a:cubicBezTo>
                  <a:pt x="2653" y="1139"/>
                  <a:pt x="2653" y="1139"/>
                  <a:pt x="2653" y="1139"/>
                </a:cubicBezTo>
                <a:cubicBezTo>
                  <a:pt x="2658" y="1139"/>
                  <a:pt x="2664" y="1139"/>
                  <a:pt x="2669" y="1143"/>
                </a:cubicBezTo>
                <a:cubicBezTo>
                  <a:pt x="2674" y="1148"/>
                  <a:pt x="2675" y="1154"/>
                  <a:pt x="2675" y="1158"/>
                </a:cubicBezTo>
                <a:cubicBezTo>
                  <a:pt x="2675" y="1164"/>
                  <a:pt x="2673" y="1169"/>
                  <a:pt x="2669" y="1173"/>
                </a:cubicBezTo>
                <a:cubicBezTo>
                  <a:pt x="2664" y="1178"/>
                  <a:pt x="2658" y="1178"/>
                  <a:pt x="2649" y="1178"/>
                </a:cubicBezTo>
                <a:cubicBezTo>
                  <a:pt x="2617" y="1178"/>
                  <a:pt x="2617" y="1178"/>
                  <a:pt x="2617" y="1178"/>
                </a:cubicBezTo>
                <a:lnTo>
                  <a:pt x="2617" y="1139"/>
                </a:lnTo>
                <a:close/>
                <a:moveTo>
                  <a:pt x="2825" y="1182"/>
                </a:moveTo>
                <a:cubicBezTo>
                  <a:pt x="2825" y="1145"/>
                  <a:pt x="2799" y="1123"/>
                  <a:pt x="2767" y="1123"/>
                </a:cubicBezTo>
                <a:cubicBezTo>
                  <a:pt x="2739" y="1123"/>
                  <a:pt x="2709" y="1141"/>
                  <a:pt x="2709" y="1183"/>
                </a:cubicBezTo>
                <a:cubicBezTo>
                  <a:pt x="2709" y="1219"/>
                  <a:pt x="2732" y="1243"/>
                  <a:pt x="2767" y="1243"/>
                </a:cubicBezTo>
                <a:cubicBezTo>
                  <a:pt x="2805" y="1243"/>
                  <a:pt x="2825" y="1216"/>
                  <a:pt x="2825" y="1182"/>
                </a:cubicBezTo>
                <a:close/>
                <a:moveTo>
                  <a:pt x="2808" y="1182"/>
                </a:moveTo>
                <a:cubicBezTo>
                  <a:pt x="2808" y="1206"/>
                  <a:pt x="2798" y="1231"/>
                  <a:pt x="2767" y="1231"/>
                </a:cubicBezTo>
                <a:cubicBezTo>
                  <a:pt x="2738" y="1231"/>
                  <a:pt x="2726" y="1207"/>
                  <a:pt x="2726" y="1183"/>
                </a:cubicBezTo>
                <a:cubicBezTo>
                  <a:pt x="2726" y="1157"/>
                  <a:pt x="2738" y="1135"/>
                  <a:pt x="2767" y="1135"/>
                </a:cubicBezTo>
                <a:cubicBezTo>
                  <a:pt x="2793" y="1135"/>
                  <a:pt x="2808" y="1154"/>
                  <a:pt x="2808" y="1182"/>
                </a:cubicBezTo>
                <a:close/>
                <a:moveTo>
                  <a:pt x="2899" y="1192"/>
                </a:moveTo>
                <a:cubicBezTo>
                  <a:pt x="2930" y="1240"/>
                  <a:pt x="2930" y="1240"/>
                  <a:pt x="2930" y="1240"/>
                </a:cubicBezTo>
                <a:cubicBezTo>
                  <a:pt x="2949" y="1240"/>
                  <a:pt x="2949" y="1240"/>
                  <a:pt x="2949" y="1240"/>
                </a:cubicBezTo>
                <a:cubicBezTo>
                  <a:pt x="2916" y="1191"/>
                  <a:pt x="2916" y="1191"/>
                  <a:pt x="2916" y="1191"/>
                </a:cubicBezTo>
                <a:cubicBezTo>
                  <a:pt x="2922" y="1190"/>
                  <a:pt x="2943" y="1186"/>
                  <a:pt x="2943" y="1159"/>
                </a:cubicBezTo>
                <a:cubicBezTo>
                  <a:pt x="2943" y="1149"/>
                  <a:pt x="2940" y="1139"/>
                  <a:pt x="2931" y="1133"/>
                </a:cubicBezTo>
                <a:cubicBezTo>
                  <a:pt x="2923" y="1126"/>
                  <a:pt x="2913" y="1126"/>
                  <a:pt x="2897" y="1126"/>
                </a:cubicBezTo>
                <a:cubicBezTo>
                  <a:pt x="2855" y="1126"/>
                  <a:pt x="2855" y="1126"/>
                  <a:pt x="2855" y="1126"/>
                </a:cubicBezTo>
                <a:cubicBezTo>
                  <a:pt x="2855" y="1240"/>
                  <a:pt x="2855" y="1240"/>
                  <a:pt x="2855" y="1240"/>
                </a:cubicBezTo>
                <a:cubicBezTo>
                  <a:pt x="2870" y="1240"/>
                  <a:pt x="2870" y="1240"/>
                  <a:pt x="2870" y="1240"/>
                </a:cubicBezTo>
                <a:cubicBezTo>
                  <a:pt x="2870" y="1192"/>
                  <a:pt x="2870" y="1192"/>
                  <a:pt x="2870" y="1192"/>
                </a:cubicBezTo>
                <a:lnTo>
                  <a:pt x="2899" y="1192"/>
                </a:lnTo>
                <a:close/>
                <a:moveTo>
                  <a:pt x="2870" y="1138"/>
                </a:moveTo>
                <a:cubicBezTo>
                  <a:pt x="2899" y="1138"/>
                  <a:pt x="2899" y="1138"/>
                  <a:pt x="2899" y="1138"/>
                </a:cubicBezTo>
                <a:cubicBezTo>
                  <a:pt x="2908" y="1138"/>
                  <a:pt x="2915" y="1138"/>
                  <a:pt x="2921" y="1143"/>
                </a:cubicBezTo>
                <a:cubicBezTo>
                  <a:pt x="2928" y="1149"/>
                  <a:pt x="2928" y="1156"/>
                  <a:pt x="2928" y="1159"/>
                </a:cubicBezTo>
                <a:cubicBezTo>
                  <a:pt x="2928" y="1168"/>
                  <a:pt x="2924" y="1175"/>
                  <a:pt x="2914" y="1178"/>
                </a:cubicBezTo>
                <a:cubicBezTo>
                  <a:pt x="2909" y="1179"/>
                  <a:pt x="2905" y="1179"/>
                  <a:pt x="2900" y="1179"/>
                </a:cubicBezTo>
                <a:cubicBezTo>
                  <a:pt x="2870" y="1179"/>
                  <a:pt x="2870" y="1179"/>
                  <a:pt x="2870" y="1179"/>
                </a:cubicBezTo>
                <a:lnTo>
                  <a:pt x="2870" y="1138"/>
                </a:lnTo>
                <a:close/>
                <a:moveTo>
                  <a:pt x="3043" y="1240"/>
                </a:moveTo>
                <a:cubicBezTo>
                  <a:pt x="3059" y="1240"/>
                  <a:pt x="3059" y="1240"/>
                  <a:pt x="3059" y="1240"/>
                </a:cubicBezTo>
                <a:cubicBezTo>
                  <a:pt x="3017" y="1126"/>
                  <a:pt x="3017" y="1126"/>
                  <a:pt x="3017" y="1126"/>
                </a:cubicBezTo>
                <a:cubicBezTo>
                  <a:pt x="3001" y="1126"/>
                  <a:pt x="3001" y="1126"/>
                  <a:pt x="3001" y="1126"/>
                </a:cubicBezTo>
                <a:cubicBezTo>
                  <a:pt x="2958" y="1240"/>
                  <a:pt x="2958" y="1240"/>
                  <a:pt x="2958" y="1240"/>
                </a:cubicBezTo>
                <a:cubicBezTo>
                  <a:pt x="2974" y="1240"/>
                  <a:pt x="2974" y="1240"/>
                  <a:pt x="2974" y="1240"/>
                </a:cubicBezTo>
                <a:cubicBezTo>
                  <a:pt x="2987" y="1205"/>
                  <a:pt x="2987" y="1205"/>
                  <a:pt x="2987" y="1205"/>
                </a:cubicBezTo>
                <a:cubicBezTo>
                  <a:pt x="3030" y="1205"/>
                  <a:pt x="3030" y="1205"/>
                  <a:pt x="3030" y="1205"/>
                </a:cubicBezTo>
                <a:lnTo>
                  <a:pt x="3043" y="1240"/>
                </a:lnTo>
                <a:close/>
                <a:moveTo>
                  <a:pt x="2992" y="1193"/>
                </a:moveTo>
                <a:cubicBezTo>
                  <a:pt x="3009" y="1145"/>
                  <a:pt x="3009" y="1145"/>
                  <a:pt x="3009" y="1145"/>
                </a:cubicBezTo>
                <a:cubicBezTo>
                  <a:pt x="3026" y="1193"/>
                  <a:pt x="3026" y="1193"/>
                  <a:pt x="3026" y="1193"/>
                </a:cubicBezTo>
                <a:lnTo>
                  <a:pt x="2992" y="1193"/>
                </a:lnTo>
                <a:close/>
                <a:moveTo>
                  <a:pt x="3009" y="1095"/>
                </a:moveTo>
                <a:cubicBezTo>
                  <a:pt x="3002" y="1115"/>
                  <a:pt x="3002" y="1115"/>
                  <a:pt x="3002" y="1115"/>
                </a:cubicBezTo>
                <a:cubicBezTo>
                  <a:pt x="3011" y="1115"/>
                  <a:pt x="3011" y="1115"/>
                  <a:pt x="3011" y="1115"/>
                </a:cubicBezTo>
                <a:cubicBezTo>
                  <a:pt x="3026" y="1095"/>
                  <a:pt x="3026" y="1095"/>
                  <a:pt x="3026" y="1095"/>
                </a:cubicBezTo>
                <a:lnTo>
                  <a:pt x="3009" y="1095"/>
                </a:lnTo>
                <a:close/>
                <a:moveTo>
                  <a:pt x="3155" y="1126"/>
                </a:moveTo>
                <a:cubicBezTo>
                  <a:pt x="3156" y="1218"/>
                  <a:pt x="3156" y="1218"/>
                  <a:pt x="3156" y="1218"/>
                </a:cubicBezTo>
                <a:cubicBezTo>
                  <a:pt x="3094" y="1126"/>
                  <a:pt x="3094" y="1126"/>
                  <a:pt x="3094" y="1126"/>
                </a:cubicBezTo>
                <a:cubicBezTo>
                  <a:pt x="3079" y="1126"/>
                  <a:pt x="3079" y="1126"/>
                  <a:pt x="3079" y="1126"/>
                </a:cubicBezTo>
                <a:cubicBezTo>
                  <a:pt x="3079" y="1240"/>
                  <a:pt x="3079" y="1240"/>
                  <a:pt x="3079" y="1240"/>
                </a:cubicBezTo>
                <a:cubicBezTo>
                  <a:pt x="3094" y="1240"/>
                  <a:pt x="3094" y="1240"/>
                  <a:pt x="3094" y="1240"/>
                </a:cubicBezTo>
                <a:cubicBezTo>
                  <a:pt x="3092" y="1147"/>
                  <a:pt x="3092" y="1147"/>
                  <a:pt x="3092" y="1147"/>
                </a:cubicBezTo>
                <a:cubicBezTo>
                  <a:pt x="3155" y="1240"/>
                  <a:pt x="3155" y="1240"/>
                  <a:pt x="3155" y="1240"/>
                </a:cubicBezTo>
                <a:cubicBezTo>
                  <a:pt x="3169" y="1240"/>
                  <a:pt x="3169" y="1240"/>
                  <a:pt x="3169" y="1240"/>
                </a:cubicBezTo>
                <a:cubicBezTo>
                  <a:pt x="3169" y="1126"/>
                  <a:pt x="3169" y="1126"/>
                  <a:pt x="3169" y="1126"/>
                </a:cubicBezTo>
                <a:lnTo>
                  <a:pt x="3155" y="1126"/>
                </a:lnTo>
                <a:close/>
                <a:moveTo>
                  <a:pt x="3278" y="1188"/>
                </a:moveTo>
                <a:cubicBezTo>
                  <a:pt x="3278" y="1175"/>
                  <a:pt x="3278" y="1175"/>
                  <a:pt x="3278" y="1175"/>
                </a:cubicBezTo>
                <a:cubicBezTo>
                  <a:pt x="3222" y="1175"/>
                  <a:pt x="3222" y="1175"/>
                  <a:pt x="3222" y="1175"/>
                </a:cubicBezTo>
                <a:cubicBezTo>
                  <a:pt x="3222" y="1139"/>
                  <a:pt x="3222" y="1139"/>
                  <a:pt x="3222" y="1139"/>
                </a:cubicBezTo>
                <a:cubicBezTo>
                  <a:pt x="3286" y="1139"/>
                  <a:pt x="3286" y="1139"/>
                  <a:pt x="3286" y="1139"/>
                </a:cubicBezTo>
                <a:cubicBezTo>
                  <a:pt x="3286" y="1126"/>
                  <a:pt x="3286" y="1126"/>
                  <a:pt x="3286" y="1126"/>
                </a:cubicBezTo>
                <a:cubicBezTo>
                  <a:pt x="3207" y="1126"/>
                  <a:pt x="3207" y="1126"/>
                  <a:pt x="3207" y="1126"/>
                </a:cubicBezTo>
                <a:cubicBezTo>
                  <a:pt x="3207" y="1240"/>
                  <a:pt x="3207" y="1240"/>
                  <a:pt x="3207" y="1240"/>
                </a:cubicBezTo>
                <a:cubicBezTo>
                  <a:pt x="3288" y="1240"/>
                  <a:pt x="3288" y="1240"/>
                  <a:pt x="3288" y="1240"/>
                </a:cubicBezTo>
                <a:cubicBezTo>
                  <a:pt x="3288" y="1227"/>
                  <a:pt x="3288" y="1227"/>
                  <a:pt x="3288" y="1227"/>
                </a:cubicBezTo>
                <a:cubicBezTo>
                  <a:pt x="3222" y="1227"/>
                  <a:pt x="3222" y="1227"/>
                  <a:pt x="3222" y="1227"/>
                </a:cubicBezTo>
                <a:cubicBezTo>
                  <a:pt x="3222" y="1188"/>
                  <a:pt x="3222" y="1188"/>
                  <a:pt x="3222" y="1188"/>
                </a:cubicBezTo>
                <a:lnTo>
                  <a:pt x="3278" y="1188"/>
                </a:lnTo>
                <a:close/>
                <a:moveTo>
                  <a:pt x="3385" y="1240"/>
                </a:moveTo>
                <a:cubicBezTo>
                  <a:pt x="3401" y="1240"/>
                  <a:pt x="3401" y="1240"/>
                  <a:pt x="3401" y="1240"/>
                </a:cubicBezTo>
                <a:cubicBezTo>
                  <a:pt x="3359" y="1126"/>
                  <a:pt x="3359" y="1126"/>
                  <a:pt x="3359" y="1126"/>
                </a:cubicBezTo>
                <a:cubicBezTo>
                  <a:pt x="3343" y="1126"/>
                  <a:pt x="3343" y="1126"/>
                  <a:pt x="3343" y="1126"/>
                </a:cubicBezTo>
                <a:cubicBezTo>
                  <a:pt x="3300" y="1240"/>
                  <a:pt x="3300" y="1240"/>
                  <a:pt x="3300" y="1240"/>
                </a:cubicBezTo>
                <a:cubicBezTo>
                  <a:pt x="3316" y="1240"/>
                  <a:pt x="3316" y="1240"/>
                  <a:pt x="3316" y="1240"/>
                </a:cubicBezTo>
                <a:cubicBezTo>
                  <a:pt x="3329" y="1205"/>
                  <a:pt x="3329" y="1205"/>
                  <a:pt x="3329" y="1205"/>
                </a:cubicBezTo>
                <a:cubicBezTo>
                  <a:pt x="3373" y="1205"/>
                  <a:pt x="3373" y="1205"/>
                  <a:pt x="3373" y="1205"/>
                </a:cubicBezTo>
                <a:lnTo>
                  <a:pt x="3385" y="1240"/>
                </a:lnTo>
                <a:close/>
                <a:moveTo>
                  <a:pt x="3334" y="1193"/>
                </a:moveTo>
                <a:cubicBezTo>
                  <a:pt x="3351" y="1145"/>
                  <a:pt x="3351" y="1145"/>
                  <a:pt x="3351" y="1145"/>
                </a:cubicBezTo>
                <a:cubicBezTo>
                  <a:pt x="3368" y="1193"/>
                  <a:pt x="3368" y="1193"/>
                  <a:pt x="3368" y="1193"/>
                </a:cubicBezTo>
                <a:lnTo>
                  <a:pt x="3334" y="1193"/>
                </a:lnTo>
                <a:close/>
              </a:path>
            </a:pathLst>
          </a:custGeom>
          <a:solidFill>
            <a:srgbClr val="FF42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716C4075-3041-4944-8637-23F405B6794B}"/>
              </a:ext>
            </a:extLst>
          </p:cNvPr>
          <p:cNvGrpSpPr/>
          <p:nvPr/>
        </p:nvGrpSpPr>
        <p:grpSpPr>
          <a:xfrm>
            <a:off x="380853" y="4320056"/>
            <a:ext cx="6149643" cy="541703"/>
            <a:chOff x="380853" y="4320056"/>
            <a:chExt cx="6149643" cy="541703"/>
          </a:xfrm>
        </p:grpSpPr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4217144F-FE29-4321-AA0F-65B27116379E}"/>
                </a:ext>
              </a:extLst>
            </p:cNvPr>
            <p:cNvGrpSpPr/>
            <p:nvPr/>
          </p:nvGrpSpPr>
          <p:grpSpPr>
            <a:xfrm>
              <a:off x="380853" y="4320056"/>
              <a:ext cx="6103710" cy="541703"/>
              <a:chOff x="386907" y="4123300"/>
              <a:chExt cx="8320695" cy="738460"/>
            </a:xfrm>
          </p:grpSpPr>
          <p:pic>
            <p:nvPicPr>
              <p:cNvPr id="42" name="Imagen 5">
                <a:extLst>
                  <a:ext uri="{FF2B5EF4-FFF2-40B4-BE49-F238E27FC236}">
                    <a16:creationId xmlns:a16="http://schemas.microsoft.com/office/drawing/2014/main" id="{600597BD-E51B-48CE-82BE-8A3EABBAB5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127" t="15646" r="6112" b="11098"/>
              <a:stretch/>
            </p:blipFill>
            <p:spPr>
              <a:xfrm>
                <a:off x="1501611" y="4315326"/>
                <a:ext cx="883696" cy="354408"/>
              </a:xfrm>
              <a:prstGeom prst="rect">
                <a:avLst/>
              </a:prstGeom>
            </p:spPr>
          </p:pic>
          <p:pic>
            <p:nvPicPr>
              <p:cNvPr id="43" name="Imagen 6">
                <a:extLst>
                  <a:ext uri="{FF2B5EF4-FFF2-40B4-BE49-F238E27FC236}">
                    <a16:creationId xmlns:a16="http://schemas.microsoft.com/office/drawing/2014/main" id="{089BAE2B-6F92-4C61-ABED-63A4D29332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656" t="27916" r="7286" b="29508"/>
              <a:stretch/>
            </p:blipFill>
            <p:spPr>
              <a:xfrm>
                <a:off x="2761551" y="4359063"/>
                <a:ext cx="1150833" cy="266934"/>
              </a:xfrm>
              <a:prstGeom prst="rect">
                <a:avLst/>
              </a:prstGeom>
            </p:spPr>
          </p:pic>
          <p:pic>
            <p:nvPicPr>
              <p:cNvPr id="44" name="Imagen 8">
                <a:extLst>
                  <a:ext uri="{FF2B5EF4-FFF2-40B4-BE49-F238E27FC236}">
                    <a16:creationId xmlns:a16="http://schemas.microsoft.com/office/drawing/2014/main" id="{84F7F9CD-97D4-423C-9007-0FBA73389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09290" y="4240904"/>
                <a:ext cx="503252" cy="503252"/>
              </a:xfrm>
              <a:prstGeom prst="rect">
                <a:avLst/>
              </a:prstGeom>
            </p:spPr>
          </p:pic>
          <p:pic>
            <p:nvPicPr>
              <p:cNvPr id="45" name="Imagen 11">
                <a:extLst>
                  <a:ext uri="{FF2B5EF4-FFF2-40B4-BE49-F238E27FC236}">
                    <a16:creationId xmlns:a16="http://schemas.microsoft.com/office/drawing/2014/main" id="{B4E2D26C-5CB8-4129-87B2-433A56E6F2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859" r="9030"/>
              <a:stretch/>
            </p:blipFill>
            <p:spPr>
              <a:xfrm>
                <a:off x="8288789" y="4237503"/>
                <a:ext cx="418813" cy="510055"/>
              </a:xfrm>
              <a:prstGeom prst="rect">
                <a:avLst/>
              </a:prstGeom>
            </p:spPr>
          </p:pic>
          <p:pic>
            <p:nvPicPr>
              <p:cNvPr id="46" name="Imagen 12">
                <a:extLst>
                  <a:ext uri="{FF2B5EF4-FFF2-40B4-BE49-F238E27FC236}">
                    <a16:creationId xmlns:a16="http://schemas.microsoft.com/office/drawing/2014/main" id="{C74E5FE0-961F-4AA4-878F-829383EBC9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4100" t="5935" r="3820" b="6911"/>
              <a:stretch/>
            </p:blipFill>
            <p:spPr>
              <a:xfrm>
                <a:off x="5641383" y="4326446"/>
                <a:ext cx="508364" cy="332169"/>
              </a:xfrm>
              <a:prstGeom prst="rect">
                <a:avLst/>
              </a:prstGeom>
            </p:spPr>
          </p:pic>
          <p:pic>
            <p:nvPicPr>
              <p:cNvPr id="47" name="Picture 44">
                <a:extLst>
                  <a:ext uri="{FF2B5EF4-FFF2-40B4-BE49-F238E27FC236}">
                    <a16:creationId xmlns:a16="http://schemas.microsoft.com/office/drawing/2014/main" id="{274E1ED1-7515-42C8-A9DA-939A41316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5991" y="4239003"/>
                <a:ext cx="507055" cy="507055"/>
              </a:xfrm>
              <a:prstGeom prst="rect">
                <a:avLst/>
              </a:prstGeom>
            </p:spPr>
          </p:pic>
          <p:pic>
            <p:nvPicPr>
              <p:cNvPr id="48" name="Picture 45">
                <a:extLst>
                  <a:ext uri="{FF2B5EF4-FFF2-40B4-BE49-F238E27FC236}">
                    <a16:creationId xmlns:a16="http://schemas.microsoft.com/office/drawing/2014/main" id="{C2113B10-CD83-48FF-A841-95E7D768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628" y="4324205"/>
                <a:ext cx="976511" cy="336651"/>
              </a:xfrm>
              <a:prstGeom prst="rect">
                <a:avLst/>
              </a:prstGeom>
            </p:spPr>
          </p:pic>
          <p:pic>
            <p:nvPicPr>
              <p:cNvPr id="49" name="Picture 46">
                <a:extLst>
                  <a:ext uri="{FF2B5EF4-FFF2-40B4-BE49-F238E27FC236}">
                    <a16:creationId xmlns:a16="http://schemas.microsoft.com/office/drawing/2014/main" id="{9DC9906F-A873-41F1-9D08-AA3E639CC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07" y="4123300"/>
                <a:ext cx="738460" cy="738460"/>
              </a:xfrm>
              <a:prstGeom prst="rect">
                <a:avLst/>
              </a:prstGeom>
            </p:spPr>
          </p:pic>
        </p:grpSp>
        <p:pic>
          <p:nvPicPr>
            <p:cNvPr id="41" name="Picture 2" descr="Veum">
              <a:extLst>
                <a:ext uri="{FF2B5EF4-FFF2-40B4-BE49-F238E27FC236}">
                  <a16:creationId xmlns:a16="http://schemas.microsoft.com/office/drawing/2014/main" id="{EC66D43C-AB57-409E-A5D9-FBD5EEC66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980" y="4406325"/>
              <a:ext cx="489516" cy="39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749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fe5a390-2970-49e9-af59-9713de369ad9" Revision="1" Stencil="System.MyShapes" StencilVersion="1.0"/>
</Control>
</file>

<file path=customXml/itemProps1.xml><?xml version="1.0" encoding="utf-8"?>
<ds:datastoreItem xmlns:ds="http://schemas.openxmlformats.org/officeDocument/2006/customXml" ds:itemID="{677D6579-22AD-4A80-9B8A-92334634066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273</Words>
  <Application>Microsoft Office PowerPoint</Application>
  <PresentationFormat>Custom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Segoe UI</vt:lpstr>
      <vt:lpstr>Segoe UI Semilight</vt:lpstr>
      <vt:lpstr>Tema de Office</vt:lpstr>
      <vt:lpstr>PowerPoint Presentation</vt:lpstr>
      <vt:lpstr>PowerPoint Presentation</vt:lpstr>
      <vt:lpstr>EF Core 2.X</vt:lpstr>
      <vt:lpstr>EF Core 2</vt:lpstr>
      <vt:lpstr>EF Core </vt:lpstr>
      <vt:lpstr>EF Core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Unai Zorrilla Castro</cp:lastModifiedBy>
  <cp:revision>26</cp:revision>
  <dcterms:created xsi:type="dcterms:W3CDTF">2016-12-04T16:27:21Z</dcterms:created>
  <dcterms:modified xsi:type="dcterms:W3CDTF">2017-09-25T18:28:53Z</dcterms:modified>
</cp:coreProperties>
</file>