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418" r:id="rId5"/>
    <p:sldId id="423" r:id="rId6"/>
    <p:sldId id="419" r:id="rId7"/>
    <p:sldId id="424" r:id="rId8"/>
    <p:sldId id="398" r:id="rId9"/>
    <p:sldId id="417" r:id="rId10"/>
  </p:sldIdLst>
  <p:sldSz cx="12192000" cy="6858000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35-Thin" panose="020B0604020202020204" charset="0"/>
      <p:regular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43536D"/>
    <a:srgbClr val="0C002A"/>
    <a:srgbClr val="130042"/>
    <a:srgbClr val="26034D"/>
    <a:srgbClr val="01DBFF"/>
    <a:srgbClr val="00DBFF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31314" autoAdjust="0"/>
  </p:normalViewPr>
  <p:slideViewPr>
    <p:cSldViewPr snapToGrid="0">
      <p:cViewPr varScale="1">
        <p:scale>
          <a:sx n="32" d="100"/>
          <a:sy n="32" d="100"/>
        </p:scale>
        <p:origin x="2669" y="38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909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ai Zorrilla Castro" userId="43efbf16590d36f3" providerId="LiveId" clId="{D59B7455-E3A2-4B79-AD64-858D2ED6704A}"/>
    <pc:docChg chg="custSel modSld">
      <pc:chgData name="Unai Zorrilla Castro" userId="43efbf16590d36f3" providerId="LiveId" clId="{D59B7455-E3A2-4B79-AD64-858D2ED6704A}" dt="2017-10-26T08:29:11.087" v="23" actId="20577"/>
      <pc:docMkLst>
        <pc:docMk/>
      </pc:docMkLst>
      <pc:sldChg chg="modNotesTx">
        <pc:chgData name="Unai Zorrilla Castro" userId="43efbf16590d36f3" providerId="LiveId" clId="{D59B7455-E3A2-4B79-AD64-858D2ED6704A}" dt="2017-10-26T08:29:11.087" v="23" actId="20577"/>
        <pc:sldMkLst>
          <pc:docMk/>
          <pc:sldMk cId="1742481117" sldId="4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Demo 1</a:t>
            </a:r>
          </a:p>
          <a:p>
            <a:pPr marL="171450" indent="-171450">
              <a:buFontTx/>
              <a:buChar char="-"/>
            </a:pPr>
            <a:endParaRPr lang="es-ES" dirty="0"/>
          </a:p>
          <a:p>
            <a:pPr marL="628650" lvl="1" indent="-171450">
              <a:buFontTx/>
              <a:buChar char="-"/>
            </a:pPr>
            <a:r>
              <a:rPr lang="es-ES" dirty="0"/>
              <a:t>Instalar y hablar de “</a:t>
            </a:r>
            <a:r>
              <a:rPr lang="es-ES" dirty="0" err="1"/>
              <a:t>Microsoft.ASPNETCore.TestHost</a:t>
            </a:r>
            <a:r>
              <a:rPr lang="es-ES" dirty="0"/>
              <a:t>” y que también la tenemos disponible desde hace tiempo para Web API 2. por ejemplo.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El ejemplo 1-Exploration contiene lo básico del proceso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Demo 2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Actualizar los paquetes de </a:t>
            </a:r>
            <a:r>
              <a:rPr lang="es-ES" dirty="0" err="1"/>
              <a:t>xunit</a:t>
            </a:r>
            <a:r>
              <a:rPr lang="es-ES" dirty="0"/>
              <a:t>.. El </a:t>
            </a:r>
            <a:r>
              <a:rPr lang="es-ES" dirty="0" err="1"/>
              <a:t>template</a:t>
            </a:r>
            <a:r>
              <a:rPr lang="es-ES" dirty="0"/>
              <a:t> tiene viejo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Instalar las </a:t>
            </a:r>
            <a:r>
              <a:rPr lang="es-ES" dirty="0" err="1"/>
              <a:t>tools</a:t>
            </a:r>
            <a:r>
              <a:rPr lang="es-ES" dirty="0"/>
              <a:t> necesarios</a:t>
            </a:r>
          </a:p>
          <a:p>
            <a:pPr lvl="2"/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ItemGroup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2"/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DotNetCliToolReference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Microsoft.DotNet.Watcher.Tools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="2.0.0" /&gt;</a:t>
            </a:r>
          </a:p>
          <a:p>
            <a:pPr lvl="2"/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DotNetCliToolReference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dotnet-xunit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="2.3.0" /&gt;</a:t>
            </a:r>
          </a:p>
          <a:p>
            <a:pPr lvl="2"/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&lt;/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ItemGroup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s-ES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Del anterior ejemplo hacer un </a:t>
            </a:r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xunit</a:t>
            </a:r>
            <a:r>
              <a:rPr lang="es-ES" dirty="0"/>
              <a:t> y un </a:t>
            </a:r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watch</a:t>
            </a:r>
            <a:r>
              <a:rPr lang="es-ES" dirty="0"/>
              <a:t> </a:t>
            </a:r>
            <a:r>
              <a:rPr lang="es-ES" dirty="0" err="1"/>
              <a:t>xunit</a:t>
            </a:r>
            <a:r>
              <a:rPr lang="es-ES" dirty="0"/>
              <a:t> para el flujo</a:t>
            </a:r>
          </a:p>
          <a:p>
            <a:pPr marL="1085850" lvl="2" indent="-171450">
              <a:buFontTx/>
              <a:buChar char="-"/>
            </a:pPr>
            <a:r>
              <a:rPr lang="es-ES" dirty="0"/>
              <a:t>Hacer el test para posts como sigue y ver que falla</a:t>
            </a:r>
          </a:p>
          <a:p>
            <a:pPr marL="914400" lvl="2" indent="0">
              <a:buFontTx/>
              <a:buNone/>
            </a:pPr>
            <a:endParaRPr lang="es-ES" dirty="0"/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WebHostBuilder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		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builder.UseStartup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&lt;Startup&gt;();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		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TestServer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		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server.CreateRequest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("api/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			.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PostAsync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()).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StatusCode.Should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().Be(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HttpStatusCode.OK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Incluir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content-type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AddHeader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content-type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después del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CreateRequest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que funcione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- Se podría hablar de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testing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3</a:t>
            </a:r>
          </a:p>
          <a:p>
            <a:pPr marL="628650" lvl="1" indent="-171450">
              <a:buFontTx/>
              <a:buChar char="-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Incluir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ClassFixture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explicar los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porques</a:t>
            </a:r>
            <a:endParaRPr lang="es-E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Incluir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FixtureCollection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explicar los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porques</a:t>
            </a:r>
            <a:endParaRPr lang="es-E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Demo4 </a:t>
            </a:r>
          </a:p>
          <a:p>
            <a:pPr marL="628650" lvl="1" indent="-171450">
              <a:buFontTx/>
              <a:buChar char="-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¿Cómo gestionamos los startup? ¿Presentar diferentes opciones?</a:t>
            </a:r>
          </a:p>
          <a:p>
            <a:pPr marL="1085850" lvl="2" indent="-171450">
              <a:buFontTx/>
              <a:buChar char="-"/>
            </a:pP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Metodos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virtuales y herencia</a:t>
            </a:r>
          </a:p>
          <a:p>
            <a:pPr marL="1085850" lvl="2" indent="-171450">
              <a:buFontTx/>
              <a:buChar char="-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Mayor desacoplamiento</a:t>
            </a:r>
          </a:p>
          <a:p>
            <a:pPr marL="171450" lvl="0" indent="-171450">
              <a:buFontTx/>
              <a:buChar char="-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5</a:t>
            </a:r>
          </a:p>
          <a:p>
            <a:pPr marL="628650" lvl="1" indent="-171450">
              <a:buFontTx/>
              <a:buChar char="-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Temas con la autenticación</a:t>
            </a:r>
          </a:p>
          <a:p>
            <a:pPr marL="171450" lvl="0" indent="-171450">
              <a:buFontTx/>
              <a:buChar char="-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6</a:t>
            </a:r>
          </a:p>
          <a:p>
            <a:pPr marL="628650" lvl="1" indent="-171450">
              <a:buFontTx/>
              <a:buChar char="-"/>
            </a:pPr>
            <a:r>
              <a:rPr lang="es-E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respawn</a:t>
            </a:r>
            <a:endParaRPr lang="es-E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‹#›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 INF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33106" y="1269000"/>
            <a:ext cx="7126255" cy="4320000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912973" y="1269000"/>
            <a:ext cx="0" cy="4320000"/>
          </a:xfrm>
          <a:prstGeom prst="line">
            <a:avLst/>
          </a:prstGeom>
          <a:ln w="50800">
            <a:solidFill>
              <a:srgbClr val="07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2858" y="5193000"/>
            <a:ext cx="2329414" cy="396000"/>
          </a:xfrm>
          <a:prstGeom prst="rect">
            <a:avLst/>
          </a:prstGeom>
        </p:spPr>
      </p:pic>
      <p:sp>
        <p:nvSpPr>
          <p:cNvPr id="8" name="titulo"/>
          <p:cNvSpPr>
            <a:spLocks noGrp="1"/>
          </p:cNvSpPr>
          <p:nvPr>
            <p:ph type="title" hasCustomPrompt="1"/>
          </p:nvPr>
        </p:nvSpPr>
        <p:spPr>
          <a:xfrm>
            <a:off x="914402" y="1268999"/>
            <a:ext cx="2627870" cy="3747843"/>
          </a:xfrm>
        </p:spPr>
        <p:txBody>
          <a:bodyPr numCol="1" anchor="ctr"/>
          <a:lstStyle>
            <a:lvl1pPr algn="r">
              <a:defRPr sz="4000" b="0">
                <a:solidFill>
                  <a:srgbClr val="07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5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29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870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>
                <a:solidFill>
                  <a:srgbClr val="00D0FF"/>
                </a:solidFill>
              </a:rPr>
              <a:t>Qué veremos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  <p:sldLayoutId id="2147483767" r:id="rId20"/>
    <p:sldLayoutId id="2147483768" r:id="rId21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26.10.2017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Plain Concepts </a:t>
            </a:r>
            <a:br>
              <a:rPr lang="es-ES" b="1" dirty="0"/>
            </a:br>
            <a:r>
              <a:rPr lang="es-ES" b="1" dirty="0"/>
              <a:t>Web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Unai Zorrilla Castro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/>
              <a:t>Estrategias de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Dev Lead at Plain Concepts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A78EB1-5267-4C9E-AACF-64D0A40C449E}"/>
              </a:ext>
            </a:extLst>
          </p:cNvPr>
          <p:cNvSpPr txBox="1">
            <a:spLocks/>
          </p:cNvSpPr>
          <p:nvPr/>
        </p:nvSpPr>
        <p:spPr>
          <a:xfrm>
            <a:off x="7944978" y="5024344"/>
            <a:ext cx="1729220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@_</a:t>
            </a:r>
            <a:r>
              <a:rPr lang="es-ES" dirty="0" err="1"/>
              <a:t>unaizc</a:t>
            </a:r>
            <a:r>
              <a:rPr lang="es-E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/>
              <a:t>9:00 – 9:45 Diseño Web</a:t>
            </a:r>
          </a:p>
          <a:p>
            <a:endParaRPr lang="es-ES" b="1" dirty="0"/>
          </a:p>
          <a:p>
            <a:r>
              <a:rPr lang="es-ES" b="1" dirty="0"/>
              <a:t>9:50 - 10:35 Arquitectura de componentes Front. </a:t>
            </a:r>
            <a:r>
              <a:rPr lang="es-ES" b="1" dirty="0" err="1"/>
              <a:t>Typescript</a:t>
            </a:r>
            <a:r>
              <a:rPr lang="es-ES" b="1" dirty="0"/>
              <a:t> y Angular</a:t>
            </a:r>
          </a:p>
          <a:p>
            <a:endParaRPr lang="es-ES" b="1" dirty="0"/>
          </a:p>
          <a:p>
            <a:r>
              <a:rPr lang="es-ES" b="1" dirty="0"/>
              <a:t>10:40 - 11:25 Autenticación. Configuración del inyector de </a:t>
            </a:r>
            <a:r>
              <a:rPr lang="es-ES" b="1" dirty="0" err="1"/>
              <a:t>depencias</a:t>
            </a:r>
            <a:r>
              <a:rPr lang="es-ES" b="1" dirty="0"/>
              <a:t> y controladores</a:t>
            </a:r>
          </a:p>
          <a:p>
            <a:endParaRPr lang="es-ES" b="1" dirty="0"/>
          </a:p>
          <a:p>
            <a:r>
              <a:rPr lang="en-US" b="1" dirty="0"/>
              <a:t>11:25 - 11:45 Break</a:t>
            </a:r>
          </a:p>
          <a:p>
            <a:endParaRPr lang="en-US" b="1" dirty="0"/>
          </a:p>
          <a:p>
            <a:r>
              <a:rPr lang="es-ES" b="1" dirty="0"/>
              <a:t>11:45 - 12:30 Integración de Front con Back. </a:t>
            </a:r>
            <a:r>
              <a:rPr lang="es-ES" b="1" dirty="0" err="1"/>
              <a:t>Nswag</a:t>
            </a:r>
            <a:r>
              <a:rPr lang="es-ES" b="1" dirty="0"/>
              <a:t>: cómo generar los </a:t>
            </a:r>
            <a:r>
              <a:rPr lang="es-ES" b="1" dirty="0" err="1"/>
              <a:t>typing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12:35 - 13:20 Estrategias de </a:t>
            </a:r>
            <a:r>
              <a:rPr lang="es-ES" b="1" dirty="0" err="1"/>
              <a:t>testing</a:t>
            </a:r>
            <a:r>
              <a:rPr lang="es-ES" b="1"/>
              <a:t>. Buenas </a:t>
            </a:r>
            <a:r>
              <a:rPr lang="es-ES" b="1" dirty="0"/>
              <a:t>prácticas.</a:t>
            </a:r>
          </a:p>
          <a:p>
            <a:endParaRPr lang="es-ES" b="1" dirty="0"/>
          </a:p>
          <a:p>
            <a:r>
              <a:rPr lang="es-ES" b="1" dirty="0"/>
              <a:t>13:25 – 14:10 VSTS, ALM, GIT, Integración continua y </a:t>
            </a:r>
            <a:r>
              <a:rPr lang="es-ES" b="1" dirty="0" err="1"/>
              <a:t>deployment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268999"/>
            <a:ext cx="3069832" cy="3747843"/>
          </a:xfrm>
        </p:spPr>
        <p:txBody>
          <a:bodyPr>
            <a:normAutofit/>
          </a:bodyPr>
          <a:lstStyle/>
          <a:p>
            <a:r>
              <a:rPr lang="es-ES" b="1" dirty="0"/>
              <a:t>Plain Concepts Web Day</a:t>
            </a:r>
          </a:p>
        </p:txBody>
      </p:sp>
    </p:spTree>
    <p:extLst>
      <p:ext uri="{BB962C8B-B14F-4D97-AF65-F5344CB8AC3E}">
        <p14:creationId xmlns:p14="http://schemas.microsoft.com/office/powerpoint/2010/main" val="414579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r>
              <a:rPr lang="es-ES" dirty="0"/>
              <a:t> funcionales</a:t>
            </a:r>
          </a:p>
          <a:p>
            <a:r>
              <a:rPr lang="es-ES" dirty="0"/>
              <a:t>Opciones de Startup</a:t>
            </a:r>
          </a:p>
          <a:p>
            <a:r>
              <a:rPr lang="es-ES" dirty="0"/>
              <a:t>Lidiando con la autenticación</a:t>
            </a:r>
          </a:p>
          <a:p>
            <a:r>
              <a:rPr lang="es-ES" dirty="0"/>
              <a:t>Datos.. Datos!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E8016B-B2EE-4C05-BB62-683B3C6C3C08}"/>
              </a:ext>
            </a:extLst>
          </p:cNvPr>
          <p:cNvSpPr/>
          <p:nvPr/>
        </p:nvSpPr>
        <p:spPr>
          <a:xfrm>
            <a:off x="1237342" y="3797787"/>
            <a:ext cx="41883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</a:t>
            </a:r>
            <a:r>
              <a:rPr lang="es-ES" sz="4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WebDayMadrid</a:t>
            </a:r>
            <a:r>
              <a:rPr lang="es-ES" sz="4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s-E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01111" y="1839696"/>
            <a:ext cx="5642610" cy="248663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Talk is cheap …show me the code!</a:t>
            </a:r>
            <a:br>
              <a:rPr lang="en-US" dirty="0"/>
            </a:br>
            <a:br>
              <a:rPr lang="en-US" dirty="0"/>
            </a:br>
            <a:endParaRPr lang="es-E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#NETCore2017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22" name="Marcador de posición de imagen 2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3" r="14827"/>
          <a:stretch/>
        </p:blipFill>
        <p:spPr>
          <a:xfrm>
            <a:off x="7150100" y="0"/>
            <a:ext cx="5041900" cy="6858000"/>
          </a:xfrm>
        </p:spPr>
      </p:pic>
    </p:spTree>
    <p:extLst>
      <p:ext uri="{BB962C8B-B14F-4D97-AF65-F5344CB8AC3E}">
        <p14:creationId xmlns:p14="http://schemas.microsoft.com/office/powerpoint/2010/main" val="17424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¡GRACIAS!</a:t>
            </a:r>
            <a:endParaRPr lang="es-E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microsoft.com/office/2006/metadata/properties"/>
    <ds:schemaRef ds:uri="http://schemas.microsoft.com/office/infopath/2007/PartnerControls"/>
    <ds:schemaRef ds:uri="5cc60d69-a5f6-4f8f-8194-a79b51c73eb9"/>
  </ds:schemaRefs>
</ds:datastoreItem>
</file>

<file path=customXml/itemProps2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17388</TotalTime>
  <Words>214</Words>
  <Application>Microsoft Office PowerPoint</Application>
  <PresentationFormat>Widescreen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Sans</vt:lpstr>
      <vt:lpstr>Calibri</vt:lpstr>
      <vt:lpstr>Helvetica35-Thin</vt:lpstr>
      <vt:lpstr>Tw Cen MT</vt:lpstr>
      <vt:lpstr>Courier New</vt:lpstr>
      <vt:lpstr>Arial</vt:lpstr>
      <vt:lpstr>ThemeLight</vt:lpstr>
      <vt:lpstr>Plain Concepts  Web Day</vt:lpstr>
      <vt:lpstr>Plain Concepts Web Day</vt:lpstr>
      <vt:lpstr>PowerPoint Presentation</vt:lpstr>
      <vt:lpstr>Talk is cheap …show me the code!  </vt:lpstr>
      <vt:lpstr>¡GRACIAS!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Unai Zorrilla Castro</cp:lastModifiedBy>
  <cp:revision>899</cp:revision>
  <dcterms:created xsi:type="dcterms:W3CDTF">2015-09-03T07:07:39Z</dcterms:created>
  <dcterms:modified xsi:type="dcterms:W3CDTF">2017-10-26T08:29:12Z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