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79" r:id="rId3"/>
    <p:sldId id="262" r:id="rId4"/>
    <p:sldId id="263" r:id="rId5"/>
    <p:sldId id="269" r:id="rId6"/>
    <p:sldId id="280" r:id="rId7"/>
    <p:sldId id="282" r:id="rId8"/>
    <p:sldId id="28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E91"/>
    <a:srgbClr val="64B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1DB3A-FE07-12A8-B957-08224150EAF3}" v="298" dt="2020-12-18T04:05:44.827"/>
    <p1510:client id="{03B79542-3C3E-555A-EAB8-3FA5C9EBECD3}" v="744" dt="2020-10-08T04:03:37.176"/>
    <p1510:client id="{06460863-535E-7DE7-96DB-9E983FF4B943}" v="517" dt="2020-10-20T02:43:05.732"/>
    <p1510:client id="{0F18E429-FA79-9EA0-33CB-674C27F6A0BC}" v="721" dt="2020-10-20T00:39:04.708"/>
    <p1510:client id="{2F0BBB3C-D012-15BF-6A94-BC9942121B59}" v="214" dt="2020-10-19T02:42:02.262"/>
    <p1510:client id="{3E864D39-4A07-8795-3F45-81DE3DF99726}" v="53" dt="2020-12-17T06:37:53.729"/>
    <p1510:client id="{3FDF326F-7B48-D9C5-3AAB-1752E8BC534B}" v="15" dt="2020-12-16T01:03:28.867"/>
    <p1510:client id="{4D34ED9C-AAFD-E96E-0192-E94A89F8711D}" v="774" dt="2020-12-18T14:50:38.168"/>
    <p1510:client id="{77799DF7-1221-2CB3-1D52-49D0129FF7D4}" v="67" dt="2020-10-20T12:33:56.836"/>
    <p1510:client id="{A0713F2E-2378-4A76-A364-419CA8056646}" v="1669" dt="2020-10-06T04:58:47.394"/>
    <p1510:client id="{C03A52F7-672A-02E8-F445-11CCF27E1549}" v="17" dt="2020-10-20T13:04:55.523"/>
    <p1510:client id="{D4177B68-8ACC-BAD7-EA86-BB004E1CC6CE}" v="10" dt="2020-10-20T02:43:13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1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1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3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7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3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8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9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15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69" r:id="rId6"/>
    <p:sldLayoutId id="2147483765" r:id="rId7"/>
    <p:sldLayoutId id="2147483766" r:id="rId8"/>
    <p:sldLayoutId id="2147483767" r:id="rId9"/>
    <p:sldLayoutId id="2147483768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1324" y="358581"/>
            <a:ext cx="4843397" cy="3056235"/>
          </a:xfrm>
        </p:spPr>
        <p:txBody>
          <a:bodyPr>
            <a:normAutofit/>
          </a:bodyPr>
          <a:lstStyle/>
          <a:p>
            <a:pPr algn="l"/>
            <a:r>
              <a:rPr lang="es-MX" sz="4400" b="1">
                <a:latin typeface="Leelawadee UI"/>
                <a:cs typeface="Leelawadee UI"/>
              </a:rPr>
              <a:t>Proyecto: </a:t>
            </a:r>
            <a:r>
              <a:rPr lang="es-MX" sz="4400" b="1" err="1">
                <a:latin typeface="Leelawadee UI"/>
                <a:cs typeface="Leelawadee UI"/>
              </a:rPr>
              <a:t>SoC</a:t>
            </a:r>
            <a:br>
              <a:rPr lang="es-MX" sz="4400" b="1">
                <a:latin typeface="Leelawadee UI"/>
              </a:rPr>
            </a:br>
            <a:r>
              <a:rPr lang="es-MX" sz="4400" b="1">
                <a:latin typeface="Leelawadee UI"/>
                <a:cs typeface="Leelawadee UI"/>
              </a:rPr>
              <a:t>Robot cartógrafo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EC85D-F8CA-4FC0-BB3D-8DB0D9CBF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1323" y="3414815"/>
            <a:ext cx="4571999" cy="532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MX" sz="2200" i="1">
                <a:solidFill>
                  <a:srgbClr val="FFFFFF"/>
                </a:solidFill>
              </a:rPr>
              <a:t>Electrónica Digital II - UN 2020</a:t>
            </a:r>
            <a:endParaRPr lang="es-MX" sz="2200" i="1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F514525-E512-42E1-8159-2E6A0EDA5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854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F93B6D9-8432-47C3-B6DE-EDE6951C8588}"/>
              </a:ext>
            </a:extLst>
          </p:cNvPr>
          <p:cNvSpPr txBox="1"/>
          <p:nvPr/>
        </p:nvSpPr>
        <p:spPr>
          <a:xfrm>
            <a:off x="6677891" y="4946073"/>
            <a:ext cx="401781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2000" dirty="0"/>
              <a:t>Juan Pablo </a:t>
            </a:r>
            <a:r>
              <a:rPr lang="es-MX" sz="2000" dirty="0" err="1"/>
              <a:t>Fiagá</a:t>
            </a:r>
          </a:p>
          <a:p>
            <a:r>
              <a:rPr lang="es-MX" sz="2000" dirty="0"/>
              <a:t>Juan David Pabón </a:t>
            </a:r>
            <a:r>
              <a:rPr lang="es-MX" sz="2000" dirty="0" err="1"/>
              <a:t>Hernandez</a:t>
            </a:r>
            <a:r>
              <a:rPr lang="es-ES" sz="2000" dirty="0"/>
              <a:t>​</a:t>
            </a:r>
            <a:br>
              <a:rPr lang="es-ES" sz="2000" dirty="0"/>
            </a:br>
            <a:r>
              <a:rPr lang="es-MX" sz="2000" dirty="0"/>
              <a:t>David </a:t>
            </a:r>
            <a:r>
              <a:rPr lang="es-MX" sz="2000" dirty="0" err="1"/>
              <a:t>Esneyder</a:t>
            </a:r>
            <a:r>
              <a:rPr lang="es-MX" sz="2000" dirty="0"/>
              <a:t> Ramírez Ibarra</a:t>
            </a:r>
            <a:r>
              <a:rPr lang="es-ES" sz="2000" dirty="0"/>
              <a:t>​</a:t>
            </a:r>
            <a:br>
              <a:rPr lang="es-ES" sz="2000" dirty="0"/>
            </a:br>
            <a:r>
              <a:rPr lang="es-MX" sz="2000" dirty="0"/>
              <a:t>David Santiago </a:t>
            </a:r>
            <a:r>
              <a:rPr lang="es-MX" sz="2000" dirty="0" err="1"/>
              <a:t>Viracachá</a:t>
            </a:r>
            <a:r>
              <a:rPr lang="es-MX" sz="2000" dirty="0"/>
              <a:t> Suárez</a:t>
            </a:r>
            <a:r>
              <a:rPr lang="es-ES" sz="2000" dirty="0"/>
              <a:t>​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37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8646922-8A68-431B-9AB4-B413B5BAF8C8}"/>
              </a:ext>
            </a:extLst>
          </p:cNvPr>
          <p:cNvSpPr/>
          <p:nvPr/>
        </p:nvSpPr>
        <p:spPr>
          <a:xfrm>
            <a:off x="683110" y="1788459"/>
            <a:ext cx="7694407" cy="349623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844049" y="1896141"/>
            <a:ext cx="1536917" cy="5493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/>
              <a:t>Procesador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F92DF89-1AD3-4900-BE5D-A04A292C505E}"/>
              </a:ext>
            </a:extLst>
          </p:cNvPr>
          <p:cNvSpPr/>
          <p:nvPr/>
        </p:nvSpPr>
        <p:spPr>
          <a:xfrm>
            <a:off x="3227843" y="357733"/>
            <a:ext cx="2612350" cy="8997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/>
              <a:t>Cámara OV7970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B901563-9140-4E24-A2D8-06FB933D23E3}"/>
              </a:ext>
            </a:extLst>
          </p:cNvPr>
          <p:cNvSpPr/>
          <p:nvPr/>
        </p:nvSpPr>
        <p:spPr>
          <a:xfrm>
            <a:off x="7233334" y="305387"/>
            <a:ext cx="939328" cy="8311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100"/>
              <a:t>Sensor de Ultrasonido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51824F1-D885-4645-865B-BCA13BBE4246}"/>
              </a:ext>
            </a:extLst>
          </p:cNvPr>
          <p:cNvSpPr/>
          <p:nvPr/>
        </p:nvSpPr>
        <p:spPr>
          <a:xfrm>
            <a:off x="6164842" y="305386"/>
            <a:ext cx="948292" cy="8311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400"/>
              <a:t>SERVOMOTOR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1E3394-107E-40CF-9B34-6C5909F19849}"/>
              </a:ext>
            </a:extLst>
          </p:cNvPr>
          <p:cNvSpPr txBox="1"/>
          <p:nvPr/>
        </p:nvSpPr>
        <p:spPr>
          <a:xfrm>
            <a:off x="6062936" y="3142467"/>
            <a:ext cx="2173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MX" dirty="0">
              <a:solidFill>
                <a:srgbClr val="00B0F0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FF2C195-C332-4231-858B-330538E0B4CD}"/>
              </a:ext>
            </a:extLst>
          </p:cNvPr>
          <p:cNvSpPr/>
          <p:nvPr/>
        </p:nvSpPr>
        <p:spPr>
          <a:xfrm>
            <a:off x="6158359" y="1969043"/>
            <a:ext cx="944120" cy="140252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Driver PWM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406F438-B607-4A96-9982-8FC9F8F6CA63}"/>
              </a:ext>
            </a:extLst>
          </p:cNvPr>
          <p:cNvSpPr/>
          <p:nvPr/>
        </p:nvSpPr>
        <p:spPr>
          <a:xfrm>
            <a:off x="7228880" y="1969042"/>
            <a:ext cx="935773" cy="140252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/>
              <a:t>Driver </a:t>
            </a:r>
            <a:r>
              <a:rPr lang="es-MX" sz="1100"/>
              <a:t>Ultrasonido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CB018FF-1260-458C-98A7-AEE09B24FA7C}"/>
              </a:ext>
            </a:extLst>
          </p:cNvPr>
          <p:cNvSpPr/>
          <p:nvPr/>
        </p:nvSpPr>
        <p:spPr>
          <a:xfrm>
            <a:off x="1670488" y="5613586"/>
            <a:ext cx="2099405" cy="1121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/>
              <a:t>Sistema de navegación / movimiento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D654FC8-D529-4F6D-BB50-01D9C4E982B1}"/>
              </a:ext>
            </a:extLst>
          </p:cNvPr>
          <p:cNvSpPr/>
          <p:nvPr/>
        </p:nvSpPr>
        <p:spPr>
          <a:xfrm>
            <a:off x="4649914" y="3953327"/>
            <a:ext cx="1413022" cy="1847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/>
              <a:t>BUS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7258C67-A483-4893-8418-D070F1140FF1}"/>
              </a:ext>
            </a:extLst>
          </p:cNvPr>
          <p:cNvSpPr/>
          <p:nvPr/>
        </p:nvSpPr>
        <p:spPr>
          <a:xfrm>
            <a:off x="4877534" y="1974425"/>
            <a:ext cx="955508" cy="62200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/>
              <a:t>Driver Cámara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B65D167B-7C40-49A3-A361-A0A1CED6C057}"/>
              </a:ext>
            </a:extLst>
          </p:cNvPr>
          <p:cNvSpPr/>
          <p:nvPr/>
        </p:nvSpPr>
        <p:spPr>
          <a:xfrm>
            <a:off x="4102713" y="1974424"/>
            <a:ext cx="727445" cy="62200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/>
              <a:t>Procesamiento de imagen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F096992-DAB0-4551-910B-4627C66FFEF3}"/>
              </a:ext>
            </a:extLst>
          </p:cNvPr>
          <p:cNvSpPr/>
          <p:nvPr/>
        </p:nvSpPr>
        <p:spPr>
          <a:xfrm>
            <a:off x="6985806" y="5660423"/>
            <a:ext cx="865011" cy="1080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/>
              <a:t>Sensor Infrarrojo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0FA59385-25E5-4606-B77E-AC39F2A61EC3}"/>
              </a:ext>
            </a:extLst>
          </p:cNvPr>
          <p:cNvSpPr/>
          <p:nvPr/>
        </p:nvSpPr>
        <p:spPr>
          <a:xfrm>
            <a:off x="6986353" y="4590287"/>
            <a:ext cx="863725" cy="553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/>
              <a:t>Driver </a:t>
            </a:r>
          </a:p>
          <a:p>
            <a:pPr algn="ctr"/>
            <a:r>
              <a:rPr lang="es-MX" sz="1200"/>
              <a:t>Infrarrojo</a:t>
            </a:r>
            <a:endParaRPr lang="es-MX" sz="12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D91A63E-6FEF-48CF-BAB5-36D6A0918126}"/>
              </a:ext>
            </a:extLst>
          </p:cNvPr>
          <p:cNvSpPr txBox="1"/>
          <p:nvPr/>
        </p:nvSpPr>
        <p:spPr>
          <a:xfrm>
            <a:off x="920601" y="4790182"/>
            <a:ext cx="2173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SoC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812917" y="3734259"/>
            <a:ext cx="1536917" cy="5121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/>
              <a:t>memoria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8A233D5D-7DA9-4E1B-A285-585CF70E3519}"/>
              </a:ext>
            </a:extLst>
          </p:cNvPr>
          <p:cNvSpPr/>
          <p:nvPr/>
        </p:nvSpPr>
        <p:spPr>
          <a:xfrm>
            <a:off x="3980348" y="1873294"/>
            <a:ext cx="1954615" cy="1612569"/>
          </a:xfrm>
          <a:prstGeom prst="rect">
            <a:avLst/>
          </a:prstGeom>
          <a:noFill/>
          <a:ln w="28575">
            <a:solidFill>
              <a:srgbClr val="6D6E9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Flecha derecha 2"/>
          <p:cNvSpPr/>
          <p:nvPr/>
        </p:nvSpPr>
        <p:spPr>
          <a:xfrm rot="16200000">
            <a:off x="1809277" y="2727933"/>
            <a:ext cx="2075379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C1E3394-107E-40CF-9B34-6C5909F19849}"/>
              </a:ext>
            </a:extLst>
          </p:cNvPr>
          <p:cNvSpPr txBox="1"/>
          <p:nvPr/>
        </p:nvSpPr>
        <p:spPr>
          <a:xfrm>
            <a:off x="4085818" y="3118420"/>
            <a:ext cx="2173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Driver Cámara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B789276-A39A-44D1-BFA3-70846C6EFFC2}"/>
              </a:ext>
            </a:extLst>
          </p:cNvPr>
          <p:cNvSpPr/>
          <p:nvPr/>
        </p:nvSpPr>
        <p:spPr>
          <a:xfrm>
            <a:off x="4877534" y="2715980"/>
            <a:ext cx="955508" cy="389002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600" dirty="0"/>
              <a:t>Control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2034450" y="4587955"/>
            <a:ext cx="1193818" cy="5424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/>
              <a:t>UART1</a:t>
            </a:r>
          </a:p>
        </p:txBody>
      </p:sp>
      <p:sp>
        <p:nvSpPr>
          <p:cNvPr id="60" name="Flecha derecha 59"/>
          <p:cNvSpPr/>
          <p:nvPr/>
        </p:nvSpPr>
        <p:spPr>
          <a:xfrm>
            <a:off x="6062935" y="3868371"/>
            <a:ext cx="2204981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Flecha derecha 60"/>
          <p:cNvSpPr/>
          <p:nvPr/>
        </p:nvSpPr>
        <p:spPr>
          <a:xfrm rot="10800000">
            <a:off x="2072435" y="2841906"/>
            <a:ext cx="724421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 flipH="1">
            <a:off x="4155214" y="2715591"/>
            <a:ext cx="620397" cy="389780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/>
              <a:t>DMA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758440" y="3951898"/>
            <a:ext cx="1887309" cy="194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F72C310-3B87-4183-B191-5CF3EB650F45}"/>
              </a:ext>
            </a:extLst>
          </p:cNvPr>
          <p:cNvSpPr/>
          <p:nvPr/>
        </p:nvSpPr>
        <p:spPr>
          <a:xfrm>
            <a:off x="3314981" y="1873292"/>
            <a:ext cx="588378" cy="16125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/>
              <a:t>I2C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EF48CDA-FCA7-40C0-944E-06604F080C64}"/>
              </a:ext>
            </a:extLst>
          </p:cNvPr>
          <p:cNvSpPr/>
          <p:nvPr/>
        </p:nvSpPr>
        <p:spPr>
          <a:xfrm>
            <a:off x="1155802" y="2836317"/>
            <a:ext cx="878648" cy="4004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600" dirty="0"/>
              <a:t>bridge</a:t>
            </a:r>
          </a:p>
        </p:txBody>
      </p:sp>
      <p:sp>
        <p:nvSpPr>
          <p:cNvPr id="72" name="Flecha arriba y abajo 71"/>
          <p:cNvSpPr/>
          <p:nvPr/>
        </p:nvSpPr>
        <p:spPr>
          <a:xfrm>
            <a:off x="1393908" y="3270346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Flecha arriba y abajo 72"/>
          <p:cNvSpPr/>
          <p:nvPr/>
        </p:nvSpPr>
        <p:spPr>
          <a:xfrm>
            <a:off x="1393908" y="2430564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Flecha arriba y abajo 74"/>
          <p:cNvSpPr/>
          <p:nvPr/>
        </p:nvSpPr>
        <p:spPr>
          <a:xfrm>
            <a:off x="4711431" y="3503800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Flecha arriba y abajo 75"/>
          <p:cNvSpPr/>
          <p:nvPr/>
        </p:nvSpPr>
        <p:spPr>
          <a:xfrm>
            <a:off x="6442465" y="3431596"/>
            <a:ext cx="401209" cy="522998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8" name="Flecha arriba y abajo 77"/>
          <p:cNvSpPr/>
          <p:nvPr/>
        </p:nvSpPr>
        <p:spPr>
          <a:xfrm>
            <a:off x="7234261" y="4171373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0" name="Flecha arriba y abajo 79"/>
          <p:cNvSpPr/>
          <p:nvPr/>
        </p:nvSpPr>
        <p:spPr>
          <a:xfrm>
            <a:off x="2717128" y="4141972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Flecha arriba y abajo 80"/>
          <p:cNvSpPr/>
          <p:nvPr/>
        </p:nvSpPr>
        <p:spPr>
          <a:xfrm rot="16200000">
            <a:off x="2937399" y="2502202"/>
            <a:ext cx="374934" cy="409757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Flecha arriba y abajo 83"/>
          <p:cNvSpPr/>
          <p:nvPr/>
        </p:nvSpPr>
        <p:spPr>
          <a:xfrm>
            <a:off x="3462949" y="1275904"/>
            <a:ext cx="374934" cy="599999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5" name="Flecha arriba y abajo 84"/>
          <p:cNvSpPr/>
          <p:nvPr/>
        </p:nvSpPr>
        <p:spPr>
          <a:xfrm>
            <a:off x="4785115" y="1279803"/>
            <a:ext cx="374934" cy="599999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Flecha arriba y abajo 86"/>
          <p:cNvSpPr/>
          <p:nvPr/>
        </p:nvSpPr>
        <p:spPr>
          <a:xfrm>
            <a:off x="6445531" y="1172253"/>
            <a:ext cx="374934" cy="691614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Flecha arriba y abajo 87"/>
          <p:cNvSpPr/>
          <p:nvPr/>
        </p:nvSpPr>
        <p:spPr>
          <a:xfrm>
            <a:off x="7577852" y="1190711"/>
            <a:ext cx="374934" cy="691614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Flecha arriba y abajo 90"/>
          <p:cNvSpPr/>
          <p:nvPr/>
        </p:nvSpPr>
        <p:spPr>
          <a:xfrm>
            <a:off x="7202760" y="5141493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5F096992-DAB0-4551-910B-4627C66FFEF3}"/>
              </a:ext>
            </a:extLst>
          </p:cNvPr>
          <p:cNvSpPr/>
          <p:nvPr/>
        </p:nvSpPr>
        <p:spPr>
          <a:xfrm>
            <a:off x="5388071" y="5658012"/>
            <a:ext cx="865011" cy="1080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/>
              <a:t>LEDS</a:t>
            </a:r>
          </a:p>
        </p:txBody>
      </p:sp>
      <p:sp>
        <p:nvSpPr>
          <p:cNvPr id="93" name="Flecha arriba y abajo 92"/>
          <p:cNvSpPr/>
          <p:nvPr/>
        </p:nvSpPr>
        <p:spPr>
          <a:xfrm>
            <a:off x="2494978" y="5118953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01821" y="1506757"/>
            <a:ext cx="3219427" cy="3056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err="1">
                <a:latin typeface="Leelawadee UI"/>
                <a:cs typeface="Leelawadee UI"/>
              </a:rPr>
              <a:t>SoC</a:t>
            </a:r>
            <a:br>
              <a:rPr lang="es-MX" b="1">
                <a:latin typeface="Leelawadee UI"/>
              </a:rPr>
            </a:br>
            <a:r>
              <a:rPr lang="es-MX" b="1">
                <a:latin typeface="Leelawadee UI"/>
                <a:cs typeface="Leelawadee UI"/>
              </a:rPr>
              <a:t>Robot cartógrafo</a:t>
            </a:r>
          </a:p>
        </p:txBody>
      </p:sp>
      <p:sp>
        <p:nvSpPr>
          <p:cNvPr id="66" name="Flecha arriba y abajo 65"/>
          <p:cNvSpPr/>
          <p:nvPr/>
        </p:nvSpPr>
        <p:spPr>
          <a:xfrm>
            <a:off x="5632338" y="5143012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Flecha arriba y abajo 75">
            <a:extLst>
              <a:ext uri="{FF2B5EF4-FFF2-40B4-BE49-F238E27FC236}">
                <a16:creationId xmlns:a16="http://schemas.microsoft.com/office/drawing/2014/main" id="{DF71D3B8-3CD8-460D-959C-BD9C8071D9FE}"/>
              </a:ext>
            </a:extLst>
          </p:cNvPr>
          <p:cNvSpPr/>
          <p:nvPr/>
        </p:nvSpPr>
        <p:spPr>
          <a:xfrm>
            <a:off x="7440947" y="3418458"/>
            <a:ext cx="401209" cy="522998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4A93664B-ACFB-4CFB-921F-945B5678D31D}"/>
              </a:ext>
            </a:extLst>
          </p:cNvPr>
          <p:cNvSpPr/>
          <p:nvPr/>
        </p:nvSpPr>
        <p:spPr>
          <a:xfrm>
            <a:off x="5383526" y="4577149"/>
            <a:ext cx="863725" cy="56642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/>
              <a:t>GPIO</a:t>
            </a:r>
            <a:endParaRPr lang="es-ES"/>
          </a:p>
        </p:txBody>
      </p:sp>
      <p:sp>
        <p:nvSpPr>
          <p:cNvPr id="55" name="Flecha arriba y abajo 77">
            <a:extLst>
              <a:ext uri="{FF2B5EF4-FFF2-40B4-BE49-F238E27FC236}">
                <a16:creationId xmlns:a16="http://schemas.microsoft.com/office/drawing/2014/main" id="{46094F0E-4C57-4180-93B9-480D0A947575}"/>
              </a:ext>
            </a:extLst>
          </p:cNvPr>
          <p:cNvSpPr/>
          <p:nvPr/>
        </p:nvSpPr>
        <p:spPr>
          <a:xfrm>
            <a:off x="5631433" y="4131959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139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80143" y="159700"/>
            <a:ext cx="3219427" cy="3056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err="1">
                <a:latin typeface="Leelawadee UI"/>
                <a:cs typeface="Leelawadee UI"/>
              </a:rPr>
              <a:t>Memory</a:t>
            </a:r>
            <a:r>
              <a:rPr lang="es-MX" b="1">
                <a:latin typeface="Leelawadee UI"/>
                <a:cs typeface="Leelawadee UI"/>
              </a:rPr>
              <a:t> </a:t>
            </a:r>
            <a:r>
              <a:rPr lang="es-MX" b="1" err="1">
                <a:latin typeface="Leelawadee UI"/>
                <a:cs typeface="Leelawadee UI"/>
              </a:rPr>
              <a:t>map</a:t>
            </a:r>
            <a:br>
              <a:rPr lang="es-MX" b="1">
                <a:latin typeface="Leelawadee UI"/>
              </a:rPr>
            </a:br>
            <a:r>
              <a:rPr lang="es-MX" b="1">
                <a:latin typeface="Leelawadee UI"/>
                <a:cs typeface="Leelawadee UI"/>
              </a:rPr>
              <a:t>Robot cartógrafo</a:t>
            </a:r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879229"/>
              </p:ext>
            </p:extLst>
          </p:nvPr>
        </p:nvGraphicFramePr>
        <p:xfrm>
          <a:off x="2392746" y="773494"/>
          <a:ext cx="4059842" cy="5026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9921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2029921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2634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u="none" strike="noStrike" dirty="0">
                          <a:effectLst/>
                        </a:rPr>
                        <a:t>ULTRASONIDO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b="0" i="0" u="none" strike="noStrike" noProof="0" dirty="0">
                          <a:effectLst/>
                        </a:rPr>
                        <a:t>0x82008000</a:t>
                      </a:r>
                      <a:endParaRPr lang="es-MX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293270"/>
                  </a:ext>
                </a:extLst>
              </a:tr>
              <a:tr h="2634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u="none" strike="noStrike" dirty="0">
                          <a:effectLst/>
                        </a:rPr>
                        <a:t>PWM_CNTRL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b="0" i="0" u="none" strike="noStrike" noProof="0" dirty="0">
                          <a:effectLst/>
                        </a:rPr>
                        <a:t>0x82007800</a:t>
                      </a:r>
                      <a:endParaRPr lang="es-MX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035157"/>
                  </a:ext>
                </a:extLst>
              </a:tr>
              <a:tr h="2634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900" u="none" strike="noStrike" dirty="0">
                          <a:effectLst/>
                        </a:rPr>
                        <a:t>INFRARROJO_CNTRL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b="0" i="0" u="none" strike="noStrike" noProof="0" dirty="0">
                          <a:effectLst/>
                        </a:rPr>
                        <a:t>0x82007000</a:t>
                      </a:r>
                      <a:endParaRPr lang="es-MX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8115"/>
                  </a:ext>
                </a:extLst>
              </a:tr>
              <a:tr h="2634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u="none" strike="noStrike" dirty="0">
                          <a:effectLst/>
                        </a:rPr>
                        <a:t>UART1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b="0" i="0" u="none" strike="noStrike" noProof="0" dirty="0">
                          <a:effectLst/>
                        </a:rPr>
                        <a:t>0x82006800</a:t>
                      </a:r>
                      <a:endParaRPr lang="es-MX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6725"/>
                  </a:ext>
                </a:extLst>
              </a:tr>
              <a:tr h="2634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u="none" strike="noStrike" dirty="0">
                          <a:effectLst/>
                        </a:rPr>
                        <a:t>UART1_PHY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b="0" i="0" u="none" strike="noStrike" noProof="0" dirty="0">
                          <a:effectLst/>
                        </a:rPr>
                        <a:t>0x82006000</a:t>
                      </a:r>
                      <a:endParaRPr lang="es-MX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219553"/>
                  </a:ext>
                </a:extLst>
              </a:tr>
              <a:tr h="2634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u="none" strike="noStrike" dirty="0">
                          <a:effectLst/>
                        </a:rPr>
                        <a:t>VGA_CNTRL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b="0" i="0" u="none" strike="noStrike" noProof="0" dirty="0">
                          <a:effectLst/>
                        </a:rPr>
                        <a:t>0x82005800</a:t>
                      </a:r>
                      <a:endParaRPr lang="es-MX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948763"/>
                  </a:ext>
                </a:extLst>
              </a:tr>
              <a:tr h="2634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u="none" strike="noStrike" dirty="0">
                          <a:effectLst/>
                        </a:rPr>
                        <a:t>LEDRGB_2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b="0" i="0" u="none" strike="noStrike" noProof="0" dirty="0">
                          <a:effectLst/>
                        </a:rPr>
                        <a:t>0x82005000</a:t>
                      </a:r>
                      <a:endParaRPr lang="es-MX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672429"/>
                  </a:ext>
                </a:extLst>
              </a:tr>
              <a:tr h="2634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u="none" strike="noStrike" dirty="0">
                          <a:effectLst/>
                        </a:rPr>
                        <a:t>LEDRGB_1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b="0" i="0" u="none" strike="noStrike" noProof="0" dirty="0">
                          <a:effectLst/>
                        </a:rPr>
                        <a:t>0x82004800</a:t>
                      </a:r>
                      <a:endParaRPr lang="es-MX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563028"/>
                  </a:ext>
                </a:extLst>
              </a:tr>
              <a:tr h="2634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u="none" strike="noStrike" dirty="0">
                          <a:effectLst/>
                        </a:rPr>
                        <a:t>DISPLAY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b="0" i="0" u="none" strike="noStrike" noProof="0" dirty="0">
                          <a:effectLst/>
                        </a:rPr>
                        <a:t>0x82004000</a:t>
                      </a:r>
                      <a:endParaRPr lang="es-MX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864263"/>
                  </a:ext>
                </a:extLst>
              </a:tr>
              <a:tr h="2634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u="none" strike="noStrike" dirty="0">
                          <a:effectLst/>
                        </a:rPr>
                        <a:t>BUTTONS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b="0" i="0" u="none" strike="noStrike" noProof="0" dirty="0">
                          <a:effectLst/>
                        </a:rPr>
                        <a:t>0x82003800</a:t>
                      </a:r>
                      <a:endParaRPr lang="es-MX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237272"/>
                  </a:ext>
                </a:extLst>
              </a:tr>
              <a:tr h="2634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u="none" strike="noStrike" dirty="0">
                          <a:effectLst/>
                        </a:rPr>
                        <a:t>SWITCHS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b="0" i="0" u="none" strike="noStrike" noProof="0" dirty="0">
                          <a:effectLst/>
                        </a:rPr>
                        <a:t>0x82003000</a:t>
                      </a:r>
                      <a:endParaRPr lang="es-MX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017642"/>
                  </a:ext>
                </a:extLst>
              </a:tr>
              <a:tr h="2634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u="none" strike="noStrike" dirty="0">
                          <a:effectLst/>
                        </a:rPr>
                        <a:t>LEDS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b="0" i="0" u="none" strike="noStrike" noProof="0" dirty="0">
                          <a:effectLst/>
                        </a:rPr>
                        <a:t>0x82002800</a:t>
                      </a:r>
                      <a:endParaRPr lang="es-MX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57174"/>
                  </a:ext>
                </a:extLst>
              </a:tr>
              <a:tr h="2634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u="none" strike="noStrike" dirty="0">
                          <a:effectLst/>
                        </a:rPr>
                        <a:t>TIMER0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b="0" i="0" u="none" strike="noStrike" noProof="0" dirty="0">
                          <a:effectLst/>
                        </a:rPr>
                        <a:t>0x82002000</a:t>
                      </a:r>
                      <a:endParaRPr lang="es-MX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236794"/>
                  </a:ext>
                </a:extLst>
              </a:tr>
              <a:tr h="2634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u="none" strike="noStrike" dirty="0">
                          <a:effectLst/>
                        </a:rPr>
                        <a:t>UART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b="0" i="0" u="none" strike="noStrike" noProof="0" dirty="0">
                          <a:effectLst/>
                        </a:rPr>
                        <a:t>0x82001800</a:t>
                      </a:r>
                      <a:endParaRPr lang="es-MX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608379"/>
                  </a:ext>
                </a:extLst>
              </a:tr>
              <a:tr h="2634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u="none" strike="noStrike" dirty="0">
                          <a:effectLst/>
                        </a:rPr>
                        <a:t>UART_PHY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b="0" i="0" u="none" strike="noStrike" noProof="0" dirty="0">
                          <a:effectLst/>
                        </a:rPr>
                        <a:t>0x82001000</a:t>
                      </a:r>
                      <a:endParaRPr lang="es-MX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852230"/>
                  </a:ext>
                </a:extLst>
              </a:tr>
              <a:tr h="2634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u="none" strike="noStrike" dirty="0">
                          <a:effectLst/>
                        </a:rPr>
                        <a:t>CTRL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b="0" i="0" u="none" strike="noStrike" noProof="0" dirty="0">
                          <a:effectLst/>
                        </a:rPr>
                        <a:t>0x82000000</a:t>
                      </a:r>
                      <a:endParaRPr lang="es-MX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895156"/>
                  </a:ext>
                </a:extLst>
              </a:tr>
              <a:tr h="2634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u="none" strike="noStrike" dirty="0">
                          <a:effectLst/>
                        </a:rPr>
                        <a:t>MAIN_RAM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b="0" i="0" u="none" strike="noStrike" noProof="0" dirty="0">
                          <a:effectLst/>
                          <a:latin typeface="Avenir Next LT Pro"/>
                        </a:rPr>
                        <a:t>0x40000000</a:t>
                      </a:r>
                      <a:endParaRPr lang="es-MX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022777"/>
                  </a:ext>
                </a:extLst>
              </a:tr>
              <a:tr h="2634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u="none" strike="noStrike" dirty="0">
                          <a:effectLst/>
                        </a:rPr>
                        <a:t>SRAM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b="0" i="0" u="none" strike="noStrike" noProof="0" dirty="0">
                          <a:effectLst/>
                          <a:latin typeface="Avenir Next LT Pro"/>
                        </a:rPr>
                        <a:t>0x01000000</a:t>
                      </a:r>
                      <a:endParaRPr lang="es-MX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52860"/>
                  </a:ext>
                </a:extLst>
              </a:tr>
              <a:tr h="28375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u="none" strike="noStrike" dirty="0">
                          <a:effectLst/>
                        </a:rPr>
                        <a:t>ROM</a:t>
                      </a:r>
                      <a:endParaRPr lang="es-MX"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100" b="0" i="0" u="none" strike="noStrike" noProof="0" dirty="0">
                          <a:effectLst/>
                          <a:latin typeface="Avenir Next LT Pro"/>
                        </a:rPr>
                        <a:t>0x00000000</a:t>
                      </a:r>
                      <a:endParaRPr lang="es-MX"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47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28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80143" y="159701"/>
            <a:ext cx="3219427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err="1">
                <a:latin typeface="Leelawadee UI"/>
                <a:cs typeface="Leelawadee UI"/>
              </a:rPr>
              <a:t>uart</a:t>
            </a:r>
            <a:endParaRPr lang="es-MX" b="1">
              <a:latin typeface="Leelawadee UI"/>
              <a:cs typeface="Leelawadee UI"/>
            </a:endParaRP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779701"/>
              </p:ext>
            </p:extLst>
          </p:nvPr>
        </p:nvGraphicFramePr>
        <p:xfrm>
          <a:off x="1050108" y="598157"/>
          <a:ext cx="1574800" cy="1089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4785278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2962862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0935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1898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53345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baud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8499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3406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0x08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47328"/>
                  </a:ext>
                </a:extLst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6166006" y="1138646"/>
            <a:ext cx="1445623" cy="65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RX</a:t>
            </a:r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6156957" y="1968138"/>
            <a:ext cx="1445623" cy="65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TX</a:t>
            </a:r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6166005" y="2793276"/>
            <a:ext cx="1445623" cy="71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BAUD_GEN</a:t>
            </a:r>
            <a:endParaRPr lang="es-CO"/>
          </a:p>
        </p:txBody>
      </p:sp>
      <p:sp>
        <p:nvSpPr>
          <p:cNvPr id="3" name="Rectángulo 2"/>
          <p:cNvSpPr/>
          <p:nvPr/>
        </p:nvSpPr>
        <p:spPr>
          <a:xfrm>
            <a:off x="3108080" y="341401"/>
            <a:ext cx="5059680" cy="343149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/>
          <p:nvPr/>
        </p:nvCxnSpPr>
        <p:spPr>
          <a:xfrm>
            <a:off x="8107680" y="1863635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8107680" y="2921727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401241" y="168781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RX_PIN</a:t>
            </a:r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9401241" y="270479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TX_PIN</a:t>
            </a:r>
            <a:endParaRPr lang="es-CO"/>
          </a:p>
        </p:txBody>
      </p:sp>
      <p:cxnSp>
        <p:nvCxnSpPr>
          <p:cNvPr id="20" name="Conector recto 19"/>
          <p:cNvCxnSpPr/>
          <p:nvPr/>
        </p:nvCxnSpPr>
        <p:spPr>
          <a:xfrm>
            <a:off x="1750424" y="3476536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2238952" y="31072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err="1"/>
              <a:t>clk</a:t>
            </a:r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3323424" y="1102723"/>
            <a:ext cx="1153431" cy="2388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Bus interface</a:t>
            </a:r>
            <a:endParaRPr lang="es-CO"/>
          </a:p>
        </p:txBody>
      </p:sp>
      <p:pic>
        <p:nvPicPr>
          <p:cNvPr id="2050" name="Picture 2" descr="UART Explained | Dev 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424" y="3840789"/>
            <a:ext cx="4657810" cy="294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ángulo 25"/>
          <p:cNvSpPr/>
          <p:nvPr/>
        </p:nvSpPr>
        <p:spPr>
          <a:xfrm>
            <a:off x="4589146" y="688054"/>
            <a:ext cx="151528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/>
              <a:t>Status </a:t>
            </a:r>
            <a:r>
              <a:rPr lang="es-CO" err="1"/>
              <a:t>reg</a:t>
            </a:r>
            <a:r>
              <a:rPr lang="es-CO"/>
              <a:t>           </a:t>
            </a:r>
            <a:r>
              <a:rPr lang="es-CO" sz="1400"/>
              <a:t>1. </a:t>
            </a:r>
            <a:r>
              <a:rPr lang="es-CO" sz="1400" err="1"/>
              <a:t>tx_busy</a:t>
            </a:r>
            <a:endParaRPr lang="es-CO" sz="1400"/>
          </a:p>
          <a:p>
            <a:r>
              <a:rPr lang="es-CO" sz="1400"/>
              <a:t>2. </a:t>
            </a:r>
            <a:r>
              <a:rPr lang="es-CO" sz="1400" err="1"/>
              <a:t>rx_error</a:t>
            </a:r>
            <a:endParaRPr lang="es-CO" sz="1400"/>
          </a:p>
          <a:p>
            <a:r>
              <a:rPr lang="es-CO" sz="1400"/>
              <a:t>3. </a:t>
            </a:r>
            <a:r>
              <a:rPr lang="es-CO" sz="1400" err="1"/>
              <a:t>rx_avail</a:t>
            </a:r>
            <a:endParaRPr lang="es-CO" sz="1400"/>
          </a:p>
          <a:p>
            <a:endParaRPr lang="es-ES"/>
          </a:p>
          <a:p>
            <a:r>
              <a:rPr lang="es-ES"/>
              <a:t>Control </a:t>
            </a:r>
            <a:r>
              <a:rPr lang="es-ES" err="1"/>
              <a:t>reg</a:t>
            </a:r>
            <a:endParaRPr lang="es-ES"/>
          </a:p>
          <a:p>
            <a:r>
              <a:rPr lang="es-ES" sz="1400"/>
              <a:t>1. </a:t>
            </a:r>
            <a:r>
              <a:rPr lang="es-ES" sz="1400" err="1"/>
              <a:t>tx_init</a:t>
            </a:r>
            <a:endParaRPr lang="es-CO" sz="1400"/>
          </a:p>
          <a:p>
            <a:endParaRPr lang="es-CO"/>
          </a:p>
          <a:p>
            <a:r>
              <a:rPr lang="es-ES" err="1"/>
              <a:t>RX_reg</a:t>
            </a:r>
            <a:endParaRPr lang="es-ES"/>
          </a:p>
          <a:p>
            <a:r>
              <a:rPr lang="es-ES" err="1"/>
              <a:t>TX_reg</a:t>
            </a:r>
            <a:endParaRPr lang="es-ES"/>
          </a:p>
          <a:p>
            <a:r>
              <a:rPr lang="es-ES" err="1"/>
              <a:t>BAUD_reg</a:t>
            </a:r>
            <a:endParaRPr lang="es-CO"/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31985"/>
              </p:ext>
            </p:extLst>
          </p:nvPr>
        </p:nvGraphicFramePr>
        <p:xfrm>
          <a:off x="1044752" y="1685473"/>
          <a:ext cx="1574800" cy="1089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4785278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29628626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UCR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0935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1898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53345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RXTX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8499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3406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0x00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47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96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880143" y="159701"/>
            <a:ext cx="3219427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latin typeface="Leelawadee UI"/>
                <a:cs typeface="Leelawadee UI"/>
              </a:rPr>
              <a:t>GPIO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179320" y="984069"/>
            <a:ext cx="5928361" cy="350665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/>
          <p:nvPr/>
        </p:nvCxnSpPr>
        <p:spPr>
          <a:xfrm>
            <a:off x="7945585" y="2203995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341836" y="193190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err="1"/>
              <a:t>gpio</a:t>
            </a:r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2304403" y="1146810"/>
            <a:ext cx="1153431" cy="32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Bus interface</a:t>
            </a:r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2883" t="3981" r="334" b="12266"/>
          <a:stretch/>
        </p:blipFill>
        <p:spPr>
          <a:xfrm>
            <a:off x="3457834" y="1146810"/>
            <a:ext cx="4487751" cy="3221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249849" y="4953000"/>
          <a:ext cx="15748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WRITE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0x08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READ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0x04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DIR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0x00 +base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90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753142" y="194337"/>
            <a:ext cx="3438791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latin typeface="Leelawadee UI"/>
                <a:cs typeface="Leelawadee UI"/>
              </a:rPr>
              <a:t>Ultrasonido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179320" y="984069"/>
            <a:ext cx="5928361" cy="440663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/>
          <p:cNvCxnSpPr/>
          <p:nvPr/>
        </p:nvCxnSpPr>
        <p:spPr>
          <a:xfrm>
            <a:off x="7945585" y="2203995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341836" y="1931901"/>
            <a:ext cx="71205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CO" dirty="0"/>
              <a:t>Echo</a:t>
            </a:r>
            <a:endParaRPr lang="es-MX" dirty="0"/>
          </a:p>
        </p:txBody>
      </p:sp>
      <p:sp>
        <p:nvSpPr>
          <p:cNvPr id="24" name="Rectángulo 23"/>
          <p:cNvSpPr/>
          <p:nvPr/>
        </p:nvSpPr>
        <p:spPr>
          <a:xfrm>
            <a:off x="2304403" y="1146809"/>
            <a:ext cx="1153431" cy="386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937621"/>
              </p:ext>
            </p:extLst>
          </p:nvPr>
        </p:nvGraphicFramePr>
        <p:xfrm>
          <a:off x="339538" y="3001631"/>
          <a:ext cx="15748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distancia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256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662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0x08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1490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8647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390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0x04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5549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cxnSp>
        <p:nvCxnSpPr>
          <p:cNvPr id="10" name="Conector recto 9"/>
          <p:cNvCxnSpPr/>
          <p:nvPr/>
        </p:nvCxnSpPr>
        <p:spPr>
          <a:xfrm>
            <a:off x="8107681" y="3560355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5724236" y="1542036"/>
            <a:ext cx="2382985" cy="323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Bloque Ultrasonido</a:t>
            </a:r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9405258" y="3379752"/>
            <a:ext cx="94301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CO" dirty="0" err="1"/>
              <a:t>Trigger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B789276-A39A-44D1-BFA3-70846C6EFFC2}"/>
              </a:ext>
            </a:extLst>
          </p:cNvPr>
          <p:cNvSpPr/>
          <p:nvPr/>
        </p:nvSpPr>
        <p:spPr>
          <a:xfrm>
            <a:off x="3727930" y="1335480"/>
            <a:ext cx="1592373" cy="315145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s-MX" sz="2000" dirty="0" err="1"/>
              <a:t>Reg</a:t>
            </a:r>
            <a:r>
              <a:rPr lang="es-MX" sz="2000" dirty="0"/>
              <a:t> </a:t>
            </a:r>
            <a:r>
              <a:rPr lang="es-MX" sz="2000" dirty="0" err="1"/>
              <a:t>Read</a:t>
            </a:r>
            <a:endParaRPr lang="es-MX" sz="2000" dirty="0"/>
          </a:p>
          <a:p>
            <a:endParaRPr lang="es-MX" sz="1600" dirty="0"/>
          </a:p>
          <a:p>
            <a:r>
              <a:rPr lang="es-MX" sz="1600" dirty="0"/>
              <a:t>done</a:t>
            </a:r>
            <a:endParaRPr lang="es-MX" dirty="0"/>
          </a:p>
          <a:p>
            <a:r>
              <a:rPr lang="es-MX" sz="1600" dirty="0"/>
              <a:t>distancia</a:t>
            </a:r>
          </a:p>
          <a:p>
            <a:endParaRPr lang="es-MX" sz="2000"/>
          </a:p>
          <a:p>
            <a:r>
              <a:rPr lang="es-MX" sz="2000" dirty="0" err="1"/>
              <a:t>Reg</a:t>
            </a:r>
            <a:r>
              <a:rPr lang="es-MX" sz="2000" dirty="0"/>
              <a:t> </a:t>
            </a:r>
            <a:r>
              <a:rPr lang="es-MX" sz="2000" dirty="0" err="1"/>
              <a:t>Write</a:t>
            </a:r>
            <a:endParaRPr lang="es-MX" sz="2000" dirty="0"/>
          </a:p>
          <a:p>
            <a:endParaRPr lang="es-MX" sz="1600"/>
          </a:p>
          <a:p>
            <a:r>
              <a:rPr lang="es-MX" sz="1600" dirty="0"/>
              <a:t>orden</a:t>
            </a:r>
          </a:p>
        </p:txBody>
      </p:sp>
    </p:spTree>
    <p:extLst>
      <p:ext uri="{BB962C8B-B14F-4D97-AF65-F5344CB8AC3E}">
        <p14:creationId xmlns:p14="http://schemas.microsoft.com/office/powerpoint/2010/main" val="33839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753142" y="194337"/>
            <a:ext cx="3438791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latin typeface="Leelawadee UI"/>
                <a:cs typeface="Leelawadee UI"/>
              </a:rPr>
              <a:t>Servomotor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2179320" y="984069"/>
            <a:ext cx="5928361" cy="440663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2304403" y="1146809"/>
            <a:ext cx="1153431" cy="386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94754"/>
              </p:ext>
            </p:extLst>
          </p:nvPr>
        </p:nvGraphicFramePr>
        <p:xfrm>
          <a:off x="339538" y="3001631"/>
          <a:ext cx="15748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cxnSp>
        <p:nvCxnSpPr>
          <p:cNvPr id="10" name="Conector recto 9"/>
          <p:cNvCxnSpPr/>
          <p:nvPr/>
        </p:nvCxnSpPr>
        <p:spPr>
          <a:xfrm>
            <a:off x="8049954" y="3017719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5666509" y="1980763"/>
            <a:ext cx="2382985" cy="186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PWM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9451440" y="2837116"/>
            <a:ext cx="142539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CO" dirty="0"/>
              <a:t>Servomotor</a:t>
            </a:r>
            <a:endParaRPr lang="es-MX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B789276-A39A-44D1-BFA3-70846C6EFFC2}"/>
              </a:ext>
            </a:extLst>
          </p:cNvPr>
          <p:cNvSpPr/>
          <p:nvPr/>
        </p:nvSpPr>
        <p:spPr>
          <a:xfrm>
            <a:off x="3727930" y="1335480"/>
            <a:ext cx="1592373" cy="315145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s-MX" sz="2000"/>
          </a:p>
          <a:p>
            <a:r>
              <a:rPr lang="es-MX" sz="2000" dirty="0" err="1"/>
              <a:t>Reg</a:t>
            </a:r>
            <a:r>
              <a:rPr lang="es-MX" sz="2000" dirty="0"/>
              <a:t> </a:t>
            </a:r>
            <a:r>
              <a:rPr lang="es-MX" sz="2000" dirty="0" err="1"/>
              <a:t>Write</a:t>
            </a:r>
            <a:endParaRPr lang="es-MX" sz="2000" dirty="0"/>
          </a:p>
          <a:p>
            <a:endParaRPr lang="es-MX" sz="1600"/>
          </a:p>
          <a:p>
            <a:r>
              <a:rPr lang="es-MX" sz="1600" dirty="0"/>
              <a:t>orden</a:t>
            </a:r>
          </a:p>
        </p:txBody>
      </p:sp>
    </p:spTree>
    <p:extLst>
      <p:ext uri="{BB962C8B-B14F-4D97-AF65-F5344CB8AC3E}">
        <p14:creationId xmlns:p14="http://schemas.microsoft.com/office/powerpoint/2010/main" val="310064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>
            <a:extLst>
              <a:ext uri="{FF2B5EF4-FFF2-40B4-BE49-F238E27FC236}">
                <a16:creationId xmlns:a16="http://schemas.microsoft.com/office/drawing/2014/main" id="{C01FA6CF-3CA5-43F5-A47B-F93E4FA4E03F}"/>
              </a:ext>
            </a:extLst>
          </p:cNvPr>
          <p:cNvSpPr txBox="1">
            <a:spLocks/>
          </p:cNvSpPr>
          <p:nvPr/>
        </p:nvSpPr>
        <p:spPr>
          <a:xfrm>
            <a:off x="8753142" y="194337"/>
            <a:ext cx="3438791" cy="170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latin typeface="Leelawadee UI"/>
                <a:cs typeface="Leelawadee UI"/>
              </a:rPr>
              <a:t>Infrarrojo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2179320" y="984069"/>
            <a:ext cx="5928361" cy="440663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2304403" y="1146809"/>
            <a:ext cx="1153431" cy="386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 interface</a:t>
            </a:r>
            <a:endParaRPr lang="es-CO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51873"/>
              </p:ext>
            </p:extLst>
          </p:nvPr>
        </p:nvGraphicFramePr>
        <p:xfrm>
          <a:off x="339538" y="3001631"/>
          <a:ext cx="15748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75106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3652954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distancia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5856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602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0x00 +base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2570"/>
                  </a:ext>
                </a:extLst>
              </a:tr>
            </a:tbl>
          </a:graphicData>
        </a:graphic>
      </p:graphicFrame>
      <p:cxnSp>
        <p:nvCxnSpPr>
          <p:cNvPr id="10" name="Conector recto 9"/>
          <p:cNvCxnSpPr/>
          <p:nvPr/>
        </p:nvCxnSpPr>
        <p:spPr>
          <a:xfrm>
            <a:off x="8049954" y="3017719"/>
            <a:ext cx="1297577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5666509" y="1980763"/>
            <a:ext cx="2382985" cy="186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Módulo Infrarrojo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9451440" y="2837116"/>
            <a:ext cx="115230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CO" dirty="0"/>
              <a:t>Infrarrojo</a:t>
            </a:r>
            <a:endParaRPr lang="es-MX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B789276-A39A-44D1-BFA3-70846C6EFFC2}"/>
              </a:ext>
            </a:extLst>
          </p:cNvPr>
          <p:cNvSpPr/>
          <p:nvPr/>
        </p:nvSpPr>
        <p:spPr>
          <a:xfrm>
            <a:off x="3727930" y="1335480"/>
            <a:ext cx="1592373" cy="315145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s-MX" sz="2000"/>
          </a:p>
          <a:p>
            <a:r>
              <a:rPr lang="es-MX" sz="2000" dirty="0" err="1"/>
              <a:t>Reg</a:t>
            </a:r>
            <a:r>
              <a:rPr lang="es-MX" sz="2000" dirty="0"/>
              <a:t> </a:t>
            </a:r>
            <a:r>
              <a:rPr lang="es-MX" sz="2000" dirty="0" err="1"/>
              <a:t>Read</a:t>
            </a:r>
          </a:p>
          <a:p>
            <a:endParaRPr lang="es-MX" sz="1600"/>
          </a:p>
          <a:p>
            <a:r>
              <a:rPr lang="es-MX" sz="1600" dirty="0"/>
              <a:t>distancia</a:t>
            </a:r>
          </a:p>
        </p:txBody>
      </p:sp>
    </p:spTree>
    <p:extLst>
      <p:ext uri="{BB962C8B-B14F-4D97-AF65-F5344CB8AC3E}">
        <p14:creationId xmlns:p14="http://schemas.microsoft.com/office/powerpoint/2010/main" val="76828722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8E8E2"/>
      </a:lt2>
      <a:accent1>
        <a:srgbClr val="9698C6"/>
      </a:accent1>
      <a:accent2>
        <a:srgbClr val="7F9ABA"/>
      </a:accent2>
      <a:accent3>
        <a:srgbClr val="81ABB1"/>
      </a:accent3>
      <a:accent4>
        <a:srgbClr val="78B09F"/>
      </a:accent4>
      <a:accent5>
        <a:srgbClr val="84AE90"/>
      </a:accent5>
      <a:accent6>
        <a:srgbClr val="80B179"/>
      </a:accent6>
      <a:hlink>
        <a:srgbClr val="878552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PebbleVTI</vt:lpstr>
      <vt:lpstr>Proyecto: SoC Robot cartógrafo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UECCI</dc:creator>
  <cp:revision>244</cp:revision>
  <dcterms:created xsi:type="dcterms:W3CDTF">2020-10-06T01:59:45Z</dcterms:created>
  <dcterms:modified xsi:type="dcterms:W3CDTF">2020-12-18T14:50:46Z</dcterms:modified>
</cp:coreProperties>
</file>