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1" r:id="rId3"/>
    <p:sldId id="260" r:id="rId4"/>
    <p:sldId id="262" r:id="rId5"/>
    <p:sldId id="269" r:id="rId6"/>
    <p:sldId id="264" r:id="rId7"/>
    <p:sldId id="270" r:id="rId8"/>
    <p:sldId id="279" r:id="rId9"/>
    <p:sldId id="266" r:id="rId10"/>
    <p:sldId id="267" r:id="rId11"/>
    <p:sldId id="265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3DE"/>
    <a:srgbClr val="6D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-file/1380136/ETC/HC-SR04/1" TargetMode="External"/><Relationship Id="rId2" Type="http://schemas.openxmlformats.org/officeDocument/2006/relationships/hyperlink" Target="http://www.dejazzer.com/eigenpi/digital_camera/digital_came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endiendoarduino.wordpress.com/2017/07/09/i2c/#:~:text=En%20las%20placas%20Arduino%20con,si%20es%20master%20o%20slave&amp;text=onRequest()%20%E2%80%93%20Llama%20a%20una,solicita%20datos%20de%20un%20maest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301" y="1348709"/>
            <a:ext cx="4843397" cy="1275623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/>
                <a:cs typeface="Leelawadee UI"/>
              </a:rPr>
              <a:t>Proyecto: </a:t>
            </a:r>
            <a:r>
              <a:rPr lang="es-MX" sz="4400" b="1" dirty="0" err="1">
                <a:latin typeface="Leelawadee UI"/>
                <a:cs typeface="Leelawadee UI"/>
              </a:rPr>
              <a:t>SoC</a:t>
            </a:r>
            <a:br>
              <a:rPr lang="es-MX" sz="4400" b="1" dirty="0">
                <a:latin typeface="Leelawadee UI"/>
              </a:rPr>
            </a:br>
            <a:r>
              <a:rPr lang="es-MX" sz="4400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2704503"/>
            <a:ext cx="4571999" cy="5323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s-MX" sz="2200" i="1" dirty="0">
                <a:solidFill>
                  <a:srgbClr val="0070C0"/>
                </a:solidFill>
              </a:rPr>
              <a:t>Electrónica Digital II - UN 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F0D1E2-4CF5-4280-8CC9-0B411A1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1" y="184881"/>
            <a:ext cx="2313992" cy="99881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937438E-7D89-4C40-8DBF-BAD34397919C}"/>
              </a:ext>
            </a:extLst>
          </p:cNvPr>
          <p:cNvSpPr txBox="1">
            <a:spLocks/>
          </p:cNvSpPr>
          <p:nvPr/>
        </p:nvSpPr>
        <p:spPr>
          <a:xfrm>
            <a:off x="8710186" y="4462277"/>
            <a:ext cx="2943748" cy="998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8D4FAB-0EFD-4810-8D7C-A6058D53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36" y="3771693"/>
            <a:ext cx="2105847" cy="1902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E1AAA7-9D90-4271-A076-CEC355CC4ED8}"/>
              </a:ext>
            </a:extLst>
          </p:cNvPr>
          <p:cNvSpPr txBox="1"/>
          <p:nvPr/>
        </p:nvSpPr>
        <p:spPr>
          <a:xfrm>
            <a:off x="1017433" y="4542448"/>
            <a:ext cx="2187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Jhian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Ramos Lopez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Camilo </a:t>
            </a:r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Jaimes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Reyes</a:t>
            </a: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E8CA2-4747-44E7-B9AF-4B9BB4FB9F40}"/>
              </a:ext>
            </a:extLst>
          </p:cNvPr>
          <p:cNvSpPr txBox="1"/>
          <p:nvPr/>
        </p:nvSpPr>
        <p:spPr>
          <a:xfrm>
            <a:off x="3182422" y="454244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Juan Esteban Bustos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Julián Enrique Tovar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16925" y="3012687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815338" y="1333174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499221" y="1147263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16924" y="2256004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176041" y="2621707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206314" y="291139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8096763" y="3415805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8105788" y="2991513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5220828" y="3258276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229548" y="380861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229548" y="354733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5220828" y="3909394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5193193" y="2384415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7489793" y="2072466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633270" y="137643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4597400" y="137643"/>
            <a:ext cx="2997200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7295277" y="982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823428" y="18770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9016020" y="2891131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79552" y="1381937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677369" y="1245949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2"/>
          <a:srcRect l="21667" t="21799" r="22024" b="14286"/>
          <a:stretch/>
        </p:blipFill>
        <p:spPr>
          <a:xfrm>
            <a:off x="486050" y="1332909"/>
            <a:ext cx="4703098" cy="30028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3FAF1C3-320E-43FD-B80B-36805E44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9506"/>
              </p:ext>
            </p:extLst>
          </p:nvPr>
        </p:nvGraphicFramePr>
        <p:xfrm>
          <a:off x="1641826" y="4467939"/>
          <a:ext cx="15748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166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48634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olor</a:t>
                      </a:r>
                    </a:p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FE3BE0BF-AA85-4656-8BC3-2AAE432A7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49780"/>
              </p:ext>
            </p:extLst>
          </p:nvPr>
        </p:nvGraphicFramePr>
        <p:xfrm>
          <a:off x="3444014" y="4469611"/>
          <a:ext cx="15748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0x0C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892" y="418098"/>
            <a:ext cx="3220720" cy="1012635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I2C</a:t>
            </a:r>
            <a:endParaRPr lang="es-CO" sz="4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54755" y="2683540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SCL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54913" y="2313563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145576" y="2224133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Cámara OV7670</a:t>
            </a:r>
            <a:endParaRPr lang="es-CO" dirty="0"/>
          </a:p>
        </p:txBody>
      </p:sp>
      <p:cxnSp>
        <p:nvCxnSpPr>
          <p:cNvPr id="13" name="Conector recto 12"/>
          <p:cNvCxnSpPr>
            <a:cxnSpLocks/>
          </p:cNvCxnSpPr>
          <p:nvPr/>
        </p:nvCxnSpPr>
        <p:spPr>
          <a:xfrm>
            <a:off x="6483274" y="3056696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>
            <a:off x="6483274" y="4160869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67480-8CB0-4EFA-BB3A-70DAF0BE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07" y="4503085"/>
            <a:ext cx="3123770" cy="15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E8186EF-51B0-450D-B315-076919F68BE3}"/>
              </a:ext>
            </a:extLst>
          </p:cNvPr>
          <p:cNvSpPr txBox="1">
            <a:spLocks/>
          </p:cNvSpPr>
          <p:nvPr/>
        </p:nvSpPr>
        <p:spPr>
          <a:xfrm>
            <a:off x="1895982" y="2573761"/>
            <a:ext cx="3220720" cy="738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Arduino UNO</a:t>
            </a:r>
          </a:p>
        </p:txBody>
      </p:sp>
      <p:pic>
        <p:nvPicPr>
          <p:cNvPr id="16" name="Picture 2" descr="Impl1">
            <a:extLst>
              <a:ext uri="{FF2B5EF4-FFF2-40B4-BE49-F238E27FC236}">
                <a16:creationId xmlns:a16="http://schemas.microsoft.com/office/drawing/2014/main" id="{13E29767-5829-4474-9371-7984E0274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0870245" y="2573761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ARD UNO R3 | Osaka Electronics">
            <a:extLst>
              <a:ext uri="{FF2B5EF4-FFF2-40B4-BE49-F238E27FC236}">
                <a16:creationId xmlns:a16="http://schemas.microsoft.com/office/drawing/2014/main" id="{4E0250BF-088E-4131-8761-919BFF194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0060"/>
          <a:stretch/>
        </p:blipFill>
        <p:spPr bwMode="auto">
          <a:xfrm>
            <a:off x="8693422" y="2573761"/>
            <a:ext cx="1923048" cy="14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95E72-EA1B-407F-9DF4-21021DFCA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2"/>
          <a:stretch/>
        </p:blipFill>
        <p:spPr bwMode="auto">
          <a:xfrm>
            <a:off x="885626" y="3246641"/>
            <a:ext cx="5329669" cy="2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972573" y="92209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UART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0353"/>
              </p:ext>
            </p:extLst>
          </p:nvPr>
        </p:nvGraphicFramePr>
        <p:xfrm>
          <a:off x="1040250" y="1029552"/>
          <a:ext cx="15748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418046" y="878587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RX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408997" y="1708079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TX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6418045" y="2533217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BAUD_GEN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67760" y="1796143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67760" y="2888171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65337" y="16250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RX_PIN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465337" y="27035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TX_PIN</a:t>
            </a:r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1810503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clk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271815" y="903544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b="2873"/>
          <a:stretch/>
        </p:blipFill>
        <p:spPr bwMode="auto">
          <a:xfrm>
            <a:off x="3226366" y="3915146"/>
            <a:ext cx="4823108" cy="240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856302" y="512657"/>
            <a:ext cx="12486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Status </a:t>
            </a:r>
            <a:r>
              <a:rPr lang="es-CO" dirty="0" err="1"/>
              <a:t>reg</a:t>
            </a:r>
            <a:r>
              <a:rPr lang="es-CO" dirty="0"/>
              <a:t>           </a:t>
            </a:r>
            <a:r>
              <a:rPr lang="es-CO" sz="1400" dirty="0"/>
              <a:t>1. </a:t>
            </a:r>
            <a:r>
              <a:rPr lang="es-CO" sz="1400" dirty="0" err="1"/>
              <a:t>tx_busy</a:t>
            </a:r>
            <a:endParaRPr lang="es-CO" sz="1400" dirty="0"/>
          </a:p>
          <a:p>
            <a:r>
              <a:rPr lang="es-CO" sz="1400" dirty="0"/>
              <a:t>2. </a:t>
            </a:r>
            <a:r>
              <a:rPr lang="es-CO" sz="1400" dirty="0" err="1"/>
              <a:t>rx_error</a:t>
            </a:r>
            <a:endParaRPr lang="es-CO" sz="1400" dirty="0"/>
          </a:p>
          <a:p>
            <a:r>
              <a:rPr lang="es-CO" sz="1400" dirty="0"/>
              <a:t>3. </a:t>
            </a:r>
            <a:r>
              <a:rPr lang="es-CO" sz="1400" dirty="0" err="1"/>
              <a:t>rx_avail</a:t>
            </a:r>
            <a:endParaRPr lang="es-CO" sz="1400" dirty="0"/>
          </a:p>
          <a:p>
            <a:endParaRPr lang="es-ES" dirty="0"/>
          </a:p>
          <a:p>
            <a:r>
              <a:rPr lang="es-ES" dirty="0"/>
              <a:t>Control </a:t>
            </a:r>
            <a:r>
              <a:rPr lang="es-ES" dirty="0" err="1"/>
              <a:t>reg</a:t>
            </a:r>
            <a:endParaRPr lang="es-ES" dirty="0"/>
          </a:p>
          <a:p>
            <a:r>
              <a:rPr lang="es-ES" sz="1400" dirty="0"/>
              <a:t>1. </a:t>
            </a:r>
            <a:r>
              <a:rPr lang="es-ES" sz="1400" dirty="0" err="1"/>
              <a:t>tx_init</a:t>
            </a:r>
            <a:endParaRPr lang="es-CO" sz="1400" dirty="0"/>
          </a:p>
          <a:p>
            <a:endParaRPr lang="es-CO" dirty="0"/>
          </a:p>
          <a:p>
            <a:r>
              <a:rPr lang="es-ES" dirty="0" err="1"/>
              <a:t>RX_reg</a:t>
            </a:r>
            <a:endParaRPr lang="es-ES" dirty="0"/>
          </a:p>
          <a:p>
            <a:r>
              <a:rPr lang="es-ES" dirty="0" err="1"/>
              <a:t>TX_reg</a:t>
            </a:r>
            <a:endParaRPr lang="es-ES" dirty="0"/>
          </a:p>
          <a:p>
            <a:r>
              <a:rPr lang="es-ES" dirty="0" err="1"/>
              <a:t>BAUD_reg</a:t>
            </a:r>
            <a:endParaRPr lang="es-CO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EA5E-35FF-49B0-B606-3AF2372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2307-E742-447F-A72A-F18E86CD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hlinkClick r:id="rId2"/>
              </a:rPr>
              <a:t>http://www.dejazzer.com/eigenpi/digital_camera/digital_camera.html</a:t>
            </a:r>
            <a:endParaRPr lang="es-CO" dirty="0"/>
          </a:p>
          <a:p>
            <a:r>
              <a:rPr lang="es-CO" dirty="0">
                <a:hlinkClick r:id="rId3"/>
              </a:rPr>
              <a:t>https://datasheetspdf.com/pdf-file/1380136/ETC/HC-SR04/1</a:t>
            </a:r>
            <a:endParaRPr lang="es-CO" dirty="0"/>
          </a:p>
          <a:p>
            <a:r>
              <a:rPr lang="es-CO" dirty="0">
                <a:hlinkClick r:id="rId4"/>
              </a:rPr>
              <a:t>https://aprendiendoarduino.wordpress.com/2017/07/09/i2c/#:~:text=En%20las%20placas%20Arduino%20con,si%20es%20master%20o%20slave&amp;text=onRequest()%20%E2%80%93%20Llama%20a%20una,solicita%20datos%20de%20un%20maestro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1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693185" y="352087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>
                <a:solidFill>
                  <a:srgbClr val="0070C0"/>
                </a:solidFill>
              </a:rPr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SERVOMOTOR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Driver Radar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45222" y="1995318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15743" y="1995317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Driver PWM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6141670" y="2707081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coordenadas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BUS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6F0B73-E971-4B6C-8FDB-F1A4757C29B5}"/>
              </a:ext>
            </a:extLst>
          </p:cNvPr>
          <p:cNvCxnSpPr>
            <a:cxnSpLocks/>
          </p:cNvCxnSpPr>
          <p:nvPr/>
        </p:nvCxnSpPr>
        <p:spPr>
          <a:xfrm flipH="1" flipV="1">
            <a:off x="6636443" y="2598320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768D93-6924-477F-B550-C4770C3F9A89}"/>
              </a:ext>
            </a:extLst>
          </p:cNvPr>
          <p:cNvCxnSpPr>
            <a:cxnSpLocks/>
          </p:cNvCxnSpPr>
          <p:nvPr/>
        </p:nvCxnSpPr>
        <p:spPr>
          <a:xfrm flipH="1" flipV="1">
            <a:off x="7703285" y="2597643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rgbClr val="0070C0"/>
                </a:solidFill>
              </a:rPr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677849" y="5634144"/>
            <a:ext cx="790358" cy="9184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5685348" y="4562993"/>
            <a:ext cx="2582568" cy="5589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GPIO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440" y="4771428"/>
            <a:ext cx="64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</a:rPr>
              <a:t>SoC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698426" y="4600650"/>
            <a:ext cx="71590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854837" y="4595506"/>
            <a:ext cx="725145" cy="5305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724462" y="4586246"/>
            <a:ext cx="939723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VGA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044018" y="2836317"/>
            <a:ext cx="990432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4027699" y="4153311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876016" y="35235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7491201" y="4125608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4941760" y="415789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2868912" y="413626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4" name="Flecha arriba y abajo 83"/>
          <p:cNvSpPr/>
          <p:nvPr/>
        </p:nvSpPr>
        <p:spPr>
          <a:xfrm>
            <a:off x="3693184" y="1236518"/>
            <a:ext cx="392633" cy="60879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745486" y="5111321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211540" y="5641194"/>
            <a:ext cx="669265" cy="911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LEDS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4063775" y="5635429"/>
            <a:ext cx="512430" cy="8746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VGA</a:t>
            </a:r>
          </a:p>
        </p:txBody>
      </p:sp>
      <p:sp>
        <p:nvSpPr>
          <p:cNvPr id="95" name="Flecha arriba y abajo 94"/>
          <p:cNvSpPr/>
          <p:nvPr/>
        </p:nvSpPr>
        <p:spPr>
          <a:xfrm>
            <a:off x="4102713" y="512652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err="1">
                <a:latin typeface="Leelawadee UI"/>
                <a:cs typeface="Leelawadee UI"/>
              </a:rPr>
              <a:t>SoC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5639997" y="51407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693581D7-A9C3-4B74-8B21-C008AF7796BC}"/>
              </a:ext>
            </a:extLst>
          </p:cNvPr>
          <p:cNvSpPr/>
          <p:nvPr/>
        </p:nvSpPr>
        <p:spPr>
          <a:xfrm>
            <a:off x="5952392" y="5634144"/>
            <a:ext cx="669265" cy="911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MP3</a:t>
            </a:r>
          </a:p>
        </p:txBody>
      </p:sp>
      <p:sp>
        <p:nvSpPr>
          <p:cNvPr id="82" name="Flecha arriba y abajo 65">
            <a:extLst>
              <a:ext uri="{FF2B5EF4-FFF2-40B4-BE49-F238E27FC236}">
                <a16:creationId xmlns:a16="http://schemas.microsoft.com/office/drawing/2014/main" id="{C9DCD3E5-5A72-46D4-A2BD-8A62B8084B7A}"/>
              </a:ext>
            </a:extLst>
          </p:cNvPr>
          <p:cNvSpPr/>
          <p:nvPr/>
        </p:nvSpPr>
        <p:spPr>
          <a:xfrm>
            <a:off x="6162441" y="51407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994E114-E2FA-44D9-BCAB-5259742822F6}"/>
              </a:ext>
            </a:extLst>
          </p:cNvPr>
          <p:cNvSpPr/>
          <p:nvPr/>
        </p:nvSpPr>
        <p:spPr>
          <a:xfrm>
            <a:off x="7524399" y="5610683"/>
            <a:ext cx="790358" cy="9184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Motores</a:t>
            </a:r>
          </a:p>
        </p:txBody>
      </p:sp>
      <p:sp>
        <p:nvSpPr>
          <p:cNvPr id="97" name="Flecha arriba y abajo 90">
            <a:extLst>
              <a:ext uri="{FF2B5EF4-FFF2-40B4-BE49-F238E27FC236}">
                <a16:creationId xmlns:a16="http://schemas.microsoft.com/office/drawing/2014/main" id="{2935740D-0750-4CEC-9897-4D5252C08CC9}"/>
              </a:ext>
            </a:extLst>
          </p:cNvPr>
          <p:cNvSpPr/>
          <p:nvPr/>
        </p:nvSpPr>
        <p:spPr>
          <a:xfrm>
            <a:off x="7740074" y="5128305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897993" y="300631"/>
            <a:ext cx="4790114" cy="142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Leelawadee UI"/>
                <a:cs typeface="Leelawadee UI"/>
              </a:rPr>
              <a:t>Memory</a:t>
            </a:r>
            <a:r>
              <a:rPr lang="es-MX" b="1" dirty="0">
                <a:latin typeface="Leelawadee UI"/>
                <a:cs typeface="Leelawadee UI"/>
              </a:rPr>
              <a:t> </a:t>
            </a:r>
            <a:r>
              <a:rPr lang="es-MX" b="1" dirty="0" err="1">
                <a:latin typeface="Leelawadee UI"/>
                <a:cs typeface="Leelawadee UI"/>
              </a:rPr>
              <a:t>map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8" y="177268"/>
            <a:ext cx="2216880" cy="5862956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4429"/>
              </p:ext>
            </p:extLst>
          </p:nvPr>
        </p:nvGraphicFramePr>
        <p:xfrm>
          <a:off x="5308600" y="4807165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74581"/>
              </p:ext>
            </p:extLst>
          </p:nvPr>
        </p:nvGraphicFramePr>
        <p:xfrm>
          <a:off x="5308600" y="2870245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3" name="Flecha derecha 42"/>
          <p:cNvSpPr/>
          <p:nvPr/>
        </p:nvSpPr>
        <p:spPr>
          <a:xfrm rot="21252099">
            <a:off x="2962752" y="3592830"/>
            <a:ext cx="2185832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Flecha derecha 89"/>
          <p:cNvSpPr/>
          <p:nvPr/>
        </p:nvSpPr>
        <p:spPr>
          <a:xfrm rot="835286">
            <a:off x="2961900" y="4598160"/>
            <a:ext cx="218753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7790134" y="4834848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tx_busy</a:t>
            </a:r>
            <a:r>
              <a:rPr lang="es-CO" dirty="0"/>
              <a:t>, </a:t>
            </a:r>
            <a:r>
              <a:rPr lang="es-CO" dirty="0" err="1"/>
              <a:t>rx_error</a:t>
            </a:r>
            <a:r>
              <a:rPr lang="es-CO" dirty="0"/>
              <a:t>, </a:t>
            </a:r>
            <a:r>
              <a:rPr lang="es-CO" dirty="0" err="1"/>
              <a:t>rx_avail</a:t>
            </a:r>
            <a:endParaRPr lang="es-CO" dirty="0"/>
          </a:p>
        </p:txBody>
      </p:sp>
      <p:sp>
        <p:nvSpPr>
          <p:cNvPr id="49" name="Flecha derecha 48"/>
          <p:cNvSpPr/>
          <p:nvPr/>
        </p:nvSpPr>
        <p:spPr>
          <a:xfrm>
            <a:off x="7003882" y="5019514"/>
            <a:ext cx="786252" cy="7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64840" y="2175306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9693201" y="321056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1029392" y="305966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IR_IO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889923" y="233804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952"/>
              </p:ext>
            </p:extLst>
          </p:nvPr>
        </p:nvGraphicFramePr>
        <p:xfrm>
          <a:off x="1465182" y="2511027"/>
          <a:ext cx="1574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Distancia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pasar1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8A93211-848F-42C0-B7B2-9F04E6B25639}"/>
              </a:ext>
            </a:extLst>
          </p:cNvPr>
          <p:cNvSpPr txBox="1"/>
          <p:nvPr/>
        </p:nvSpPr>
        <p:spPr>
          <a:xfrm>
            <a:off x="5214680" y="2497471"/>
            <a:ext cx="311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</a:t>
            </a:r>
            <a:r>
              <a:rPr lang="es-MX" dirty="0" err="1"/>
              <a:t>reg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 err="1"/>
              <a:t>Rst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pasar1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Status </a:t>
            </a:r>
            <a:r>
              <a:rPr lang="es-MX" dirty="0" err="1"/>
              <a:t>reg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Distancia</a:t>
            </a:r>
          </a:p>
          <a:p>
            <a:pPr marL="342900" indent="-342900">
              <a:buAutoNum type="arabicPeriod"/>
            </a:pPr>
            <a:r>
              <a:rPr lang="es-MX" dirty="0"/>
              <a:t>Descarga</a:t>
            </a:r>
          </a:p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89737E-4303-404C-B701-DD4580A226F8}"/>
              </a:ext>
            </a:extLst>
          </p:cNvPr>
          <p:cNvSpPr/>
          <p:nvPr/>
        </p:nvSpPr>
        <p:spPr>
          <a:xfrm>
            <a:off x="8174708" y="2630330"/>
            <a:ext cx="1224227" cy="118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574295-6E32-449D-B5A0-46435E912B2D}"/>
              </a:ext>
            </a:extLst>
          </p:cNvPr>
          <p:cNvSpPr/>
          <p:nvPr/>
        </p:nvSpPr>
        <p:spPr>
          <a:xfrm>
            <a:off x="8174709" y="4033526"/>
            <a:ext cx="1224227" cy="118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MP3</a:t>
            </a:r>
            <a:endParaRPr lang="es-CO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944983-85C7-47B7-8A01-80F4428FE980}"/>
              </a:ext>
            </a:extLst>
          </p:cNvPr>
          <p:cNvCxnSpPr/>
          <p:nvPr/>
        </p:nvCxnSpPr>
        <p:spPr>
          <a:xfrm>
            <a:off x="9669744" y="462726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35E37A-30C5-4DC6-8CF4-28DC2B197AF3}"/>
              </a:ext>
            </a:extLst>
          </p:cNvPr>
          <p:cNvSpPr txBox="1"/>
          <p:nvPr/>
        </p:nvSpPr>
        <p:spPr>
          <a:xfrm>
            <a:off x="11029391" y="444178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salida1</a:t>
            </a: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4C0596A-0A0C-41C5-9D63-ADD1E6F9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19" y="5161300"/>
            <a:ext cx="1779869" cy="10413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F53FC0-9750-46CB-A20E-B1E2590FC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50" t="23427" r="2793" b="26748"/>
          <a:stretch/>
        </p:blipFill>
        <p:spPr>
          <a:xfrm>
            <a:off x="1729952" y="3949042"/>
            <a:ext cx="671042" cy="10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9197898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1" y="848610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97" y="3754600"/>
            <a:ext cx="5160487" cy="22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55" y="1124585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ltrasonic Sensor Hc Sr04 Arduino Uno">
            <a:extLst>
              <a:ext uri="{FF2B5EF4-FFF2-40B4-BE49-F238E27FC236}">
                <a16:creationId xmlns:a16="http://schemas.microsoft.com/office/drawing/2014/main" id="{AC63E949-FD9B-45AF-BB27-06A0BE14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5" y="3614298"/>
            <a:ext cx="4350660" cy="239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1" y="218721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85412" y="196085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PWM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37667"/>
              </p:ext>
            </p:extLst>
          </p:nvPr>
        </p:nvGraphicFramePr>
        <p:xfrm>
          <a:off x="424656" y="1787392"/>
          <a:ext cx="1574800" cy="538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0x0C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ULTRASONIDO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85412" y="337568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TRIG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858904" y="1401970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p</a:t>
            </a:r>
            <a:r>
              <a:rPr lang="es-CO" dirty="0" err="1"/>
              <a:t>wm</a:t>
            </a:r>
            <a:endParaRPr lang="es-CO" dirty="0"/>
          </a:p>
          <a:p>
            <a:r>
              <a:rPr lang="es-CO" dirty="0"/>
              <a:t>orden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0A70835-C326-4E8B-BA39-1BFECB54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5494"/>
              </p:ext>
            </p:extLst>
          </p:nvPr>
        </p:nvGraphicFramePr>
        <p:xfrm>
          <a:off x="362223" y="337906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D24B1BA2-A2A3-492C-A5BE-85E762B76EC0}"/>
              </a:ext>
            </a:extLst>
          </p:cNvPr>
          <p:cNvSpPr txBox="1"/>
          <p:nvPr/>
        </p:nvSpPr>
        <p:spPr>
          <a:xfrm>
            <a:off x="3706134" y="3196563"/>
            <a:ext cx="189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 </a:t>
            </a:r>
            <a:r>
              <a:rPr lang="es-CO" dirty="0" err="1"/>
              <a:t>reg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Orden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Rst</a:t>
            </a:r>
            <a:endParaRPr lang="es-CO" dirty="0"/>
          </a:p>
          <a:p>
            <a:endParaRPr lang="es-CO" dirty="0"/>
          </a:p>
          <a:p>
            <a:r>
              <a:rPr lang="es-CO" dirty="0"/>
              <a:t>Status </a:t>
            </a:r>
            <a:r>
              <a:rPr lang="es-CO" dirty="0" err="1"/>
              <a:t>reg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Done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d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D85CA9-72E6-4FFF-98C1-45BA36691B8F}"/>
              </a:ext>
            </a:extLst>
          </p:cNvPr>
          <p:cNvCxnSpPr/>
          <p:nvPr/>
        </p:nvCxnSpPr>
        <p:spPr>
          <a:xfrm>
            <a:off x="8107680" y="4103280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8435AA5-49FA-405C-A187-A55F495F99EB}"/>
              </a:ext>
            </a:extLst>
          </p:cNvPr>
          <p:cNvSpPr txBox="1"/>
          <p:nvPr/>
        </p:nvSpPr>
        <p:spPr>
          <a:xfrm>
            <a:off x="9474871" y="3868793"/>
            <a:ext cx="7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0196" y="669307"/>
            <a:ext cx="5716259" cy="703779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Motores</a:t>
            </a:r>
            <a:endParaRPr lang="es-CO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9D13722-FC52-4E48-9268-B728F9F7494A}"/>
              </a:ext>
            </a:extLst>
          </p:cNvPr>
          <p:cNvSpPr/>
          <p:nvPr/>
        </p:nvSpPr>
        <p:spPr>
          <a:xfrm>
            <a:off x="3431465" y="2175306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834A2EC-519B-4702-B052-F052701493D1}"/>
              </a:ext>
            </a:extLst>
          </p:cNvPr>
          <p:cNvCxnSpPr/>
          <p:nvPr/>
        </p:nvCxnSpPr>
        <p:spPr>
          <a:xfrm>
            <a:off x="9359826" y="3928632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5650D40-CE8E-404D-9F96-87D7E375D53A}"/>
              </a:ext>
            </a:extLst>
          </p:cNvPr>
          <p:cNvSpPr txBox="1"/>
          <p:nvPr/>
        </p:nvSpPr>
        <p:spPr>
          <a:xfrm>
            <a:off x="10657834" y="37439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[0:3] Salida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FC478EC-A976-4EFF-A412-29D93F9E08CC}"/>
              </a:ext>
            </a:extLst>
          </p:cNvPr>
          <p:cNvSpPr/>
          <p:nvPr/>
        </p:nvSpPr>
        <p:spPr>
          <a:xfrm>
            <a:off x="3579670" y="231763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E53358-DE8C-4BCF-A973-25A3F586784D}"/>
              </a:ext>
            </a:extLst>
          </p:cNvPr>
          <p:cNvSpPr txBox="1"/>
          <p:nvPr/>
        </p:nvSpPr>
        <p:spPr>
          <a:xfrm>
            <a:off x="5034601" y="3304994"/>
            <a:ext cx="3114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</a:t>
            </a:r>
            <a:r>
              <a:rPr lang="es-MX" dirty="0" err="1"/>
              <a:t>reg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Entrada</a:t>
            </a:r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40" name="Imagen 39" descr="Rueda + Motor DC 6V con Reductor (Relacion 1:48) – Electronica de Nicaragua">
            <a:extLst>
              <a:ext uri="{FF2B5EF4-FFF2-40B4-BE49-F238E27FC236}">
                <a16:creationId xmlns:a16="http://schemas.microsoft.com/office/drawing/2014/main" id="{072970DB-B64E-4521-87C0-60254FE4BA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60" y="4043658"/>
            <a:ext cx="1589405" cy="1638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BE06BE72-D345-4D6F-8AF2-A7997224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4488"/>
              </p:ext>
            </p:extLst>
          </p:nvPr>
        </p:nvGraphicFramePr>
        <p:xfrm>
          <a:off x="1617263" y="2872755"/>
          <a:ext cx="1574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Entrada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45FDBF1F-105D-4B0A-BB78-7988DECD8F13}"/>
              </a:ext>
            </a:extLst>
          </p:cNvPr>
          <p:cNvSpPr/>
          <p:nvPr/>
        </p:nvSpPr>
        <p:spPr>
          <a:xfrm>
            <a:off x="8054423" y="231763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683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Resultado de imagen para pinout ov7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5" y="2165344"/>
            <a:ext cx="1946523" cy="26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redondeado 50"/>
          <p:cNvSpPr/>
          <p:nvPr/>
        </p:nvSpPr>
        <p:spPr>
          <a:xfrm>
            <a:off x="1241368" y="589280"/>
            <a:ext cx="1982650" cy="460163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mpl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731313" y="815457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28423" y="338434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26837" y="170483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28372" y="1518920"/>
            <a:ext cx="6197388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628423" y="262766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7540" y="299336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017813" y="3283051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6365462" y="3787462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6374487" y="3363170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32327" y="3629933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41047" y="418027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041047" y="391899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032327" y="428105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3004692" y="275607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301292" y="244412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382534" y="533358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106776" y="135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34927" y="22487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7284719" y="3262788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513416" y="1653964"/>
            <a:ext cx="2274400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946068" y="1617606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9892EE-F682-4274-AC13-3334B184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7" y="5387686"/>
            <a:ext cx="4962525" cy="781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F096A4-AD7C-4509-AF1B-009EE2BF0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38" y="5154826"/>
            <a:ext cx="5133975" cy="1028700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2BD6EAAF-69D1-41A6-9273-424DB9B00A87}"/>
              </a:ext>
            </a:extLst>
          </p:cNvPr>
          <p:cNvSpPr txBox="1">
            <a:spLocks/>
          </p:cNvSpPr>
          <p:nvPr/>
        </p:nvSpPr>
        <p:spPr>
          <a:xfrm>
            <a:off x="5928466" y="248726"/>
            <a:ext cx="2997200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Cámara</a:t>
            </a:r>
          </a:p>
        </p:txBody>
      </p:sp>
    </p:spTree>
    <p:extLst>
      <p:ext uri="{BB962C8B-B14F-4D97-AF65-F5344CB8AC3E}">
        <p14:creationId xmlns:p14="http://schemas.microsoft.com/office/powerpoint/2010/main" val="3207649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</TotalTime>
  <Words>445</Words>
  <Application>Microsoft Office PowerPoint</Application>
  <PresentationFormat>Panorámica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Leelawadee UI</vt:lpstr>
      <vt:lpstr>Retrospección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Motores</vt:lpstr>
      <vt:lpstr>Presentación de PowerPoint</vt:lpstr>
      <vt:lpstr>Presentación de PowerPoint</vt:lpstr>
      <vt:lpstr>I2C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Ramos Lopez Wendy Samantha</cp:lastModifiedBy>
  <cp:revision>1134</cp:revision>
  <dcterms:created xsi:type="dcterms:W3CDTF">2020-10-06T01:59:45Z</dcterms:created>
  <dcterms:modified xsi:type="dcterms:W3CDTF">2021-08-18T21:33:16Z</dcterms:modified>
</cp:coreProperties>
</file>