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61" r:id="rId3"/>
    <p:sldId id="260" r:id="rId4"/>
    <p:sldId id="262" r:id="rId5"/>
    <p:sldId id="263" r:id="rId6"/>
    <p:sldId id="269" r:id="rId7"/>
    <p:sldId id="264" r:id="rId8"/>
    <p:sldId id="270" r:id="rId9"/>
    <p:sldId id="265" r:id="rId10"/>
    <p:sldId id="266" r:id="rId11"/>
    <p:sldId id="267" r:id="rId12"/>
    <p:sldId id="280" r:id="rId13"/>
    <p:sldId id="27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3DE"/>
    <a:srgbClr val="6D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heetspdf.com/pdf-file/1380136/ETC/HC-SR04/1" TargetMode="External"/><Relationship Id="rId2" Type="http://schemas.openxmlformats.org/officeDocument/2006/relationships/hyperlink" Target="http://www.dejazzer.com/eigenpi/digital_camera/digital_came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f1.alldatasheet.com/datasheet-pdf/view/517744/ETC1/MPU-6050.html" TargetMode="External"/><Relationship Id="rId4" Type="http://schemas.openxmlformats.org/officeDocument/2006/relationships/hyperlink" Target="https://aprendiendoarduino.wordpress.com/2017/07/09/i2c/#:~:text=En%20las%20placas%20Arduino%20con,si%20es%20master%20o%20slave&amp;text=onRequest()%20%E2%80%93%20Llama%20a%20una,solicita%20datos%20de%20un%20maestr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301" y="1348709"/>
            <a:ext cx="4843397" cy="1275623"/>
          </a:xfrm>
        </p:spPr>
        <p:txBody>
          <a:bodyPr>
            <a:normAutofit/>
          </a:bodyPr>
          <a:lstStyle/>
          <a:p>
            <a:pPr algn="ctr"/>
            <a:r>
              <a:rPr lang="es-MX" sz="4400" b="1" dirty="0">
                <a:latin typeface="Leelawadee UI"/>
                <a:cs typeface="Leelawadee UI"/>
              </a:rPr>
              <a:t>Proyecto: </a:t>
            </a:r>
            <a:r>
              <a:rPr lang="es-MX" sz="4400" b="1" dirty="0" err="1">
                <a:latin typeface="Leelawadee UI"/>
                <a:cs typeface="Leelawadee UI"/>
              </a:rPr>
              <a:t>SoC</a:t>
            </a:r>
            <a:br>
              <a:rPr lang="es-MX" sz="4400" b="1" dirty="0">
                <a:latin typeface="Leelawadee UI"/>
              </a:rPr>
            </a:br>
            <a:r>
              <a:rPr lang="es-MX" sz="4400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9" y="2704503"/>
            <a:ext cx="4571999" cy="53235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s-MX" sz="2200" i="1" dirty="0">
                <a:solidFill>
                  <a:srgbClr val="0070C0"/>
                </a:solidFill>
              </a:rPr>
              <a:t>Electrónica Digital II - UN 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F0D1E2-4CF5-4280-8CC9-0B411A1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1" y="184881"/>
            <a:ext cx="2313992" cy="99881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A937438E-7D89-4C40-8DBF-BAD34397919C}"/>
              </a:ext>
            </a:extLst>
          </p:cNvPr>
          <p:cNvSpPr txBox="1">
            <a:spLocks/>
          </p:cNvSpPr>
          <p:nvPr/>
        </p:nvSpPr>
        <p:spPr>
          <a:xfrm>
            <a:off x="8710186" y="4462277"/>
            <a:ext cx="2943748" cy="998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  <a:p>
            <a:endParaRPr lang="es-MX" sz="2000" i="1" cap="none" dirty="0">
              <a:solidFill>
                <a:srgbClr val="0070C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8D4FAB-0EFD-4810-8D7C-A6058D53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36" y="3771693"/>
            <a:ext cx="2105847" cy="1902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AE1AAA7-9D90-4271-A076-CEC355CC4ED8}"/>
              </a:ext>
            </a:extLst>
          </p:cNvPr>
          <p:cNvSpPr txBox="1"/>
          <p:nvPr/>
        </p:nvSpPr>
        <p:spPr>
          <a:xfrm>
            <a:off x="1017433" y="4542448"/>
            <a:ext cx="2187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Jhian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Ramos Lopez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Camilo </a:t>
            </a:r>
            <a:r>
              <a:rPr lang="es-MX" sz="1800" i="1" cap="none" dirty="0" err="1">
                <a:solidFill>
                  <a:srgbClr val="0070C0"/>
                </a:solidFill>
                <a:latin typeface="+mj-lt"/>
              </a:rPr>
              <a:t>Jaimes</a:t>
            </a:r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 Reyes</a:t>
            </a: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  <a:p>
            <a:endParaRPr lang="es-MX" sz="1800" i="1" cap="non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9E8CA2-4747-44E7-B9AF-4B9BB4FB9F40}"/>
              </a:ext>
            </a:extLst>
          </p:cNvPr>
          <p:cNvSpPr txBox="1"/>
          <p:nvPr/>
        </p:nvSpPr>
        <p:spPr>
          <a:xfrm>
            <a:off x="3182422" y="454244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Juan Esteban Bustos</a:t>
            </a:r>
          </a:p>
          <a:p>
            <a:r>
              <a:rPr lang="es-MX" sz="1800" i="1" cap="none" dirty="0">
                <a:solidFill>
                  <a:srgbClr val="0070C0"/>
                </a:solidFill>
                <a:latin typeface="+mj-lt"/>
              </a:rPr>
              <a:t>Julián Tovar</a:t>
            </a:r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Resultado de imagen para pinout ov7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5" y="2165344"/>
            <a:ext cx="1946523" cy="26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redondeado 50"/>
          <p:cNvSpPr/>
          <p:nvPr/>
        </p:nvSpPr>
        <p:spPr>
          <a:xfrm>
            <a:off x="1241368" y="589280"/>
            <a:ext cx="1982650" cy="4601639"/>
          </a:xfrm>
          <a:prstGeom prst="round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Impl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t="34073" r="87852" b="44789"/>
          <a:stretch/>
        </p:blipFill>
        <p:spPr bwMode="auto">
          <a:xfrm>
            <a:off x="1731313" y="815457"/>
            <a:ext cx="882732" cy="12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628423" y="338434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626837" y="170483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328372" y="1518920"/>
            <a:ext cx="6197388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628423" y="262766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Xclk</a:t>
            </a:r>
            <a:r>
              <a:rPr lang="es-CO" dirty="0">
                <a:solidFill>
                  <a:schemeClr val="tx1"/>
                </a:solidFill>
              </a:rPr>
              <a:t> / </a:t>
            </a:r>
            <a:r>
              <a:rPr lang="es-CO" dirty="0" err="1">
                <a:solidFill>
                  <a:schemeClr val="tx1"/>
                </a:solidFill>
              </a:rPr>
              <a:t>Reset</a:t>
            </a:r>
            <a:r>
              <a:rPr lang="es-CO" dirty="0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987540" y="299336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3017813" y="3283051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6365462" y="3787462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6374487" y="3363170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addr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032327" y="3629933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041047" y="418027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041047" y="3918992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032327" y="428105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3004692" y="275607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301292" y="244412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382534" y="533358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 err="1"/>
              <a:t>Xclk</a:t>
            </a:r>
            <a:r>
              <a:rPr lang="es-CO" dirty="0"/>
              <a:t> </a:t>
            </a:r>
          </a:p>
          <a:p>
            <a:pPr algn="r"/>
            <a:r>
              <a:rPr lang="es-CO" dirty="0" err="1"/>
              <a:t>Rst</a:t>
            </a:r>
            <a:endParaRPr lang="es-CO" dirty="0"/>
          </a:p>
          <a:p>
            <a:pPr algn="r"/>
            <a:r>
              <a:rPr lang="es-CO" dirty="0" err="1"/>
              <a:t>Pwdn</a:t>
            </a:r>
            <a:endParaRPr lang="es-CO" dirty="0"/>
          </a:p>
          <a:p>
            <a:pPr algn="r"/>
            <a:r>
              <a:rPr lang="es-CO" dirty="0" err="1"/>
              <a:t>Href</a:t>
            </a:r>
            <a:endParaRPr lang="es-CO" dirty="0"/>
          </a:p>
          <a:p>
            <a:pPr algn="r"/>
            <a:r>
              <a:rPr lang="es-CO" dirty="0" err="1"/>
              <a:t>Vsync</a:t>
            </a:r>
            <a:endParaRPr lang="es-CO" dirty="0"/>
          </a:p>
          <a:p>
            <a:pPr algn="r"/>
            <a:r>
              <a:rPr lang="es-CO" dirty="0" err="1"/>
              <a:t>Pclk</a:t>
            </a:r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106776" y="1353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634927" y="22487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24MHz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7284719" y="3262788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6513416" y="1653964"/>
            <a:ext cx="2274400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8946068" y="1617606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9892EE-F682-4274-AC13-3334B184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77" y="5387686"/>
            <a:ext cx="4962525" cy="781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F096A4-AD7C-4509-AF1B-009EE2BF0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38" y="5154826"/>
            <a:ext cx="5133975" cy="1028700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2BD6EAAF-69D1-41A6-9273-424DB9B00A87}"/>
              </a:ext>
            </a:extLst>
          </p:cNvPr>
          <p:cNvSpPr txBox="1">
            <a:spLocks/>
          </p:cNvSpPr>
          <p:nvPr/>
        </p:nvSpPr>
        <p:spPr>
          <a:xfrm>
            <a:off x="5928466" y="248726"/>
            <a:ext cx="2997200" cy="82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Cámara</a:t>
            </a:r>
          </a:p>
        </p:txBody>
      </p:sp>
    </p:spTree>
    <p:extLst>
      <p:ext uri="{BB962C8B-B14F-4D97-AF65-F5344CB8AC3E}">
        <p14:creationId xmlns:p14="http://schemas.microsoft.com/office/powerpoint/2010/main" val="32076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16925" y="3012687"/>
            <a:ext cx="1312786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Captura de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815338" y="1333174"/>
            <a:ext cx="1387883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PLL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499221" y="1147263"/>
            <a:ext cx="5432720" cy="347980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816924" y="2256004"/>
            <a:ext cx="128886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Xclk</a:t>
            </a:r>
            <a:r>
              <a:rPr lang="es-CO" dirty="0">
                <a:solidFill>
                  <a:schemeClr val="tx1"/>
                </a:solidFill>
              </a:rPr>
              <a:t> / </a:t>
            </a:r>
            <a:r>
              <a:rPr lang="es-CO" dirty="0" err="1">
                <a:solidFill>
                  <a:schemeClr val="tx1"/>
                </a:solidFill>
              </a:rPr>
              <a:t>Reset</a:t>
            </a:r>
            <a:r>
              <a:rPr lang="es-CO" dirty="0">
                <a:solidFill>
                  <a:schemeClr val="tx1"/>
                </a:solidFill>
              </a:rPr>
              <a:t> / PWDN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5176041" y="2621707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5206314" y="2911394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echa derecha 12"/>
          <p:cNvSpPr/>
          <p:nvPr/>
        </p:nvSpPr>
        <p:spPr>
          <a:xfrm>
            <a:off x="8096763" y="3415805"/>
            <a:ext cx="919257" cy="241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8105788" y="2991513"/>
            <a:ext cx="910232" cy="26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addr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5220828" y="3258276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229548" y="3808615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229548" y="3547335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5220828" y="3909394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[7:0]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H="1" flipV="1">
            <a:off x="5193193" y="2384415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7489793" y="2072466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633270" y="137643"/>
            <a:ext cx="1772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 err="1"/>
              <a:t>Xclk</a:t>
            </a:r>
            <a:r>
              <a:rPr lang="es-CO" dirty="0"/>
              <a:t> </a:t>
            </a:r>
          </a:p>
          <a:p>
            <a:pPr algn="r"/>
            <a:r>
              <a:rPr lang="es-CO" dirty="0" err="1"/>
              <a:t>Rst</a:t>
            </a:r>
            <a:endParaRPr lang="es-CO" dirty="0"/>
          </a:p>
          <a:p>
            <a:pPr algn="r"/>
            <a:r>
              <a:rPr lang="es-CO" dirty="0" err="1"/>
              <a:t>Pwdn</a:t>
            </a:r>
            <a:endParaRPr lang="es-CO" dirty="0"/>
          </a:p>
          <a:p>
            <a:pPr algn="r"/>
            <a:r>
              <a:rPr lang="es-CO" dirty="0" err="1"/>
              <a:t>Href</a:t>
            </a:r>
            <a:endParaRPr lang="es-CO" dirty="0"/>
          </a:p>
          <a:p>
            <a:pPr algn="r"/>
            <a:r>
              <a:rPr lang="es-CO" dirty="0" err="1"/>
              <a:t>Vsync</a:t>
            </a:r>
            <a:endParaRPr lang="es-CO" dirty="0"/>
          </a:p>
          <a:p>
            <a:pPr algn="r"/>
            <a:r>
              <a:rPr lang="es-CO" dirty="0" err="1"/>
              <a:t>Pclk</a:t>
            </a:r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endParaRPr lang="es-CO" dirty="0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4597400" y="137643"/>
            <a:ext cx="2997200" cy="8297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Cámara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7295277" y="982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823428" y="18770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24MHz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9016020" y="2891131"/>
            <a:ext cx="1487585" cy="147378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8279552" y="1381937"/>
            <a:ext cx="2239565" cy="137415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procesamiento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0677369" y="1245949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2"/>
          <a:srcRect l="21667" t="21799" r="22024" b="14286"/>
          <a:stretch/>
        </p:blipFill>
        <p:spPr>
          <a:xfrm>
            <a:off x="486050" y="1332909"/>
            <a:ext cx="4703098" cy="30028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13FAF1C3-320E-43FD-B80B-36805E44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9164"/>
              </p:ext>
            </p:extLst>
          </p:nvPr>
        </p:nvGraphicFramePr>
        <p:xfrm>
          <a:off x="1641826" y="4467939"/>
          <a:ext cx="157480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166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48634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Fig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FE3BE0BF-AA85-4656-8BC3-2AAE432A7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01744"/>
              </p:ext>
            </p:extLst>
          </p:nvPr>
        </p:nvGraphicFramePr>
        <p:xfrm>
          <a:off x="3444014" y="4469611"/>
          <a:ext cx="1574800" cy="1192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9391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0x10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Init_fig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0x0C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4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4892208" y="606809"/>
            <a:ext cx="1910188" cy="86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TIMER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474957" y="2183908"/>
            <a:ext cx="6064336" cy="279768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4853336" y="2385750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6252430" y="2773792"/>
            <a:ext cx="15152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Registros           </a:t>
            </a:r>
            <a:r>
              <a:rPr lang="es-CO" sz="1400" dirty="0"/>
              <a:t>1. </a:t>
            </a:r>
            <a:r>
              <a:rPr lang="es-CO" sz="1400" dirty="0" err="1"/>
              <a:t>cont</a:t>
            </a:r>
            <a:endParaRPr lang="es-CO" sz="1400" dirty="0"/>
          </a:p>
          <a:p>
            <a:r>
              <a:rPr lang="es-CO" sz="1400" dirty="0"/>
              <a:t>2. </a:t>
            </a:r>
            <a:r>
              <a:rPr lang="es-CO" sz="1400" dirty="0" err="1"/>
              <a:t>comp</a:t>
            </a:r>
            <a:endParaRPr lang="es-CO" sz="1400" dirty="0"/>
          </a:p>
          <a:p>
            <a:r>
              <a:rPr lang="es-CO" sz="1400" dirty="0"/>
              <a:t>3. </a:t>
            </a:r>
            <a:r>
              <a:rPr lang="es-CO" sz="1400" dirty="0" err="1"/>
              <a:t>Ctrl</a:t>
            </a:r>
            <a:endParaRPr lang="es-CO" sz="1400" dirty="0"/>
          </a:p>
          <a:p>
            <a:r>
              <a:rPr lang="es-CO" sz="1400" dirty="0"/>
              <a:t>4. </a:t>
            </a:r>
            <a:r>
              <a:rPr lang="es-CO" sz="1400" dirty="0" err="1"/>
              <a:t>Dec</a:t>
            </a:r>
            <a:r>
              <a:rPr lang="es-CO" sz="1400" dirty="0"/>
              <a:t>/</a:t>
            </a:r>
            <a:r>
              <a:rPr lang="es-CO" sz="1400" dirty="0" err="1"/>
              <a:t>Crec</a:t>
            </a:r>
            <a:endParaRPr lang="es-CO" sz="1400" dirty="0"/>
          </a:p>
          <a:p>
            <a:endParaRPr lang="es-ES" dirty="0"/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8782DCB5-6FA4-4A13-912F-17AD12B8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07245"/>
              </p:ext>
            </p:extLst>
          </p:nvPr>
        </p:nvGraphicFramePr>
        <p:xfrm>
          <a:off x="1547689" y="3405872"/>
          <a:ext cx="15748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Tinit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0x1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ont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5C3EC679-282D-4C95-ACFF-6B76B9D9C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95620"/>
              </p:ext>
            </p:extLst>
          </p:nvPr>
        </p:nvGraphicFramePr>
        <p:xfrm>
          <a:off x="1547689" y="2782669"/>
          <a:ext cx="1586043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98643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omp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D85D5BC-1624-493B-8589-1A378ED5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029" y="2705961"/>
            <a:ext cx="2510363" cy="17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13D69721-2DF3-454C-9714-FF1F394AF753}"/>
              </a:ext>
            </a:extLst>
          </p:cNvPr>
          <p:cNvSpPr txBox="1">
            <a:spLocks/>
          </p:cNvSpPr>
          <p:nvPr/>
        </p:nvSpPr>
        <p:spPr>
          <a:xfrm>
            <a:off x="7697029" y="2155047"/>
            <a:ext cx="2256172" cy="665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latin typeface="Leelawadee UI"/>
                <a:cs typeface="Leelawadee UI"/>
              </a:rPr>
              <a:t>TIMER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B58ED29-2BBA-481C-92CA-C52A26C63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86655"/>
              </p:ext>
            </p:extLst>
          </p:nvPr>
        </p:nvGraphicFramePr>
        <p:xfrm>
          <a:off x="1547689" y="2155047"/>
          <a:ext cx="15748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0x0C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trl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3444159-A132-4661-ACBB-E7B3607CDDE3}"/>
              </a:ext>
            </a:extLst>
          </p:cNvPr>
          <p:cNvSpPr/>
          <p:nvPr/>
        </p:nvSpPr>
        <p:spPr>
          <a:xfrm>
            <a:off x="4368995" y="2057400"/>
            <a:ext cx="6959207" cy="2743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0196" y="669307"/>
            <a:ext cx="5716259" cy="703779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DEF PLAYER mini</a:t>
            </a:r>
            <a:endParaRPr lang="es-CO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DF29C8E0-A6F9-49E6-989D-F79F3D222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34718"/>
              </p:ext>
            </p:extLst>
          </p:nvPr>
        </p:nvGraphicFramePr>
        <p:xfrm>
          <a:off x="716238" y="2884170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0x04+base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6009830-6B75-462F-B05F-DAAD700DF303}"/>
              </a:ext>
            </a:extLst>
          </p:cNvPr>
          <p:cNvSpPr txBox="1"/>
          <p:nvPr/>
        </p:nvSpPr>
        <p:spPr>
          <a:xfrm>
            <a:off x="362415" y="4340587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Base: 0x80001000 – 0x800010FF</a:t>
            </a:r>
            <a:endParaRPr lang="es-CO" sz="14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D8640C0-DDB7-44A2-AA98-6F62642B5A5B}"/>
              </a:ext>
            </a:extLst>
          </p:cNvPr>
          <p:cNvSpPr/>
          <p:nvPr/>
        </p:nvSpPr>
        <p:spPr>
          <a:xfrm>
            <a:off x="5038298" y="2745446"/>
            <a:ext cx="2115403" cy="1367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UART 2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11B4C13-8593-44E0-8332-42821B01228A}"/>
              </a:ext>
            </a:extLst>
          </p:cNvPr>
          <p:cNvSpPr/>
          <p:nvPr/>
        </p:nvSpPr>
        <p:spPr>
          <a:xfrm>
            <a:off x="8543499" y="2745446"/>
            <a:ext cx="2115403" cy="1367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DFPlayer</a:t>
            </a:r>
            <a:r>
              <a:rPr lang="es-ES" dirty="0"/>
              <a:t> mini</a:t>
            </a:r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9D54120-8E7D-454A-9A00-23DA5623EEB1}"/>
              </a:ext>
            </a:extLst>
          </p:cNvPr>
          <p:cNvSpPr/>
          <p:nvPr/>
        </p:nvSpPr>
        <p:spPr>
          <a:xfrm>
            <a:off x="7209915" y="3030628"/>
            <a:ext cx="1277369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36A71A2-21E9-41E2-8844-7CA58CC3D4E4}"/>
              </a:ext>
            </a:extLst>
          </p:cNvPr>
          <p:cNvSpPr/>
          <p:nvPr/>
        </p:nvSpPr>
        <p:spPr>
          <a:xfrm rot="10800000">
            <a:off x="7190062" y="3552164"/>
            <a:ext cx="1277369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788BAB-E342-45DD-9810-94A36FB681BA}"/>
              </a:ext>
            </a:extLst>
          </p:cNvPr>
          <p:cNvSpPr txBox="1"/>
          <p:nvPr/>
        </p:nvSpPr>
        <p:spPr>
          <a:xfrm>
            <a:off x="7145165" y="2742440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Rx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5882A-B518-4B75-B26E-55ABE6132EE0}"/>
              </a:ext>
            </a:extLst>
          </p:cNvPr>
          <p:cNvSpPr txBox="1"/>
          <p:nvPr/>
        </p:nvSpPr>
        <p:spPr>
          <a:xfrm>
            <a:off x="8071889" y="2712107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Tx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AE903FE-92E6-4A2B-8156-B6B95CF2ADCD}"/>
              </a:ext>
            </a:extLst>
          </p:cNvPr>
          <p:cNvSpPr txBox="1"/>
          <p:nvPr/>
        </p:nvSpPr>
        <p:spPr>
          <a:xfrm>
            <a:off x="8071888" y="3722420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Rx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CA5FF2-2EC9-4A7E-A6D0-6FBF6850154C}"/>
              </a:ext>
            </a:extLst>
          </p:cNvPr>
          <p:cNvSpPr txBox="1"/>
          <p:nvPr/>
        </p:nvSpPr>
        <p:spPr>
          <a:xfrm>
            <a:off x="7271004" y="3706451"/>
            <a:ext cx="6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Tx</a:t>
            </a:r>
            <a:endParaRPr lang="es-CO" dirty="0"/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DC3EACC2-F7A0-4940-8DF4-A586C4E6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07062"/>
              </p:ext>
            </p:extLst>
          </p:nvPr>
        </p:nvGraphicFramePr>
        <p:xfrm>
          <a:off x="716238" y="2339340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Baud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0x08+base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Ucr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50F0501E-4EEC-4E21-8A62-CFDF9E11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15" y="4648364"/>
            <a:ext cx="2569934" cy="15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6EA5E-35FF-49B0-B606-3AF23720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E2307-E742-447F-A72A-F18E86CD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>
                <a:hlinkClick r:id="rId2"/>
              </a:rPr>
              <a:t>http://www.dejazzer.com/eigenpi/digital_camera/digital_camera.html</a:t>
            </a:r>
            <a:endParaRPr lang="es-CO" dirty="0"/>
          </a:p>
          <a:p>
            <a:r>
              <a:rPr lang="es-CO" dirty="0">
                <a:hlinkClick r:id="rId3"/>
              </a:rPr>
              <a:t>https://datasheetspdf.com/pdf-file/1380136/ETC/HC-SR04/1</a:t>
            </a:r>
            <a:endParaRPr lang="es-CO" dirty="0"/>
          </a:p>
          <a:p>
            <a:r>
              <a:rPr lang="es-CO" dirty="0">
                <a:hlinkClick r:id="rId4"/>
              </a:rPr>
              <a:t>https://aprendiendoarduino.wordpress.com/2017/07/09/i2c/#:~:text=En%20las%20placas%20Arduino%20con,si%20es%20master%20o%20slave&amp;text=onRequest()%20%E2%80%93%20Llama%20a%20una,solicita%20datos%20de%20un%20maestro</a:t>
            </a:r>
            <a:endParaRPr lang="es-CO" dirty="0"/>
          </a:p>
          <a:p>
            <a:r>
              <a:rPr lang="es-CO" dirty="0">
                <a:hlinkClick r:id="rId5"/>
              </a:rPr>
              <a:t>https://pdf1.alldatasheet.com/datasheet-pdf/view/517744/ETC1/MPU-6050.html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91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982441"/>
            <a:ext cx="8293831" cy="48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693185" y="352087"/>
            <a:ext cx="1926823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Cámara OV7970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E473F3-2E57-41A2-ACBF-04519D8ABC3D}"/>
              </a:ext>
            </a:extLst>
          </p:cNvPr>
          <p:cNvSpPr/>
          <p:nvPr/>
        </p:nvSpPr>
        <p:spPr>
          <a:xfrm>
            <a:off x="6031307" y="162322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>
                <a:solidFill>
                  <a:srgbClr val="0070C0"/>
                </a:solidFill>
              </a:rPr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SERVOMOTOR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7F1BE1-B0B6-4D5D-9D02-2D2B5C6CC00D}"/>
              </a:ext>
            </a:extLst>
          </p:cNvPr>
          <p:cNvSpPr txBox="1"/>
          <p:nvPr/>
        </p:nvSpPr>
        <p:spPr>
          <a:xfrm>
            <a:off x="6735539" y="1143139"/>
            <a:ext cx="960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 dirty="0">
                <a:solidFill>
                  <a:srgbClr val="0070C0"/>
                </a:solidFill>
              </a:rPr>
              <a:t>Radar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6036886" y="1889802"/>
            <a:ext cx="2231031" cy="1596061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Driver Radar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45222" y="1995318"/>
            <a:ext cx="957257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15743" y="1995317"/>
            <a:ext cx="975185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Driver PWM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6141670" y="2707081"/>
            <a:ext cx="2056193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coordenadas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BE60C67-A808-47BC-B657-CAAA222E5CFB}"/>
              </a:ext>
            </a:extLst>
          </p:cNvPr>
          <p:cNvSpPr/>
          <p:nvPr/>
        </p:nvSpPr>
        <p:spPr>
          <a:xfrm>
            <a:off x="7572560" y="5618180"/>
            <a:ext cx="1053306" cy="934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>
                <a:solidFill>
                  <a:srgbClr val="0070C0"/>
                </a:solidFill>
              </a:rPr>
              <a:t>Módulo Bluetooth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2919986" y="5645921"/>
            <a:ext cx="1403407" cy="8543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Sistema de navegación / movimiento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rgbClr val="0070C0"/>
                </a:solidFill>
              </a:rPr>
              <a:t>BUS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76F0B73-E971-4B6C-8FDB-F1A4757C29B5}"/>
              </a:ext>
            </a:extLst>
          </p:cNvPr>
          <p:cNvCxnSpPr>
            <a:cxnSpLocks/>
          </p:cNvCxnSpPr>
          <p:nvPr/>
        </p:nvCxnSpPr>
        <p:spPr>
          <a:xfrm flipH="1" flipV="1">
            <a:off x="6636443" y="2598320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2768D93-6924-477F-B550-C4770C3F9A89}"/>
              </a:ext>
            </a:extLst>
          </p:cNvPr>
          <p:cNvCxnSpPr>
            <a:cxnSpLocks/>
          </p:cNvCxnSpPr>
          <p:nvPr/>
        </p:nvCxnSpPr>
        <p:spPr>
          <a:xfrm flipH="1" flipV="1">
            <a:off x="7703285" y="2597643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0070C0"/>
                </a:solidFill>
              </a:rPr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rgbClr val="0070C0"/>
                </a:solidFill>
              </a:rPr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677849" y="5634144"/>
            <a:ext cx="790358" cy="9184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rgbClr val="0070C0"/>
                </a:solidFill>
              </a:rPr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6088798" y="4562993"/>
            <a:ext cx="1049329" cy="5589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GPIO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7260912" y="4586246"/>
            <a:ext cx="1007004" cy="5357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UART0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439" y="4771428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 err="1">
                <a:solidFill>
                  <a:srgbClr val="0070C0"/>
                </a:solidFill>
              </a:rPr>
              <a:t>SoC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memoria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Driver Cámara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189610" y="4617862"/>
            <a:ext cx="715906" cy="4658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UART1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5272635" y="4593899"/>
            <a:ext cx="725145" cy="5305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TIMER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4013431" y="4578238"/>
            <a:ext cx="1163351" cy="5383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MX" sz="1200" dirty="0">
                <a:solidFill>
                  <a:srgbClr val="0070C0"/>
                </a:solidFill>
              </a:rPr>
              <a:t>VGA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4098183" y="4687441"/>
            <a:ext cx="620397" cy="327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DMA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rgbClr val="0070C0"/>
                </a:solidFill>
              </a:rPr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I2C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044018" y="2836317"/>
            <a:ext cx="990432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4" name="Flecha arriba y abajo 73"/>
          <p:cNvSpPr/>
          <p:nvPr/>
        </p:nvSpPr>
        <p:spPr>
          <a:xfrm>
            <a:off x="4448730" y="415823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6" name="Flecha arriba y abajo 75"/>
          <p:cNvSpPr/>
          <p:nvPr/>
        </p:nvSpPr>
        <p:spPr>
          <a:xfrm>
            <a:off x="6876016" y="352356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77" name="Flecha arriba y abajo 76"/>
          <p:cNvSpPr/>
          <p:nvPr/>
        </p:nvSpPr>
        <p:spPr>
          <a:xfrm>
            <a:off x="7553399" y="4172351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8" name="Flecha arriba y abajo 77"/>
          <p:cNvSpPr/>
          <p:nvPr/>
        </p:nvSpPr>
        <p:spPr>
          <a:xfrm>
            <a:off x="6499361" y="4158221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79" name="Flecha arriba y abajo 78"/>
          <p:cNvSpPr/>
          <p:nvPr/>
        </p:nvSpPr>
        <p:spPr>
          <a:xfrm>
            <a:off x="5445323" y="4165673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80" name="Flecha arriba y abajo 79"/>
          <p:cNvSpPr/>
          <p:nvPr/>
        </p:nvSpPr>
        <p:spPr>
          <a:xfrm>
            <a:off x="3372475" y="414403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4" name="Flecha arriba y abajo 83"/>
          <p:cNvSpPr/>
          <p:nvPr/>
        </p:nvSpPr>
        <p:spPr>
          <a:xfrm>
            <a:off x="3693184" y="1236518"/>
            <a:ext cx="392633" cy="608791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89" name="Flecha arriba y abajo 88"/>
          <p:cNvSpPr/>
          <p:nvPr/>
        </p:nvSpPr>
        <p:spPr>
          <a:xfrm>
            <a:off x="7815994" y="5090460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1" name="Flecha arriba y abajo 90"/>
          <p:cNvSpPr/>
          <p:nvPr/>
        </p:nvSpPr>
        <p:spPr>
          <a:xfrm>
            <a:off x="6745486" y="5111321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934963" y="5641266"/>
            <a:ext cx="669265" cy="9114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LEDS</a:t>
            </a:r>
          </a:p>
        </p:txBody>
      </p:sp>
      <p:sp>
        <p:nvSpPr>
          <p:cNvPr id="93" name="Flecha arriba y abajo 92"/>
          <p:cNvSpPr/>
          <p:nvPr/>
        </p:nvSpPr>
        <p:spPr>
          <a:xfrm>
            <a:off x="3401660" y="510190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4400381" y="5627672"/>
            <a:ext cx="512430" cy="8746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VGA</a:t>
            </a:r>
          </a:p>
        </p:txBody>
      </p:sp>
      <p:sp>
        <p:nvSpPr>
          <p:cNvPr id="95" name="Flecha arriba y abajo 94"/>
          <p:cNvSpPr/>
          <p:nvPr/>
        </p:nvSpPr>
        <p:spPr>
          <a:xfrm>
            <a:off x="4472168" y="5126524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err="1">
                <a:latin typeface="Leelawadee UI"/>
                <a:cs typeface="Leelawadee UI"/>
              </a:rPr>
              <a:t>SoC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6158346" y="5144774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64BBB8C-37E1-4AEA-B1BE-CDBB502888E7}"/>
              </a:ext>
            </a:extLst>
          </p:cNvPr>
          <p:cNvSpPr/>
          <p:nvPr/>
        </p:nvSpPr>
        <p:spPr>
          <a:xfrm>
            <a:off x="788658" y="5670683"/>
            <a:ext cx="2009611" cy="82961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5FEAEA5-C7A6-441B-A9FD-1C5DE7ABB31B}"/>
              </a:ext>
            </a:extLst>
          </p:cNvPr>
          <p:cNvSpPr txBox="1"/>
          <p:nvPr/>
        </p:nvSpPr>
        <p:spPr>
          <a:xfrm>
            <a:off x="-679351" y="5870595"/>
            <a:ext cx="49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Periférico propuesto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CAA6DB53-550C-4929-BBBC-7364EA473E8E}"/>
              </a:ext>
            </a:extLst>
          </p:cNvPr>
          <p:cNvSpPr/>
          <p:nvPr/>
        </p:nvSpPr>
        <p:spPr>
          <a:xfrm>
            <a:off x="2380967" y="4617862"/>
            <a:ext cx="734284" cy="5048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 dirty="0">
                <a:solidFill>
                  <a:srgbClr val="0070C0"/>
                </a:solidFill>
              </a:rPr>
              <a:t>UART2</a:t>
            </a:r>
          </a:p>
        </p:txBody>
      </p:sp>
      <p:sp>
        <p:nvSpPr>
          <p:cNvPr id="90" name="Flecha arriba y abajo 92">
            <a:extLst>
              <a:ext uri="{FF2B5EF4-FFF2-40B4-BE49-F238E27FC236}">
                <a16:creationId xmlns:a16="http://schemas.microsoft.com/office/drawing/2014/main" id="{972C1E4B-0FEC-4EB9-8CC3-194F9B36DE7D}"/>
              </a:ext>
            </a:extLst>
          </p:cNvPr>
          <p:cNvSpPr/>
          <p:nvPr/>
        </p:nvSpPr>
        <p:spPr>
          <a:xfrm>
            <a:off x="2504287" y="5140760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99" name="Flecha arriba y abajo 79">
            <a:extLst>
              <a:ext uri="{FF2B5EF4-FFF2-40B4-BE49-F238E27FC236}">
                <a16:creationId xmlns:a16="http://schemas.microsoft.com/office/drawing/2014/main" id="{ECD80EBB-0836-4838-832F-AB18C9E85271}"/>
              </a:ext>
            </a:extLst>
          </p:cNvPr>
          <p:cNvSpPr/>
          <p:nvPr/>
        </p:nvSpPr>
        <p:spPr>
          <a:xfrm>
            <a:off x="2671710" y="416286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897993" y="300631"/>
            <a:ext cx="4790114" cy="142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latin typeface="Leelawadee UI"/>
                <a:cs typeface="Leelawadee UI"/>
              </a:rPr>
              <a:t>Memory</a:t>
            </a:r>
            <a:r>
              <a:rPr lang="es-MX" b="1" dirty="0">
                <a:latin typeface="Leelawadee UI"/>
                <a:cs typeface="Leelawadee UI"/>
              </a:rPr>
              <a:t> </a:t>
            </a:r>
            <a:r>
              <a:rPr lang="es-MX" b="1" dirty="0" err="1">
                <a:latin typeface="Leelawadee UI"/>
                <a:cs typeface="Leelawadee UI"/>
              </a:rPr>
              <a:t>map</a:t>
            </a:r>
            <a:br>
              <a:rPr lang="es-MX" b="1" dirty="0">
                <a:latin typeface="Leelawadee UI"/>
              </a:rPr>
            </a:br>
            <a:r>
              <a:rPr lang="es-MX" b="1" dirty="0">
                <a:latin typeface="Leelawadee UI"/>
                <a:cs typeface="Leelawadee UI"/>
              </a:rPr>
              <a:t>Robot cartógrafo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8" y="177268"/>
            <a:ext cx="2216880" cy="5862956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4429"/>
              </p:ext>
            </p:extLst>
          </p:nvPr>
        </p:nvGraphicFramePr>
        <p:xfrm>
          <a:off x="5308600" y="4807165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UCR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RXTX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74581"/>
              </p:ext>
            </p:extLst>
          </p:nvPr>
        </p:nvGraphicFramePr>
        <p:xfrm>
          <a:off x="5308600" y="2870245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WRITE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READ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DIR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43" name="Flecha derecha 42"/>
          <p:cNvSpPr/>
          <p:nvPr/>
        </p:nvSpPr>
        <p:spPr>
          <a:xfrm rot="21252099">
            <a:off x="2962752" y="3592830"/>
            <a:ext cx="2185832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Flecha derecha 89"/>
          <p:cNvSpPr/>
          <p:nvPr/>
        </p:nvSpPr>
        <p:spPr>
          <a:xfrm rot="835286">
            <a:off x="2961900" y="4598160"/>
            <a:ext cx="2187534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7790134" y="4834848"/>
            <a:ext cx="280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tx_busy</a:t>
            </a:r>
            <a:r>
              <a:rPr lang="es-CO" dirty="0"/>
              <a:t>, </a:t>
            </a:r>
            <a:r>
              <a:rPr lang="es-CO" dirty="0" err="1"/>
              <a:t>rx_error</a:t>
            </a:r>
            <a:r>
              <a:rPr lang="es-CO" dirty="0"/>
              <a:t>, </a:t>
            </a:r>
            <a:r>
              <a:rPr lang="es-CO" dirty="0" err="1"/>
              <a:t>rx_avail</a:t>
            </a:r>
            <a:endParaRPr lang="es-CO" dirty="0"/>
          </a:p>
        </p:txBody>
      </p:sp>
      <p:sp>
        <p:nvSpPr>
          <p:cNvPr id="49" name="Flecha derecha 48"/>
          <p:cNvSpPr/>
          <p:nvPr/>
        </p:nvSpPr>
        <p:spPr>
          <a:xfrm>
            <a:off x="7003882" y="5019514"/>
            <a:ext cx="786252" cy="7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972573" y="92209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UART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70353"/>
              </p:ext>
            </p:extLst>
          </p:nvPr>
        </p:nvGraphicFramePr>
        <p:xfrm>
          <a:off x="1040250" y="1029552"/>
          <a:ext cx="15748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418046" y="878587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RX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6408997" y="1708079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TX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6418045" y="2533217"/>
            <a:ext cx="1445623" cy="71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BAUD_GEN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108080" y="341401"/>
            <a:ext cx="5059680" cy="34314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67760" y="1796143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167760" y="2888171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65337" y="16250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RX_PIN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465337" y="27035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TX_PIN</a:t>
            </a:r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1810503" y="347653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38952" y="3107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clk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271815" y="903544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2050" name="Picture 2" descr="UART Explained | Dev Ce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 b="2873"/>
          <a:stretch/>
        </p:blipFill>
        <p:spPr bwMode="auto">
          <a:xfrm>
            <a:off x="3226366" y="3915146"/>
            <a:ext cx="4823108" cy="240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4856302" y="512657"/>
            <a:ext cx="12486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Status </a:t>
            </a:r>
            <a:r>
              <a:rPr lang="es-CO" dirty="0" err="1"/>
              <a:t>reg</a:t>
            </a:r>
            <a:r>
              <a:rPr lang="es-CO" dirty="0"/>
              <a:t>           </a:t>
            </a:r>
            <a:r>
              <a:rPr lang="es-CO" sz="1400" dirty="0"/>
              <a:t>1. </a:t>
            </a:r>
            <a:r>
              <a:rPr lang="es-CO" sz="1400" dirty="0" err="1"/>
              <a:t>tx_busy</a:t>
            </a:r>
            <a:endParaRPr lang="es-CO" sz="1400" dirty="0"/>
          </a:p>
          <a:p>
            <a:r>
              <a:rPr lang="es-CO" sz="1400" dirty="0"/>
              <a:t>2. </a:t>
            </a:r>
            <a:r>
              <a:rPr lang="es-CO" sz="1400" dirty="0" err="1"/>
              <a:t>rx_error</a:t>
            </a:r>
            <a:endParaRPr lang="es-CO" sz="1400" dirty="0"/>
          </a:p>
          <a:p>
            <a:r>
              <a:rPr lang="es-CO" sz="1400" dirty="0"/>
              <a:t>3. </a:t>
            </a:r>
            <a:r>
              <a:rPr lang="es-CO" sz="1400" dirty="0" err="1"/>
              <a:t>rx_avail</a:t>
            </a:r>
            <a:endParaRPr lang="es-CO" sz="1400" dirty="0"/>
          </a:p>
          <a:p>
            <a:endParaRPr lang="es-ES" dirty="0"/>
          </a:p>
          <a:p>
            <a:r>
              <a:rPr lang="es-ES" dirty="0"/>
              <a:t>Control </a:t>
            </a:r>
            <a:r>
              <a:rPr lang="es-ES" dirty="0" err="1"/>
              <a:t>reg</a:t>
            </a:r>
            <a:endParaRPr lang="es-ES" dirty="0"/>
          </a:p>
          <a:p>
            <a:r>
              <a:rPr lang="es-ES" sz="1400" dirty="0"/>
              <a:t>1. </a:t>
            </a:r>
            <a:r>
              <a:rPr lang="es-ES" sz="1400" dirty="0" err="1"/>
              <a:t>tx_init</a:t>
            </a:r>
            <a:endParaRPr lang="es-CO" sz="1400" dirty="0"/>
          </a:p>
          <a:p>
            <a:endParaRPr lang="es-CO" dirty="0"/>
          </a:p>
          <a:p>
            <a:r>
              <a:rPr lang="es-ES" dirty="0" err="1"/>
              <a:t>RX_reg</a:t>
            </a:r>
            <a:endParaRPr lang="es-ES" dirty="0"/>
          </a:p>
          <a:p>
            <a:r>
              <a:rPr lang="es-ES" dirty="0" err="1"/>
              <a:t>TX_reg</a:t>
            </a:r>
            <a:endParaRPr lang="es-ES" dirty="0"/>
          </a:p>
          <a:p>
            <a:r>
              <a:rPr lang="es-ES" dirty="0" err="1"/>
              <a:t>BAUD_reg</a:t>
            </a:r>
            <a:endParaRPr lang="es-CO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1985"/>
              </p:ext>
            </p:extLst>
          </p:nvPr>
        </p:nvGraphicFramePr>
        <p:xfrm>
          <a:off x="1044752" y="1685473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UCR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RXTX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6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5214680" y="600825"/>
            <a:ext cx="1762639" cy="85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64840" y="2175306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9693201" y="3429000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967321" y="32443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GPIO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889923" y="2338047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883" t="3981" r="334" b="12266"/>
          <a:stretch/>
        </p:blipFill>
        <p:spPr>
          <a:xfrm>
            <a:off x="5043354" y="2338047"/>
            <a:ext cx="4487751" cy="3221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1148"/>
              </p:ext>
            </p:extLst>
          </p:nvPr>
        </p:nvGraphicFramePr>
        <p:xfrm>
          <a:off x="1224679" y="3210566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WRITE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READ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DIR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9197898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RADAR </a:t>
            </a:r>
          </a:p>
        </p:txBody>
      </p:sp>
      <p:pic>
        <p:nvPicPr>
          <p:cNvPr id="2050" name="Picture 2" descr="Servomotores - Información, Uso y Control | Lirtex - Tecnología en el borde  del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1" y="848610"/>
            <a:ext cx="4676504" cy="25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nsor Ultrasonido Hc-sr04 - Fabricación e insumos de electró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97" y="3754600"/>
            <a:ext cx="5160487" cy="225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G995 Servo motor— ElectroCr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55" y="1124585"/>
            <a:ext cx="2304415" cy="2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ltrasonic Sensor Hc Sr04 Arduino Uno">
            <a:extLst>
              <a:ext uri="{FF2B5EF4-FFF2-40B4-BE49-F238E27FC236}">
                <a16:creationId xmlns:a16="http://schemas.microsoft.com/office/drawing/2014/main" id="{AC63E949-FD9B-45AF-BB27-06A0BE14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5" y="3614298"/>
            <a:ext cx="4350660" cy="239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5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RADAR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07681" y="218721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85412" y="1960856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SERVOMOTOR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93109"/>
              </p:ext>
            </p:extLst>
          </p:nvPr>
        </p:nvGraphicFramePr>
        <p:xfrm>
          <a:off x="362223" y="1233759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enable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0x14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period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0x10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Dutty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0x0C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562600" y="1126400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5562599" y="3408122"/>
            <a:ext cx="2382985" cy="123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 / LECTURA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85412" y="3375689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ULTRASONIDO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700131" y="1499191"/>
            <a:ext cx="186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Dutty_reg</a:t>
            </a:r>
            <a:endParaRPr lang="es-CO" dirty="0"/>
          </a:p>
          <a:p>
            <a:r>
              <a:rPr lang="es-CO" dirty="0" err="1"/>
              <a:t>Period_ref</a:t>
            </a:r>
            <a:endParaRPr lang="es-CO" dirty="0"/>
          </a:p>
          <a:p>
            <a:r>
              <a:rPr lang="es-CO" dirty="0" err="1"/>
              <a:t>enable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179320" y="3129370"/>
            <a:ext cx="5928361" cy="21453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356597" y="3292111"/>
            <a:ext cx="1153431" cy="184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0A70835-C326-4E8B-BA39-1BFECB54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25999"/>
              </p:ext>
            </p:extLst>
          </p:nvPr>
        </p:nvGraphicFramePr>
        <p:xfrm>
          <a:off x="362223" y="337906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Echo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Trig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 err="1">
                          <a:effectLst/>
                        </a:rPr>
                        <a:t>Dist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D24B1BA2-A2A3-492C-A5BE-85E762B76EC0}"/>
              </a:ext>
            </a:extLst>
          </p:cNvPr>
          <p:cNvSpPr txBox="1"/>
          <p:nvPr/>
        </p:nvSpPr>
        <p:spPr>
          <a:xfrm>
            <a:off x="3700131" y="3450749"/>
            <a:ext cx="189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Echo </a:t>
            </a:r>
            <a:r>
              <a:rPr lang="es-CO" dirty="0" err="1"/>
              <a:t>reg</a:t>
            </a:r>
            <a:endParaRPr lang="es-CO" dirty="0"/>
          </a:p>
          <a:p>
            <a:r>
              <a:rPr lang="es-CO" dirty="0" err="1"/>
              <a:t>Trig</a:t>
            </a:r>
            <a:r>
              <a:rPr lang="es-CO" dirty="0"/>
              <a:t> </a:t>
            </a:r>
            <a:r>
              <a:rPr lang="es-CO" dirty="0" err="1"/>
              <a:t>reg</a:t>
            </a:r>
            <a:endParaRPr lang="es-CO" dirty="0"/>
          </a:p>
          <a:p>
            <a:r>
              <a:rPr lang="es-CO" dirty="0" err="1"/>
              <a:t>Dist</a:t>
            </a:r>
            <a:r>
              <a:rPr lang="es-CO" dirty="0"/>
              <a:t> </a:t>
            </a:r>
            <a:r>
              <a:rPr lang="es-CO" dirty="0" err="1"/>
              <a:t>reg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42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4995" y="194518"/>
            <a:ext cx="3220720" cy="1524000"/>
          </a:xfrm>
        </p:spPr>
        <p:txBody>
          <a:bodyPr>
            <a:normAutofit/>
          </a:bodyPr>
          <a:lstStyle/>
          <a:p>
            <a:r>
              <a:rPr lang="es-MX" sz="4400" b="1" dirty="0">
                <a:latin typeface="Leelawadee UI" panose="020B0502040204020203" pitchFamily="34" charset="-34"/>
                <a:cs typeface="Leelawadee UI" panose="020B0502040204020203" pitchFamily="34" charset="-34"/>
              </a:rPr>
              <a:t>I2C Master</a:t>
            </a:r>
            <a:endParaRPr lang="es-CO" sz="4400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7170" name="Picture 2" descr="https://www.intel.com/content/dam/altera-www/global/en_US/portal/dsn/156/blockdiagram-us-dsnip-156-1105413111872-i2c-controller-bi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6" t="1845" r="740" b="2503"/>
          <a:stretch/>
        </p:blipFill>
        <p:spPr bwMode="auto">
          <a:xfrm>
            <a:off x="1923240" y="485911"/>
            <a:ext cx="4379253" cy="34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7613071" y="979854"/>
            <a:ext cx="12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SCL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87133" y="426041"/>
            <a:ext cx="5928361" cy="369461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515253" y="463778"/>
            <a:ext cx="1279867" cy="342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6315494" y="1169174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315494" y="227334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4045D37-4F59-4E73-8BEB-0F5D6769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13120"/>
              </p:ext>
            </p:extLst>
          </p:nvPr>
        </p:nvGraphicFramePr>
        <p:xfrm>
          <a:off x="9331402" y="2179320"/>
          <a:ext cx="1574800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0x08+base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0x10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BB67480-8CB0-4EFA-BB3A-70DAF0BE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69" y="4384465"/>
            <a:ext cx="4171194" cy="20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0121085-8A2B-4314-A00B-D48F0F056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32508"/>
              </p:ext>
            </p:extLst>
          </p:nvPr>
        </p:nvGraphicFramePr>
        <p:xfrm>
          <a:off x="9331402" y="2724150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SCL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effectLst/>
                        </a:rPr>
                        <a:t>0x04+base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117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</TotalTime>
  <Words>594</Words>
  <Application>Microsoft Office PowerPoint</Application>
  <PresentationFormat>Panorámica</PresentationFormat>
  <Paragraphs>296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Leelawadee UI</vt:lpstr>
      <vt:lpstr>Retrospección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I2C Master</vt:lpstr>
      <vt:lpstr>Presentación de PowerPoint</vt:lpstr>
      <vt:lpstr>Presentación de PowerPoint</vt:lpstr>
      <vt:lpstr>Presentación de PowerPoint</vt:lpstr>
      <vt:lpstr>DEF PLAYER mini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lastModifiedBy>Julian  Tovar</cp:lastModifiedBy>
  <cp:revision>1130</cp:revision>
  <dcterms:created xsi:type="dcterms:W3CDTF">2020-10-06T01:59:45Z</dcterms:created>
  <dcterms:modified xsi:type="dcterms:W3CDTF">2021-05-03T16:09:32Z</dcterms:modified>
</cp:coreProperties>
</file>