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7"/>
  </p:notesMasterIdLst>
  <p:sldIdLst>
    <p:sldId id="256" r:id="rId2"/>
    <p:sldId id="261" r:id="rId3"/>
    <p:sldId id="260" r:id="rId4"/>
    <p:sldId id="262" r:id="rId5"/>
    <p:sldId id="280" r:id="rId6"/>
    <p:sldId id="282" r:id="rId7"/>
    <p:sldId id="281" r:id="rId8"/>
    <p:sldId id="283" r:id="rId9"/>
    <p:sldId id="284" r:id="rId10"/>
    <p:sldId id="285" r:id="rId11"/>
    <p:sldId id="265" r:id="rId12"/>
    <p:sldId id="269" r:id="rId13"/>
    <p:sldId id="286" r:id="rId14"/>
    <p:sldId id="28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3DE"/>
    <a:srgbClr val="6D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2E94-0C9B-495E-BCA6-D6079C930A75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8358-35EC-4447-991C-C1AA87C0D4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1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-file/1380136/ETC/HC-SR04/1" TargetMode="External"/><Relationship Id="rId7" Type="http://schemas.openxmlformats.org/officeDocument/2006/relationships/hyperlink" Target="https://picaxe.com/docs/spe033.pdf" TargetMode="External"/><Relationship Id="rId2" Type="http://schemas.openxmlformats.org/officeDocument/2006/relationships/hyperlink" Target="http://www.dejazzer.com/eigenpi/digital_camera/digital_camer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metec.net/l298n/" TargetMode="External"/><Relationship Id="rId5" Type="http://schemas.openxmlformats.org/officeDocument/2006/relationships/hyperlink" Target="https://cdn.shopify.com/s/files/1/2267/1961/files/Hoja_Tecnica_Sensor_Reflex_QTR-1A_y_QTR-1RC.pdf?133" TargetMode="External"/><Relationship Id="rId4" Type="http://schemas.openxmlformats.org/officeDocument/2006/relationships/hyperlink" Target="https://pdf1.alldatasheet.com/datasheet-pdf/view/1132104/ETC2/MG90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301" y="1348709"/>
            <a:ext cx="4843397" cy="1275623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/>
                <a:cs typeface="Leelawadee UI"/>
              </a:rPr>
              <a:t>Proyecto: </a:t>
            </a:r>
            <a:r>
              <a:rPr lang="es-MX" sz="4400" b="1" dirty="0" err="1">
                <a:latin typeface="Leelawadee UI"/>
                <a:cs typeface="Leelawadee UI"/>
              </a:rPr>
              <a:t>SoC</a:t>
            </a:r>
            <a:br>
              <a:rPr lang="es-MX" sz="4400" b="1" dirty="0">
                <a:latin typeface="Leelawadee UI"/>
              </a:rPr>
            </a:br>
            <a:r>
              <a:rPr lang="es-MX" sz="4400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2704503"/>
            <a:ext cx="4571999" cy="5323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s-MX" sz="2200" i="1" dirty="0">
                <a:solidFill>
                  <a:srgbClr val="0070C0"/>
                </a:solidFill>
              </a:rPr>
              <a:t>Electrónica Digital II - UN 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F0D1E2-4CF5-4280-8CC9-0B411A1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1" y="184881"/>
            <a:ext cx="2313992" cy="99881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937438E-7D89-4C40-8DBF-BAD34397919C}"/>
              </a:ext>
            </a:extLst>
          </p:cNvPr>
          <p:cNvSpPr txBox="1">
            <a:spLocks/>
          </p:cNvSpPr>
          <p:nvPr/>
        </p:nvSpPr>
        <p:spPr>
          <a:xfrm>
            <a:off x="8710186" y="4462277"/>
            <a:ext cx="2943748" cy="998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8D4FAB-0EFD-4810-8D7C-A6058D53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36" y="3771693"/>
            <a:ext cx="2105847" cy="1902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E1AAA7-9D90-4271-A076-CEC355CC4ED8}"/>
              </a:ext>
            </a:extLst>
          </p:cNvPr>
          <p:cNvSpPr txBox="1"/>
          <p:nvPr/>
        </p:nvSpPr>
        <p:spPr>
          <a:xfrm>
            <a:off x="1017433" y="4542448"/>
            <a:ext cx="2187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Jhian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Ramos Lopez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Camilo </a:t>
            </a:r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Jaimes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Reyes</a:t>
            </a: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E8CA2-4747-44E7-B9AF-4B9BB4FB9F40}"/>
              </a:ext>
            </a:extLst>
          </p:cNvPr>
          <p:cNvSpPr txBox="1"/>
          <p:nvPr/>
        </p:nvSpPr>
        <p:spPr>
          <a:xfrm>
            <a:off x="3182422" y="454244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Juan Esteban Bustos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Julián Enrique Tovar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A2B067-0EEF-4B99-A4DD-093581F88DF0}"/>
              </a:ext>
            </a:extLst>
          </p:cNvPr>
          <p:cNvSpPr/>
          <p:nvPr/>
        </p:nvSpPr>
        <p:spPr>
          <a:xfrm>
            <a:off x="3181783" y="1872810"/>
            <a:ext cx="6770263" cy="393506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18">
            <a:extLst>
              <a:ext uri="{FF2B5EF4-FFF2-40B4-BE49-F238E27FC236}">
                <a16:creationId xmlns:a16="http://schemas.microsoft.com/office/drawing/2014/main" id="{6EAA2E64-A9B8-4AAC-BCAF-D4E11AA3A0D4}"/>
              </a:ext>
            </a:extLst>
          </p:cNvPr>
          <p:cNvSpPr/>
          <p:nvPr/>
        </p:nvSpPr>
        <p:spPr>
          <a:xfrm rot="10800000">
            <a:off x="7539592" y="3211658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B89908-79B8-4C65-9141-88DF21A16E3C}"/>
              </a:ext>
            </a:extLst>
          </p:cNvPr>
          <p:cNvCxnSpPr/>
          <p:nvPr/>
        </p:nvCxnSpPr>
        <p:spPr>
          <a:xfrm>
            <a:off x="4304448" y="1807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70F3EC9-7E46-479B-82AA-855A80393186}"/>
              </a:ext>
            </a:extLst>
          </p:cNvPr>
          <p:cNvSpPr/>
          <p:nvPr/>
        </p:nvSpPr>
        <p:spPr>
          <a:xfrm>
            <a:off x="3343177" y="2175794"/>
            <a:ext cx="102168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992655E-FBBF-4824-997F-4ACC82EE3D76}"/>
              </a:ext>
            </a:extLst>
          </p:cNvPr>
          <p:cNvSpPr txBox="1">
            <a:spLocks/>
          </p:cNvSpPr>
          <p:nvPr/>
        </p:nvSpPr>
        <p:spPr>
          <a:xfrm>
            <a:off x="4269287" y="667723"/>
            <a:ext cx="4328486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Driver Cámara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216E428-D908-4760-AB3D-65E6C959C0BF}"/>
              </a:ext>
            </a:extLst>
          </p:cNvPr>
          <p:cNvSpPr/>
          <p:nvPr/>
        </p:nvSpPr>
        <p:spPr>
          <a:xfrm>
            <a:off x="5725976" y="3204560"/>
            <a:ext cx="1681876" cy="10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Camara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5CFD02-4F36-4DE6-9C09-1EC3FD4A534E}"/>
              </a:ext>
            </a:extLst>
          </p:cNvPr>
          <p:cNvSpPr/>
          <p:nvPr/>
        </p:nvSpPr>
        <p:spPr>
          <a:xfrm>
            <a:off x="8097793" y="2102982"/>
            <a:ext cx="1704764" cy="147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Cam_read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62B6F7A-2D30-463C-B285-AC20FD63C3BC}"/>
              </a:ext>
            </a:extLst>
          </p:cNvPr>
          <p:cNvCxnSpPr>
            <a:cxnSpLocks/>
          </p:cNvCxnSpPr>
          <p:nvPr/>
        </p:nvCxnSpPr>
        <p:spPr>
          <a:xfrm>
            <a:off x="9960200" y="371907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C55DE6-A6D4-4CFF-BDBB-6C38C605111A}"/>
              </a:ext>
            </a:extLst>
          </p:cNvPr>
          <p:cNvSpPr txBox="1"/>
          <p:nvPr/>
        </p:nvSpPr>
        <p:spPr>
          <a:xfrm>
            <a:off x="10044343" y="1774791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err="1"/>
              <a:t>Camara</a:t>
            </a:r>
            <a:r>
              <a:rPr lang="es-CO" dirty="0"/>
              <a:t> OV7970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004822-136A-4B24-B904-4F35515D9275}"/>
              </a:ext>
            </a:extLst>
          </p:cNvPr>
          <p:cNvSpPr/>
          <p:nvPr/>
        </p:nvSpPr>
        <p:spPr>
          <a:xfrm>
            <a:off x="10343767" y="2173041"/>
            <a:ext cx="1102709" cy="1715739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>
                <a:solidFill>
                  <a:schemeClr val="tx1"/>
                </a:solidFill>
              </a:rPr>
              <a:t>Xclk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Rst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Pwdn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Href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Vsync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Pclk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Datos[7:0]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1EA8E2-E44C-4BAE-B5DD-81DB0014B628}"/>
              </a:ext>
            </a:extLst>
          </p:cNvPr>
          <p:cNvCxnSpPr>
            <a:cxnSpLocks/>
          </p:cNvCxnSpPr>
          <p:nvPr/>
        </p:nvCxnSpPr>
        <p:spPr>
          <a:xfrm>
            <a:off x="9952355" y="3030910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AF0A4D4-D735-4C6F-A1F1-52AA48140391}"/>
              </a:ext>
            </a:extLst>
          </p:cNvPr>
          <p:cNvCxnSpPr>
            <a:cxnSpLocks/>
          </p:cNvCxnSpPr>
          <p:nvPr/>
        </p:nvCxnSpPr>
        <p:spPr>
          <a:xfrm>
            <a:off x="9960200" y="2299014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9A2AEC-5F18-4428-B12C-747DAAEEE339}"/>
              </a:ext>
            </a:extLst>
          </p:cNvPr>
          <p:cNvCxnSpPr>
            <a:cxnSpLocks/>
          </p:cNvCxnSpPr>
          <p:nvPr/>
        </p:nvCxnSpPr>
        <p:spPr>
          <a:xfrm>
            <a:off x="9960200" y="252108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300298C-2B70-4563-B934-53431BB6FA32}"/>
              </a:ext>
            </a:extLst>
          </p:cNvPr>
          <p:cNvCxnSpPr>
            <a:cxnSpLocks/>
          </p:cNvCxnSpPr>
          <p:nvPr/>
        </p:nvCxnSpPr>
        <p:spPr>
          <a:xfrm>
            <a:off x="9952355" y="349902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C0B474-E00F-4F89-A27C-FAB28EC39B49}"/>
              </a:ext>
            </a:extLst>
          </p:cNvPr>
          <p:cNvSpPr/>
          <p:nvPr/>
        </p:nvSpPr>
        <p:spPr>
          <a:xfrm>
            <a:off x="10335923" y="4315949"/>
            <a:ext cx="1358277" cy="1370786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>
                <a:solidFill>
                  <a:schemeClr val="tx1"/>
                </a:solidFill>
              </a:rPr>
              <a:t>VGA_Vsync_n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VGA_Hsync_nVGA_R</a:t>
            </a:r>
            <a:r>
              <a:rPr lang="es-CO" sz="1600" dirty="0">
                <a:solidFill>
                  <a:schemeClr val="tx1"/>
                </a:solidFill>
              </a:rPr>
              <a:t>[3:0]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VGA_G[3:0]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VGA_B[3:0]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1B973C0-831B-43BD-93C1-CF6549F44ECF}"/>
              </a:ext>
            </a:extLst>
          </p:cNvPr>
          <p:cNvSpPr txBox="1"/>
          <p:nvPr/>
        </p:nvSpPr>
        <p:spPr>
          <a:xfrm>
            <a:off x="10376271" y="3908157"/>
            <a:ext cx="123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VGA(FPGA)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9D76C1F-837B-479F-BB84-71C38D83CCD3}"/>
              </a:ext>
            </a:extLst>
          </p:cNvPr>
          <p:cNvCxnSpPr>
            <a:cxnSpLocks/>
          </p:cNvCxnSpPr>
          <p:nvPr/>
        </p:nvCxnSpPr>
        <p:spPr>
          <a:xfrm>
            <a:off x="9952355" y="2767690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1F43B26-F1FE-4D80-A4AC-01F173B518A4}"/>
              </a:ext>
            </a:extLst>
          </p:cNvPr>
          <p:cNvCxnSpPr>
            <a:cxnSpLocks/>
          </p:cNvCxnSpPr>
          <p:nvPr/>
        </p:nvCxnSpPr>
        <p:spPr>
          <a:xfrm>
            <a:off x="9960199" y="329425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09FEE04-095C-406A-9A5A-3C20B2FAA606}"/>
              </a:ext>
            </a:extLst>
          </p:cNvPr>
          <p:cNvCxnSpPr>
            <a:cxnSpLocks/>
          </p:cNvCxnSpPr>
          <p:nvPr/>
        </p:nvCxnSpPr>
        <p:spPr>
          <a:xfrm>
            <a:off x="9931229" y="4544758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4169CF6-BD96-48C0-923F-0EDA4E6FEFD7}"/>
              </a:ext>
            </a:extLst>
          </p:cNvPr>
          <p:cNvCxnSpPr>
            <a:cxnSpLocks/>
          </p:cNvCxnSpPr>
          <p:nvPr/>
        </p:nvCxnSpPr>
        <p:spPr>
          <a:xfrm>
            <a:off x="9944204" y="4771261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15AA825-15A1-4122-B3D6-A12DA10172EA}"/>
              </a:ext>
            </a:extLst>
          </p:cNvPr>
          <p:cNvCxnSpPr>
            <a:cxnSpLocks/>
          </p:cNvCxnSpPr>
          <p:nvPr/>
        </p:nvCxnSpPr>
        <p:spPr>
          <a:xfrm>
            <a:off x="9944203" y="500134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EB08BCF-C0A9-42E7-B323-66F0E97793A4}"/>
              </a:ext>
            </a:extLst>
          </p:cNvPr>
          <p:cNvCxnSpPr>
            <a:cxnSpLocks/>
          </p:cNvCxnSpPr>
          <p:nvPr/>
        </p:nvCxnSpPr>
        <p:spPr>
          <a:xfrm>
            <a:off x="9935815" y="522426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9778DE-CB2F-401C-97A2-9A54C265CEC8}"/>
              </a:ext>
            </a:extLst>
          </p:cNvPr>
          <p:cNvCxnSpPr>
            <a:cxnSpLocks/>
          </p:cNvCxnSpPr>
          <p:nvPr/>
        </p:nvCxnSpPr>
        <p:spPr>
          <a:xfrm>
            <a:off x="9956941" y="545897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33E56C9-DE91-4D82-A4F2-1CD069711F18}"/>
              </a:ext>
            </a:extLst>
          </p:cNvPr>
          <p:cNvSpPr/>
          <p:nvPr/>
        </p:nvSpPr>
        <p:spPr>
          <a:xfrm>
            <a:off x="8044357" y="4642650"/>
            <a:ext cx="1811635" cy="83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VGA_driver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A82D36D-4AFC-4878-A7D7-A8BB38DB732D}"/>
              </a:ext>
            </a:extLst>
          </p:cNvPr>
          <p:cNvSpPr/>
          <p:nvPr/>
        </p:nvSpPr>
        <p:spPr>
          <a:xfrm>
            <a:off x="8048143" y="3691591"/>
            <a:ext cx="1807849" cy="6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PLL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CFA3506-C143-496F-90B8-55644A263764}"/>
              </a:ext>
            </a:extLst>
          </p:cNvPr>
          <p:cNvSpPr/>
          <p:nvPr/>
        </p:nvSpPr>
        <p:spPr>
          <a:xfrm>
            <a:off x="5725975" y="4614706"/>
            <a:ext cx="1681876" cy="10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Procesamiento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2A1618C-38DF-4164-B117-F9A630EBA252}"/>
              </a:ext>
            </a:extLst>
          </p:cNvPr>
          <p:cNvSpPr/>
          <p:nvPr/>
        </p:nvSpPr>
        <p:spPr>
          <a:xfrm>
            <a:off x="5725976" y="2152988"/>
            <a:ext cx="1681800" cy="6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Buffer_ram_dp</a:t>
            </a:r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F2272023-23D1-45D3-9836-002EC3EF149E}"/>
              </a:ext>
            </a:extLst>
          </p:cNvPr>
          <p:cNvSpPr/>
          <p:nvPr/>
        </p:nvSpPr>
        <p:spPr>
          <a:xfrm flipH="1">
            <a:off x="7483601" y="3922859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1DB68A4-49CA-42BE-9465-97BF068EBB96}"/>
              </a:ext>
            </a:extLst>
          </p:cNvPr>
          <p:cNvSpPr/>
          <p:nvPr/>
        </p:nvSpPr>
        <p:spPr>
          <a:xfrm rot="5400000" flipH="1">
            <a:off x="6417613" y="4254730"/>
            <a:ext cx="29859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E8B790E3-7871-4917-8D80-FA4202A78600}"/>
              </a:ext>
            </a:extLst>
          </p:cNvPr>
          <p:cNvSpPr/>
          <p:nvPr/>
        </p:nvSpPr>
        <p:spPr>
          <a:xfrm rot="13134122" flipH="1">
            <a:off x="7439874" y="4404029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93B0C189-8850-4876-91A8-7D7FAC6E28A7}"/>
              </a:ext>
            </a:extLst>
          </p:cNvPr>
          <p:cNvSpPr/>
          <p:nvPr/>
        </p:nvSpPr>
        <p:spPr>
          <a:xfrm rot="16200000" flipH="1">
            <a:off x="6417614" y="2871058"/>
            <a:ext cx="29859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Flecha derecha 18">
            <a:extLst>
              <a:ext uri="{FF2B5EF4-FFF2-40B4-BE49-F238E27FC236}">
                <a16:creationId xmlns:a16="http://schemas.microsoft.com/office/drawing/2014/main" id="{6617F944-73E1-4099-9932-96E8176C63C3}"/>
              </a:ext>
            </a:extLst>
          </p:cNvPr>
          <p:cNvSpPr/>
          <p:nvPr/>
        </p:nvSpPr>
        <p:spPr>
          <a:xfrm rot="16200000" flipH="1">
            <a:off x="8836257" y="4367216"/>
            <a:ext cx="24002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1" name="Flecha derecha 18">
            <a:extLst>
              <a:ext uri="{FF2B5EF4-FFF2-40B4-BE49-F238E27FC236}">
                <a16:creationId xmlns:a16="http://schemas.microsoft.com/office/drawing/2014/main" id="{49D9F1A3-510B-4435-BCBB-D692FF369FBF}"/>
              </a:ext>
            </a:extLst>
          </p:cNvPr>
          <p:cNvSpPr/>
          <p:nvPr/>
        </p:nvSpPr>
        <p:spPr>
          <a:xfrm flipH="1">
            <a:off x="4467600" y="358841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ACDE2E9-AD23-46FD-95BB-A40ADC1680AE}"/>
              </a:ext>
            </a:extLst>
          </p:cNvPr>
          <p:cNvSpPr txBox="1"/>
          <p:nvPr/>
        </p:nvSpPr>
        <p:spPr>
          <a:xfrm>
            <a:off x="4664659" y="3014134"/>
            <a:ext cx="72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Init</a:t>
            </a:r>
            <a:endParaRPr lang="es-MX" dirty="0"/>
          </a:p>
          <a:p>
            <a:pPr algn="ctr"/>
            <a:r>
              <a:rPr lang="es-MX" dirty="0"/>
              <a:t>figura</a:t>
            </a:r>
          </a:p>
          <a:p>
            <a:pPr algn="ctr"/>
            <a:r>
              <a:rPr lang="es-MX" dirty="0"/>
              <a:t>color</a:t>
            </a:r>
          </a:p>
          <a:p>
            <a:pPr algn="ctr"/>
            <a:r>
              <a:rPr lang="es-MX" dirty="0"/>
              <a:t>Done</a:t>
            </a:r>
          </a:p>
        </p:txBody>
      </p:sp>
      <p:sp>
        <p:nvSpPr>
          <p:cNvPr id="45" name="Flecha derecha 18">
            <a:extLst>
              <a:ext uri="{FF2B5EF4-FFF2-40B4-BE49-F238E27FC236}">
                <a16:creationId xmlns:a16="http://schemas.microsoft.com/office/drawing/2014/main" id="{EDC12F43-B1C8-4160-9DEE-C88A036DA091}"/>
              </a:ext>
            </a:extLst>
          </p:cNvPr>
          <p:cNvSpPr/>
          <p:nvPr/>
        </p:nvSpPr>
        <p:spPr>
          <a:xfrm flipH="1">
            <a:off x="4467600" y="3847087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Flecha derecha 18">
            <a:extLst>
              <a:ext uri="{FF2B5EF4-FFF2-40B4-BE49-F238E27FC236}">
                <a16:creationId xmlns:a16="http://schemas.microsoft.com/office/drawing/2014/main" id="{9454E781-DBDE-4360-9574-2A4651CED775}"/>
              </a:ext>
            </a:extLst>
          </p:cNvPr>
          <p:cNvSpPr/>
          <p:nvPr/>
        </p:nvSpPr>
        <p:spPr>
          <a:xfrm flipH="1">
            <a:off x="4487160" y="4129940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Flecha derecha 18">
            <a:extLst>
              <a:ext uri="{FF2B5EF4-FFF2-40B4-BE49-F238E27FC236}">
                <a16:creationId xmlns:a16="http://schemas.microsoft.com/office/drawing/2014/main" id="{AC11B94D-2DD4-4A9D-A9B4-17C3CC9E75DC}"/>
              </a:ext>
            </a:extLst>
          </p:cNvPr>
          <p:cNvSpPr/>
          <p:nvPr/>
        </p:nvSpPr>
        <p:spPr>
          <a:xfrm flipH="1">
            <a:off x="4467600" y="3329749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CE1AFB88-C005-465B-846A-E550846B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89267"/>
              </p:ext>
            </p:extLst>
          </p:nvPr>
        </p:nvGraphicFramePr>
        <p:xfrm>
          <a:off x="1087609" y="2231576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49" name="CuadroTexto 48">
            <a:extLst>
              <a:ext uri="{FF2B5EF4-FFF2-40B4-BE49-F238E27FC236}">
                <a16:creationId xmlns:a16="http://schemas.microsoft.com/office/drawing/2014/main" id="{FB43E516-3203-49CE-B8B9-361B21523B41}"/>
              </a:ext>
            </a:extLst>
          </p:cNvPr>
          <p:cNvSpPr txBox="1"/>
          <p:nvPr/>
        </p:nvSpPr>
        <p:spPr>
          <a:xfrm>
            <a:off x="1087609" y="1803709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21F8371-E0F5-44FA-9D4C-4A020AFDC51E}"/>
              </a:ext>
            </a:extLst>
          </p:cNvPr>
          <p:cNvSpPr txBox="1"/>
          <p:nvPr/>
        </p:nvSpPr>
        <p:spPr>
          <a:xfrm>
            <a:off x="1064131" y="3059668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F5F13BD1-C9DD-493B-A771-C481530E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9076"/>
              </p:ext>
            </p:extLst>
          </p:nvPr>
        </p:nvGraphicFramePr>
        <p:xfrm>
          <a:off x="696572" y="3445698"/>
          <a:ext cx="2194300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5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camara_init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camara_figura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ase+04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amara_color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4463C56B-A12D-4F59-AA64-E4270D01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13307"/>
              </p:ext>
            </p:extLst>
          </p:nvPr>
        </p:nvGraphicFramePr>
        <p:xfrm>
          <a:off x="696932" y="5104973"/>
          <a:ext cx="21939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97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697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0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892" y="418098"/>
            <a:ext cx="3220720" cy="1012635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I2C</a:t>
            </a:r>
            <a:endParaRPr lang="es-CO" sz="4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54755" y="2683540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SCL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54913" y="2313563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145576" y="2224133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Cámara OV7670</a:t>
            </a:r>
            <a:endParaRPr lang="es-CO" dirty="0"/>
          </a:p>
        </p:txBody>
      </p:sp>
      <p:cxnSp>
        <p:nvCxnSpPr>
          <p:cNvPr id="13" name="Conector recto 12"/>
          <p:cNvCxnSpPr>
            <a:cxnSpLocks/>
          </p:cNvCxnSpPr>
          <p:nvPr/>
        </p:nvCxnSpPr>
        <p:spPr>
          <a:xfrm>
            <a:off x="6483274" y="3056696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>
            <a:off x="6483274" y="4160869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67480-8CB0-4EFA-BB3A-70DAF0BE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07" y="4503085"/>
            <a:ext cx="3123770" cy="15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E8186EF-51B0-450D-B315-076919F68BE3}"/>
              </a:ext>
            </a:extLst>
          </p:cNvPr>
          <p:cNvSpPr txBox="1">
            <a:spLocks/>
          </p:cNvSpPr>
          <p:nvPr/>
        </p:nvSpPr>
        <p:spPr>
          <a:xfrm>
            <a:off x="1895982" y="2573761"/>
            <a:ext cx="3220720" cy="738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Arduino UNO</a:t>
            </a:r>
          </a:p>
        </p:txBody>
      </p:sp>
      <p:pic>
        <p:nvPicPr>
          <p:cNvPr id="16" name="Picture 2" descr="Impl1">
            <a:extLst>
              <a:ext uri="{FF2B5EF4-FFF2-40B4-BE49-F238E27FC236}">
                <a16:creationId xmlns:a16="http://schemas.microsoft.com/office/drawing/2014/main" id="{13E29767-5829-4474-9371-7984E0274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0870245" y="2573761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ARD UNO R3 | Osaka Electronics">
            <a:extLst>
              <a:ext uri="{FF2B5EF4-FFF2-40B4-BE49-F238E27FC236}">
                <a16:creationId xmlns:a16="http://schemas.microsoft.com/office/drawing/2014/main" id="{4E0250BF-088E-4131-8761-919BFF194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0060"/>
          <a:stretch/>
        </p:blipFill>
        <p:spPr bwMode="auto">
          <a:xfrm>
            <a:off x="8693422" y="2573761"/>
            <a:ext cx="1923048" cy="14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95E72-EA1B-407F-9DF4-21021DFCA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2"/>
          <a:stretch/>
        </p:blipFill>
        <p:spPr bwMode="auto">
          <a:xfrm>
            <a:off x="885626" y="3246641"/>
            <a:ext cx="5329669" cy="2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64840" y="2175306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8170877" y="3731723"/>
            <a:ext cx="12741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3889923" y="233804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47275"/>
              </p:ext>
            </p:extLst>
          </p:nvPr>
        </p:nvGraphicFramePr>
        <p:xfrm>
          <a:off x="1465182" y="2511027"/>
          <a:ext cx="1574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uttons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944983-85C7-47B7-8A01-80F4428FE980}"/>
              </a:ext>
            </a:extLst>
          </p:cNvPr>
          <p:cNvCxnSpPr/>
          <p:nvPr/>
        </p:nvCxnSpPr>
        <p:spPr>
          <a:xfrm>
            <a:off x="8170877" y="4218192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1361903" y="2128139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Direcciones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1714450" y="384886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6484690" y="2377893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 GPIO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43A98B-1D46-4CAD-AD11-4714F203DA68}"/>
              </a:ext>
            </a:extLst>
          </p:cNvPr>
          <p:cNvSpPr txBox="1"/>
          <p:nvPr/>
        </p:nvSpPr>
        <p:spPr>
          <a:xfrm>
            <a:off x="9136278" y="2707137"/>
            <a:ext cx="17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FPGA (</a:t>
            </a:r>
            <a:r>
              <a:rPr lang="es-CO" dirty="0" err="1"/>
              <a:t>Nexys</a:t>
            </a:r>
            <a:r>
              <a:rPr lang="es-CO" dirty="0"/>
              <a:t> A7)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EEA6B7-18A3-4FB6-9160-03154C4E682B}"/>
              </a:ext>
            </a:extLst>
          </p:cNvPr>
          <p:cNvSpPr/>
          <p:nvPr/>
        </p:nvSpPr>
        <p:spPr>
          <a:xfrm>
            <a:off x="9444997" y="3162889"/>
            <a:ext cx="1141687" cy="1650289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LEDS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BOTONES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399"/>
              </p:ext>
            </p:extLst>
          </p:nvPr>
        </p:nvGraphicFramePr>
        <p:xfrm>
          <a:off x="1465182" y="4494961"/>
          <a:ext cx="1574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Leds_out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uttons_in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sp>
        <p:nvSpPr>
          <p:cNvPr id="30" name="Flecha derecha 30">
            <a:extLst>
              <a:ext uri="{FF2B5EF4-FFF2-40B4-BE49-F238E27FC236}">
                <a16:creationId xmlns:a16="http://schemas.microsoft.com/office/drawing/2014/main" id="{3A500D1B-8D5F-4FC6-B1F3-D93D41888036}"/>
              </a:ext>
            </a:extLst>
          </p:cNvPr>
          <p:cNvSpPr/>
          <p:nvPr/>
        </p:nvSpPr>
        <p:spPr>
          <a:xfrm flipH="1">
            <a:off x="5106957" y="4100505"/>
            <a:ext cx="1274120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Leds_out</a:t>
            </a:r>
            <a:endParaRPr lang="es-CO" dirty="0"/>
          </a:p>
        </p:txBody>
      </p:sp>
      <p:sp>
        <p:nvSpPr>
          <p:cNvPr id="31" name="Flecha derecha 30">
            <a:extLst>
              <a:ext uri="{FF2B5EF4-FFF2-40B4-BE49-F238E27FC236}">
                <a16:creationId xmlns:a16="http://schemas.microsoft.com/office/drawing/2014/main" id="{52D1C870-2412-4CD6-9DC5-89545E988E5F}"/>
              </a:ext>
            </a:extLst>
          </p:cNvPr>
          <p:cNvSpPr/>
          <p:nvPr/>
        </p:nvSpPr>
        <p:spPr>
          <a:xfrm flipH="1">
            <a:off x="5107970" y="3380548"/>
            <a:ext cx="1313117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Buttons_in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UART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37519" y="2301140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8643556" y="3857557"/>
            <a:ext cx="12741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362602" y="2463881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4434"/>
              </p:ext>
            </p:extLst>
          </p:nvPr>
        </p:nvGraphicFramePr>
        <p:xfrm>
          <a:off x="1618228" y="2182893"/>
          <a:ext cx="15968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09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3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944983-85C7-47B7-8A01-80F4428FE980}"/>
              </a:ext>
            </a:extLst>
          </p:cNvPr>
          <p:cNvCxnSpPr/>
          <p:nvPr/>
        </p:nvCxnSpPr>
        <p:spPr>
          <a:xfrm>
            <a:off x="8643556" y="434402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1618228" y="1813561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Direccion</a:t>
            </a:r>
            <a:r>
              <a:rPr lang="es-MX" dirty="0"/>
              <a:t>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1860485" y="2775117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6957369" y="2503727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 UART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EEA6B7-18A3-4FB6-9160-03154C4E682B}"/>
              </a:ext>
            </a:extLst>
          </p:cNvPr>
          <p:cNvSpPr/>
          <p:nvPr/>
        </p:nvSpPr>
        <p:spPr>
          <a:xfrm>
            <a:off x="9917676" y="3629206"/>
            <a:ext cx="1141687" cy="931108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RX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TX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31160"/>
              </p:ext>
            </p:extLst>
          </p:nvPr>
        </p:nvGraphicFramePr>
        <p:xfrm>
          <a:off x="1434515" y="3182672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uart_rxtx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Uart_txfull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4C69FAD5-AB83-416A-B8C7-10F290C7CABF}"/>
              </a:ext>
            </a:extLst>
          </p:cNvPr>
          <p:cNvSpPr txBox="1"/>
          <p:nvPr/>
        </p:nvSpPr>
        <p:spPr>
          <a:xfrm>
            <a:off x="10215382" y="31855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USB</a:t>
            </a:r>
            <a:endParaRPr lang="es-CO" dirty="0"/>
          </a:p>
        </p:txBody>
      </p:sp>
      <p:sp>
        <p:nvSpPr>
          <p:cNvPr id="20" name="Flecha derecha 18">
            <a:extLst>
              <a:ext uri="{FF2B5EF4-FFF2-40B4-BE49-F238E27FC236}">
                <a16:creationId xmlns:a16="http://schemas.microsoft.com/office/drawing/2014/main" id="{487373B8-8953-4A74-A4B3-2FA12018CBCF}"/>
              </a:ext>
            </a:extLst>
          </p:cNvPr>
          <p:cNvSpPr/>
          <p:nvPr/>
        </p:nvSpPr>
        <p:spPr>
          <a:xfrm flipH="1">
            <a:off x="5631192" y="3528952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79E8D0-E2FE-4694-9611-626BE8B663AC}"/>
              </a:ext>
            </a:extLst>
          </p:cNvPr>
          <p:cNvSpPr txBox="1"/>
          <p:nvPr/>
        </p:nvSpPr>
        <p:spPr>
          <a:xfrm>
            <a:off x="5652275" y="2954668"/>
            <a:ext cx="1076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rxtx</a:t>
            </a:r>
            <a:endParaRPr lang="es-MX" dirty="0"/>
          </a:p>
          <a:p>
            <a:pPr algn="ctr"/>
            <a:r>
              <a:rPr lang="es-MX" dirty="0" err="1"/>
              <a:t>txfull</a:t>
            </a:r>
            <a:endParaRPr lang="es-MX" dirty="0"/>
          </a:p>
          <a:p>
            <a:pPr algn="ctr"/>
            <a:r>
              <a:rPr lang="es-MX" dirty="0" err="1"/>
              <a:t>rxempty</a:t>
            </a:r>
            <a:endParaRPr lang="es-MX" dirty="0"/>
          </a:p>
          <a:p>
            <a:pPr algn="ctr"/>
            <a:r>
              <a:rPr lang="es-MX" dirty="0" err="1"/>
              <a:t>ev_status</a:t>
            </a:r>
            <a:endParaRPr lang="es-MX" dirty="0"/>
          </a:p>
        </p:txBody>
      </p:sp>
      <p:sp>
        <p:nvSpPr>
          <p:cNvPr id="27" name="Flecha derecha 18">
            <a:extLst>
              <a:ext uri="{FF2B5EF4-FFF2-40B4-BE49-F238E27FC236}">
                <a16:creationId xmlns:a16="http://schemas.microsoft.com/office/drawing/2014/main" id="{ABAC5558-BC5F-407C-B79B-566152010AE0}"/>
              </a:ext>
            </a:extLst>
          </p:cNvPr>
          <p:cNvSpPr/>
          <p:nvPr/>
        </p:nvSpPr>
        <p:spPr>
          <a:xfrm flipH="1">
            <a:off x="5631192" y="3787621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 derecha 18">
            <a:extLst>
              <a:ext uri="{FF2B5EF4-FFF2-40B4-BE49-F238E27FC236}">
                <a16:creationId xmlns:a16="http://schemas.microsoft.com/office/drawing/2014/main" id="{412D7CA9-58E0-490D-8095-174BB8E5E6F1}"/>
              </a:ext>
            </a:extLst>
          </p:cNvPr>
          <p:cNvSpPr/>
          <p:nvPr/>
        </p:nvSpPr>
        <p:spPr>
          <a:xfrm flipH="1">
            <a:off x="5650752" y="4070474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F6E22AD4-17AD-4538-AFB0-50950DFB6906}"/>
              </a:ext>
            </a:extLst>
          </p:cNvPr>
          <p:cNvSpPr/>
          <p:nvPr/>
        </p:nvSpPr>
        <p:spPr>
          <a:xfrm flipH="1">
            <a:off x="5631192" y="3270283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D2DA0994-8956-404B-B79F-903F435069F6}"/>
              </a:ext>
            </a:extLst>
          </p:cNvPr>
          <p:cNvSpPr/>
          <p:nvPr/>
        </p:nvSpPr>
        <p:spPr>
          <a:xfrm flipH="1">
            <a:off x="5646678" y="4594691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1B503A-AB9E-4A93-A6A6-D6CBD8182457}"/>
              </a:ext>
            </a:extLst>
          </p:cNvPr>
          <p:cNvSpPr txBox="1"/>
          <p:nvPr/>
        </p:nvSpPr>
        <p:spPr>
          <a:xfrm>
            <a:off x="5564623" y="4020407"/>
            <a:ext cx="1283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ev_pending</a:t>
            </a:r>
            <a:endParaRPr lang="es-MX" dirty="0"/>
          </a:p>
          <a:p>
            <a:pPr algn="ctr"/>
            <a:r>
              <a:rPr lang="es-MX" dirty="0" err="1"/>
              <a:t>ev_enable</a:t>
            </a:r>
            <a:endParaRPr lang="es-MX" dirty="0"/>
          </a:p>
          <a:p>
            <a:pPr algn="ctr"/>
            <a:r>
              <a:rPr lang="es-MX" dirty="0" err="1"/>
              <a:t>txempty</a:t>
            </a:r>
            <a:endParaRPr lang="es-MX" dirty="0"/>
          </a:p>
          <a:p>
            <a:pPr algn="ctr"/>
            <a:r>
              <a:rPr lang="es-MX" dirty="0" err="1"/>
              <a:t>rxfull</a:t>
            </a:r>
            <a:endParaRPr lang="es-MX" dirty="0"/>
          </a:p>
        </p:txBody>
      </p:sp>
      <p:sp>
        <p:nvSpPr>
          <p:cNvPr id="35" name="Flecha derecha 18">
            <a:extLst>
              <a:ext uri="{FF2B5EF4-FFF2-40B4-BE49-F238E27FC236}">
                <a16:creationId xmlns:a16="http://schemas.microsoft.com/office/drawing/2014/main" id="{C4A753AA-6E20-4F52-B028-2E6B129144F9}"/>
              </a:ext>
            </a:extLst>
          </p:cNvPr>
          <p:cNvSpPr/>
          <p:nvPr/>
        </p:nvSpPr>
        <p:spPr>
          <a:xfrm flipH="1">
            <a:off x="5646678" y="4853360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A912359D-597B-474C-A3EA-61041252637B}"/>
              </a:ext>
            </a:extLst>
          </p:cNvPr>
          <p:cNvSpPr/>
          <p:nvPr/>
        </p:nvSpPr>
        <p:spPr>
          <a:xfrm flipH="1">
            <a:off x="5666238" y="5136213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5D6DB60-7898-4559-9BB1-0112BF9A6674}"/>
              </a:ext>
            </a:extLst>
          </p:cNvPr>
          <p:cNvSpPr/>
          <p:nvPr/>
        </p:nvSpPr>
        <p:spPr>
          <a:xfrm flipH="1">
            <a:off x="5646678" y="4336022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C25A5-CC01-4757-B44B-F6936F60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6504"/>
              </p:ext>
            </p:extLst>
          </p:nvPr>
        </p:nvGraphicFramePr>
        <p:xfrm>
          <a:off x="1434515" y="3762600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uart_txempty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uart_ev_status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EB8A693F-F042-4E37-AC86-C85D5AFE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8272"/>
              </p:ext>
            </p:extLst>
          </p:nvPr>
        </p:nvGraphicFramePr>
        <p:xfrm>
          <a:off x="1434515" y="4342528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uart_ev_pending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uart_ev_enable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D97747D8-980E-49B5-A5E8-AEC7BA9B2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01121"/>
              </p:ext>
            </p:extLst>
          </p:nvPr>
        </p:nvGraphicFramePr>
        <p:xfrm>
          <a:off x="1434515" y="4922456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uart_txempty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uart_rxfull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TIMER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70033" y="2334696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5495116" y="249743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66288"/>
              </p:ext>
            </p:extLst>
          </p:nvPr>
        </p:nvGraphicFramePr>
        <p:xfrm>
          <a:off x="2750742" y="2216449"/>
          <a:ext cx="15968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09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3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2750742" y="1847117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Direccion</a:t>
            </a:r>
            <a:r>
              <a:rPr lang="es-MX" dirty="0"/>
              <a:t>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2992999" y="2808673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8089883" y="2537283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TIMER</a:t>
            </a:r>
            <a:endParaRPr lang="es-CO" dirty="0"/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47887"/>
              </p:ext>
            </p:extLst>
          </p:nvPr>
        </p:nvGraphicFramePr>
        <p:xfrm>
          <a:off x="1428774" y="3243497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Timer0_load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Timer0_reload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sp>
        <p:nvSpPr>
          <p:cNvPr id="20" name="Flecha derecha 18">
            <a:extLst>
              <a:ext uri="{FF2B5EF4-FFF2-40B4-BE49-F238E27FC236}">
                <a16:creationId xmlns:a16="http://schemas.microsoft.com/office/drawing/2014/main" id="{487373B8-8953-4A74-A4B3-2FA12018CBCF}"/>
              </a:ext>
            </a:extLst>
          </p:cNvPr>
          <p:cNvSpPr/>
          <p:nvPr/>
        </p:nvSpPr>
        <p:spPr>
          <a:xfrm flipH="1">
            <a:off x="6763706" y="356250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79E8D0-E2FE-4694-9611-626BE8B663AC}"/>
              </a:ext>
            </a:extLst>
          </p:cNvPr>
          <p:cNvSpPr txBox="1"/>
          <p:nvPr/>
        </p:nvSpPr>
        <p:spPr>
          <a:xfrm>
            <a:off x="6590506" y="2988224"/>
            <a:ext cx="146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load</a:t>
            </a:r>
          </a:p>
          <a:p>
            <a:pPr algn="ctr"/>
            <a:r>
              <a:rPr lang="es-MX" dirty="0" err="1"/>
              <a:t>reload</a:t>
            </a:r>
            <a:endParaRPr lang="es-MX" dirty="0"/>
          </a:p>
          <a:p>
            <a:pPr algn="ctr"/>
            <a:r>
              <a:rPr lang="es-MX" dirty="0"/>
              <a:t>en</a:t>
            </a:r>
          </a:p>
          <a:p>
            <a:pPr algn="ctr"/>
            <a:r>
              <a:rPr lang="es-MX" dirty="0" err="1"/>
              <a:t>update_value</a:t>
            </a:r>
            <a:endParaRPr lang="es-MX" dirty="0"/>
          </a:p>
        </p:txBody>
      </p:sp>
      <p:sp>
        <p:nvSpPr>
          <p:cNvPr id="27" name="Flecha derecha 18">
            <a:extLst>
              <a:ext uri="{FF2B5EF4-FFF2-40B4-BE49-F238E27FC236}">
                <a16:creationId xmlns:a16="http://schemas.microsoft.com/office/drawing/2014/main" id="{ABAC5558-BC5F-407C-B79B-566152010AE0}"/>
              </a:ext>
            </a:extLst>
          </p:cNvPr>
          <p:cNvSpPr/>
          <p:nvPr/>
        </p:nvSpPr>
        <p:spPr>
          <a:xfrm flipH="1">
            <a:off x="6763706" y="3821177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 derecha 18">
            <a:extLst>
              <a:ext uri="{FF2B5EF4-FFF2-40B4-BE49-F238E27FC236}">
                <a16:creationId xmlns:a16="http://schemas.microsoft.com/office/drawing/2014/main" id="{412D7CA9-58E0-490D-8095-174BB8E5E6F1}"/>
              </a:ext>
            </a:extLst>
          </p:cNvPr>
          <p:cNvSpPr/>
          <p:nvPr/>
        </p:nvSpPr>
        <p:spPr>
          <a:xfrm flipH="1">
            <a:off x="6783266" y="4104030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F6E22AD4-17AD-4538-AFB0-50950DFB6906}"/>
              </a:ext>
            </a:extLst>
          </p:cNvPr>
          <p:cNvSpPr/>
          <p:nvPr/>
        </p:nvSpPr>
        <p:spPr>
          <a:xfrm flipH="1">
            <a:off x="6763706" y="3303839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D2DA0994-8956-404B-B79F-903F435069F6}"/>
              </a:ext>
            </a:extLst>
          </p:cNvPr>
          <p:cNvSpPr/>
          <p:nvPr/>
        </p:nvSpPr>
        <p:spPr>
          <a:xfrm flipH="1">
            <a:off x="6779192" y="4628247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1B503A-AB9E-4A93-A6A6-D6CBD8182457}"/>
              </a:ext>
            </a:extLst>
          </p:cNvPr>
          <p:cNvSpPr txBox="1"/>
          <p:nvPr/>
        </p:nvSpPr>
        <p:spPr>
          <a:xfrm>
            <a:off x="6697137" y="4053963"/>
            <a:ext cx="1283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value</a:t>
            </a:r>
            <a:endParaRPr lang="es-MX" dirty="0"/>
          </a:p>
          <a:p>
            <a:pPr algn="ctr"/>
            <a:r>
              <a:rPr lang="es-MX" dirty="0" err="1"/>
              <a:t>ev_status</a:t>
            </a:r>
            <a:endParaRPr lang="es-MX" dirty="0"/>
          </a:p>
          <a:p>
            <a:pPr algn="ctr"/>
            <a:r>
              <a:rPr lang="es-MX" dirty="0" err="1"/>
              <a:t>ev_pending</a:t>
            </a:r>
            <a:endParaRPr lang="es-MX" dirty="0"/>
          </a:p>
          <a:p>
            <a:pPr algn="ctr"/>
            <a:r>
              <a:rPr lang="es-MX" dirty="0" err="1"/>
              <a:t>ev_enable</a:t>
            </a:r>
            <a:endParaRPr lang="es-MX" dirty="0"/>
          </a:p>
        </p:txBody>
      </p:sp>
      <p:sp>
        <p:nvSpPr>
          <p:cNvPr id="35" name="Flecha derecha 18">
            <a:extLst>
              <a:ext uri="{FF2B5EF4-FFF2-40B4-BE49-F238E27FC236}">
                <a16:creationId xmlns:a16="http://schemas.microsoft.com/office/drawing/2014/main" id="{C4A753AA-6E20-4F52-B028-2E6B129144F9}"/>
              </a:ext>
            </a:extLst>
          </p:cNvPr>
          <p:cNvSpPr/>
          <p:nvPr/>
        </p:nvSpPr>
        <p:spPr>
          <a:xfrm flipH="1">
            <a:off x="6779192" y="4886916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A912359D-597B-474C-A3EA-61041252637B}"/>
              </a:ext>
            </a:extLst>
          </p:cNvPr>
          <p:cNvSpPr/>
          <p:nvPr/>
        </p:nvSpPr>
        <p:spPr>
          <a:xfrm flipH="1">
            <a:off x="6798752" y="5169769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5D6DB60-7898-4559-9BB1-0112BF9A6674}"/>
              </a:ext>
            </a:extLst>
          </p:cNvPr>
          <p:cNvSpPr/>
          <p:nvPr/>
        </p:nvSpPr>
        <p:spPr>
          <a:xfrm flipH="1">
            <a:off x="6779192" y="436957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C25A5-CC01-4757-B44B-F6936F60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7942"/>
              </p:ext>
            </p:extLst>
          </p:nvPr>
        </p:nvGraphicFramePr>
        <p:xfrm>
          <a:off x="1428774" y="3823425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Timer0_en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Timer0_pdate_value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EB8A693F-F042-4E37-AC86-C85D5AFE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6019"/>
              </p:ext>
            </p:extLst>
          </p:nvPr>
        </p:nvGraphicFramePr>
        <p:xfrm>
          <a:off x="1428774" y="4403353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Timer0_value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Timer0_Ev_status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D97747D8-980E-49B5-A5E8-AEC7BA9B2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3395"/>
              </p:ext>
            </p:extLst>
          </p:nvPr>
        </p:nvGraphicFramePr>
        <p:xfrm>
          <a:off x="1428774" y="4983281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Timer0_Ev_pending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Timer0_Ev_enable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3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EA5E-35FF-49B0-B606-3AF2372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(</a:t>
            </a:r>
            <a:r>
              <a:rPr lang="es-MX" dirty="0" err="1"/>
              <a:t>Datasheets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2307-E742-447F-A72A-F18E86CD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98721"/>
          </a:xfrm>
        </p:spPr>
        <p:txBody>
          <a:bodyPr>
            <a:normAutofit/>
          </a:bodyPr>
          <a:lstStyle/>
          <a:p>
            <a:r>
              <a:rPr lang="es-CO" dirty="0">
                <a:hlinkClick r:id="rId2"/>
              </a:rPr>
              <a:t>https://digilent.com/reference/programmable-logic/nexys-a7/reference-manual</a:t>
            </a:r>
          </a:p>
          <a:p>
            <a:r>
              <a:rPr lang="es-CO" dirty="0">
                <a:hlinkClick r:id="rId2"/>
              </a:rPr>
              <a:t>http://www.dejazzer.com/eigenpi/digital_camera/digital_camera.html</a:t>
            </a:r>
            <a:endParaRPr lang="es-CO" dirty="0"/>
          </a:p>
          <a:p>
            <a:r>
              <a:rPr lang="es-CO" dirty="0">
                <a:hlinkClick r:id="rId3"/>
              </a:rPr>
              <a:t>https://datasheetspdf.com/pdf-file/1380136/ETC/HC-SR04/1</a:t>
            </a:r>
            <a:endParaRPr lang="es-CO" dirty="0"/>
          </a:p>
          <a:p>
            <a:r>
              <a:rPr lang="es-CO" dirty="0">
                <a:hlinkClick r:id="rId4"/>
              </a:rPr>
              <a:t>https://pdf1.alldatasheet.com/datasheet-pdf/view/1132104/ETC2/MG90S.html</a:t>
            </a:r>
            <a:endParaRPr lang="es-CO" dirty="0"/>
          </a:p>
          <a:p>
            <a:r>
              <a:rPr lang="es-CO" dirty="0">
                <a:hlinkClick r:id="rId5"/>
              </a:rPr>
              <a:t>https://cdn.shopify.com/s/files/1/2267/1961/files/Hoja_Tecnica_Sensor_Reflex_QTR-1A_y_QTR-1RC.pdf?133</a:t>
            </a:r>
            <a:endParaRPr lang="es-CO" dirty="0"/>
          </a:p>
          <a:p>
            <a:r>
              <a:rPr lang="es-CO" dirty="0">
                <a:hlinkClick r:id="rId6"/>
              </a:rPr>
              <a:t>https://www.prometec.net/l298n/</a:t>
            </a:r>
            <a:endParaRPr lang="es-CO" dirty="0"/>
          </a:p>
          <a:p>
            <a:r>
              <a:rPr lang="es-CO" dirty="0">
                <a:hlinkClick r:id="rId7"/>
              </a:rPr>
              <a:t>https://picaxe.com/docs/spe033.pdf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1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693185" y="352087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Cámara OV7970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3" y="305387"/>
            <a:ext cx="1034581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Ultrasonido HC-SR04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050387" y="305386"/>
            <a:ext cx="1062747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Servomotor MG90S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820438" y="127782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Radar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BUS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440" y="4771428"/>
            <a:ext cx="64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</a:rPr>
              <a:t>SoC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memoria</a:t>
            </a: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279611" y="4559306"/>
            <a:ext cx="719511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058302" y="4552684"/>
            <a:ext cx="725145" cy="5305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845392" y="4556641"/>
            <a:ext cx="1450207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GPIO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044018" y="2836317"/>
            <a:ext cx="990432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4380416" y="4134728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503551" y="3523175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7577852" y="412783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3307406" y="412416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2605128" y="4146838"/>
            <a:ext cx="374934" cy="40266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3058511" y="2381091"/>
            <a:ext cx="374934" cy="651979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24015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633927" y="514477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5" name="Flecha arriba y abajo 94"/>
          <p:cNvSpPr/>
          <p:nvPr/>
        </p:nvSpPr>
        <p:spPr>
          <a:xfrm>
            <a:off x="3967747" y="5128742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err="1">
                <a:latin typeface="Leelawadee UI"/>
                <a:cs typeface="Leelawadee UI"/>
              </a:rPr>
              <a:t>SoC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4785115" y="513546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2" name="Flecha arriba y abajo 65">
            <a:extLst>
              <a:ext uri="{FF2B5EF4-FFF2-40B4-BE49-F238E27FC236}">
                <a16:creationId xmlns:a16="http://schemas.microsoft.com/office/drawing/2014/main" id="{C9DCD3E5-5A72-46D4-A2BD-8A62B8084B7A}"/>
              </a:ext>
            </a:extLst>
          </p:cNvPr>
          <p:cNvSpPr/>
          <p:nvPr/>
        </p:nvSpPr>
        <p:spPr>
          <a:xfrm>
            <a:off x="5675453" y="5129697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7" name="Flecha arriba y abajo 90">
            <a:extLst>
              <a:ext uri="{FF2B5EF4-FFF2-40B4-BE49-F238E27FC236}">
                <a16:creationId xmlns:a16="http://schemas.microsoft.com/office/drawing/2014/main" id="{2935740D-0750-4CEC-9897-4D5252C08CC9}"/>
              </a:ext>
            </a:extLst>
          </p:cNvPr>
          <p:cNvSpPr/>
          <p:nvPr/>
        </p:nvSpPr>
        <p:spPr>
          <a:xfrm>
            <a:off x="7593379" y="513546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3B5C567-3A37-4D1A-B7E0-4A694C0DC21D}"/>
              </a:ext>
            </a:extLst>
          </p:cNvPr>
          <p:cNvSpPr/>
          <p:nvPr/>
        </p:nvSpPr>
        <p:spPr>
          <a:xfrm>
            <a:off x="5466672" y="4570196"/>
            <a:ext cx="792497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MP3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B1D6E12-6104-48A9-86BB-C0F1A8F30142}"/>
              </a:ext>
            </a:extLst>
          </p:cNvPr>
          <p:cNvSpPr/>
          <p:nvPr/>
        </p:nvSpPr>
        <p:spPr>
          <a:xfrm>
            <a:off x="6373984" y="4562992"/>
            <a:ext cx="859350" cy="5507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MOTORES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84ABAB6-5C2D-417E-B8C8-B418C4D98D47}"/>
              </a:ext>
            </a:extLst>
          </p:cNvPr>
          <p:cNvSpPr/>
          <p:nvPr/>
        </p:nvSpPr>
        <p:spPr>
          <a:xfrm>
            <a:off x="7331422" y="4562992"/>
            <a:ext cx="859506" cy="5507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IR</a:t>
            </a:r>
          </a:p>
        </p:txBody>
      </p:sp>
      <p:sp>
        <p:nvSpPr>
          <p:cNvPr id="89" name="Flecha arriba y abajo 77">
            <a:extLst>
              <a:ext uri="{FF2B5EF4-FFF2-40B4-BE49-F238E27FC236}">
                <a16:creationId xmlns:a16="http://schemas.microsoft.com/office/drawing/2014/main" id="{EB0E4F82-CCB2-420B-AEF7-8D0D95CA1937}"/>
              </a:ext>
            </a:extLst>
          </p:cNvPr>
          <p:cNvSpPr/>
          <p:nvPr/>
        </p:nvSpPr>
        <p:spPr>
          <a:xfrm>
            <a:off x="5690766" y="413472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0" name="Flecha arriba y abajo 77">
            <a:extLst>
              <a:ext uri="{FF2B5EF4-FFF2-40B4-BE49-F238E27FC236}">
                <a16:creationId xmlns:a16="http://schemas.microsoft.com/office/drawing/2014/main" id="{0F2CC1A7-89CD-4C6D-B8AD-681B07EB4287}"/>
              </a:ext>
            </a:extLst>
          </p:cNvPr>
          <p:cNvSpPr/>
          <p:nvPr/>
        </p:nvSpPr>
        <p:spPr>
          <a:xfrm>
            <a:off x="6597618" y="41184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1323F36-1C55-4CCB-B68F-CE6872F3FE25}"/>
              </a:ext>
            </a:extLst>
          </p:cNvPr>
          <p:cNvSpPr/>
          <p:nvPr/>
        </p:nvSpPr>
        <p:spPr>
          <a:xfrm>
            <a:off x="3769833" y="5659495"/>
            <a:ext cx="71590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LEDS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D30AE61-B0F1-4261-8498-212BD2B211D2}"/>
              </a:ext>
            </a:extLst>
          </p:cNvPr>
          <p:cNvSpPr/>
          <p:nvPr/>
        </p:nvSpPr>
        <p:spPr>
          <a:xfrm>
            <a:off x="6297795" y="5666818"/>
            <a:ext cx="106309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Controlador L298 N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57B1A55-1EEE-4D12-9C9C-1CD264870EC3}"/>
              </a:ext>
            </a:extLst>
          </p:cNvPr>
          <p:cNvSpPr/>
          <p:nvPr/>
        </p:nvSpPr>
        <p:spPr>
          <a:xfrm>
            <a:off x="7422892" y="5665313"/>
            <a:ext cx="845023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Sensor IR QTR-1RC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0A9B419-6C3D-4C3D-B547-DC1F49A7E411}"/>
              </a:ext>
            </a:extLst>
          </p:cNvPr>
          <p:cNvSpPr/>
          <p:nvPr/>
        </p:nvSpPr>
        <p:spPr>
          <a:xfrm>
            <a:off x="5487935" y="5666818"/>
            <a:ext cx="733414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MP3 </a:t>
            </a:r>
            <a:r>
              <a:rPr lang="es-MX" sz="1200" dirty="0" err="1">
                <a:solidFill>
                  <a:srgbClr val="0070C0"/>
                </a:solidFill>
              </a:rPr>
              <a:t>DFplayer</a:t>
            </a:r>
            <a:endParaRPr lang="es-MX" sz="1200" dirty="0">
              <a:solidFill>
                <a:srgbClr val="0070C0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1BE43659-478A-4FC3-9C3E-C46EC5D2141D}"/>
              </a:ext>
            </a:extLst>
          </p:cNvPr>
          <p:cNvSpPr/>
          <p:nvPr/>
        </p:nvSpPr>
        <p:spPr>
          <a:xfrm>
            <a:off x="4579693" y="5662229"/>
            <a:ext cx="83179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BOTONES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7D4020C-F8B2-4517-8F54-89CE3CBF711A}"/>
              </a:ext>
            </a:extLst>
          </p:cNvPr>
          <p:cNvSpPr/>
          <p:nvPr/>
        </p:nvSpPr>
        <p:spPr>
          <a:xfrm>
            <a:off x="6164842" y="1890740"/>
            <a:ext cx="984604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Bloque PWM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BEB1E83-82EF-4DBA-9CFE-C705BD5EF844}"/>
              </a:ext>
            </a:extLst>
          </p:cNvPr>
          <p:cNvSpPr/>
          <p:nvPr/>
        </p:nvSpPr>
        <p:spPr>
          <a:xfrm>
            <a:off x="7233335" y="1891133"/>
            <a:ext cx="93932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Bloque Ultrasonido</a:t>
            </a:r>
          </a:p>
        </p:txBody>
      </p:sp>
      <p:sp>
        <p:nvSpPr>
          <p:cNvPr id="105" name="Flecha arriba y abajo 75">
            <a:extLst>
              <a:ext uri="{FF2B5EF4-FFF2-40B4-BE49-F238E27FC236}">
                <a16:creationId xmlns:a16="http://schemas.microsoft.com/office/drawing/2014/main" id="{5099B32E-A7B7-41F0-8D1F-124724EB604D}"/>
              </a:ext>
            </a:extLst>
          </p:cNvPr>
          <p:cNvSpPr/>
          <p:nvPr/>
        </p:nvSpPr>
        <p:spPr>
          <a:xfrm>
            <a:off x="7532507" y="351661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A0B588EC-FE72-4B40-B0C8-394CECD2223D}"/>
              </a:ext>
            </a:extLst>
          </p:cNvPr>
          <p:cNvSpPr/>
          <p:nvPr/>
        </p:nvSpPr>
        <p:spPr>
          <a:xfrm>
            <a:off x="3571965" y="1905420"/>
            <a:ext cx="2400196" cy="16366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107" name="Flecha arriba y abajo 84">
            <a:extLst>
              <a:ext uri="{FF2B5EF4-FFF2-40B4-BE49-F238E27FC236}">
                <a16:creationId xmlns:a16="http://schemas.microsoft.com/office/drawing/2014/main" id="{EB21DBAF-CE7B-488D-BA73-DBD3365AD0AF}"/>
              </a:ext>
            </a:extLst>
          </p:cNvPr>
          <p:cNvSpPr/>
          <p:nvPr/>
        </p:nvSpPr>
        <p:spPr>
          <a:xfrm rot="5400000">
            <a:off x="3076124" y="402637"/>
            <a:ext cx="374934" cy="798633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B7941AB3-AFBD-4300-845B-DB34EB7BF101}"/>
              </a:ext>
            </a:extLst>
          </p:cNvPr>
          <p:cNvSpPr/>
          <p:nvPr/>
        </p:nvSpPr>
        <p:spPr>
          <a:xfrm>
            <a:off x="937452" y="370611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Arduino UNO 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AA019BA2-A605-4398-BBB7-652EA235BFBE}"/>
              </a:ext>
            </a:extLst>
          </p:cNvPr>
          <p:cNvSpPr txBox="1"/>
          <p:nvPr/>
        </p:nvSpPr>
        <p:spPr>
          <a:xfrm>
            <a:off x="3014076" y="983236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3605168" y="240321"/>
            <a:ext cx="4981663" cy="142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Mapa de memoria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90912"/>
              </p:ext>
            </p:extLst>
          </p:nvPr>
        </p:nvGraphicFramePr>
        <p:xfrm>
          <a:off x="1442490" y="2430125"/>
          <a:ext cx="2097662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LEDS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0x82000000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BUTTONS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90" name="Flecha derecha 89"/>
          <p:cNvSpPr/>
          <p:nvPr/>
        </p:nvSpPr>
        <p:spPr>
          <a:xfrm>
            <a:off x="6636511" y="4461106"/>
            <a:ext cx="1237489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4057CF5-3DBD-42EE-8E3A-5136444B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34374"/>
              </p:ext>
            </p:extLst>
          </p:nvPr>
        </p:nvGraphicFramePr>
        <p:xfrm>
          <a:off x="1442490" y="4225493"/>
          <a:ext cx="2097662" cy="163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680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Infrarrojo_cntrl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ultrasonido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020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453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83068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4B6BB07D-9A30-4289-8DD6-06D6A5EE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99034"/>
              </p:ext>
            </p:extLst>
          </p:nvPr>
        </p:nvGraphicFramePr>
        <p:xfrm>
          <a:off x="4423029" y="2430125"/>
          <a:ext cx="2097662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mp3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timer0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63A10E1-D586-4ABD-BA71-B7B5E8EE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86531"/>
              </p:ext>
            </p:extLst>
          </p:nvPr>
        </p:nvGraphicFramePr>
        <p:xfrm>
          <a:off x="4423029" y="4461106"/>
          <a:ext cx="209766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6BB60E2-67AA-47E2-933F-E7EADFA6D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6110"/>
              </p:ext>
            </p:extLst>
          </p:nvPr>
        </p:nvGraphicFramePr>
        <p:xfrm>
          <a:off x="7989820" y="3350471"/>
          <a:ext cx="2097662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Ctrl_reset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Ctrl_scratch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Ctrl_bus_errors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52215F51-B503-4E18-87F7-C193BAC0CBD7}"/>
              </a:ext>
            </a:extLst>
          </p:cNvPr>
          <p:cNvSpPr txBox="1"/>
          <p:nvPr/>
        </p:nvSpPr>
        <p:spPr>
          <a:xfrm>
            <a:off x="2360428" y="1867286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Direcciones Base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8C6F38-C0A8-4523-BCF9-F810080ABBB4}"/>
              </a:ext>
            </a:extLst>
          </p:cNvPr>
          <p:cNvSpPr txBox="1"/>
          <p:nvPr/>
        </p:nvSpPr>
        <p:spPr>
          <a:xfrm>
            <a:off x="7619204" y="2698110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Direcciones de </a:t>
            </a:r>
            <a:r>
              <a:rPr lang="es-MX" dirty="0" err="1"/>
              <a:t>ctrl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3537317" y="167852"/>
            <a:ext cx="5381803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Servomotor - PWM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49770" y="1960856"/>
            <a:ext cx="6858979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908749" y="3873617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432931" y="3550451"/>
            <a:ext cx="12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Servomotor</a:t>
            </a:r>
          </a:p>
          <a:p>
            <a:pPr algn="ctr"/>
            <a:r>
              <a:rPr lang="es-CO" dirty="0"/>
              <a:t> MG90S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311317" y="2239860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05502"/>
              </p:ext>
            </p:extLst>
          </p:nvPr>
        </p:nvGraphicFramePr>
        <p:xfrm>
          <a:off x="1037053" y="2343867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4506692" y="3460050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orden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0040DAF-AA58-43FC-8B99-1E1943816105}"/>
              </a:ext>
            </a:extLst>
          </p:cNvPr>
          <p:cNvSpPr/>
          <p:nvPr/>
        </p:nvSpPr>
        <p:spPr>
          <a:xfrm>
            <a:off x="8313554" y="2380268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9F77266-07A6-4C79-9D3E-D1C2AA59BBBE}"/>
              </a:ext>
            </a:extLst>
          </p:cNvPr>
          <p:cNvSpPr/>
          <p:nvPr/>
        </p:nvSpPr>
        <p:spPr>
          <a:xfrm>
            <a:off x="8313554" y="4402333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Maquina</a:t>
            </a:r>
          </a:p>
          <a:p>
            <a:pPr algn="ctr"/>
            <a:r>
              <a:rPr lang="es-ES" sz="1400" dirty="0" err="1"/>
              <a:t>EstadosPWM</a:t>
            </a:r>
            <a:endParaRPr lang="es-CO" sz="14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8585A66-80C1-4FD4-AAC9-4B5072354497}"/>
              </a:ext>
            </a:extLst>
          </p:cNvPr>
          <p:cNvSpPr/>
          <p:nvPr/>
        </p:nvSpPr>
        <p:spPr>
          <a:xfrm>
            <a:off x="8313554" y="3391989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DivFreqPWM</a:t>
            </a:r>
            <a:endParaRPr lang="es-CO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6228219" y="2380268"/>
            <a:ext cx="1153431" cy="284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</a:t>
            </a:r>
          </a:p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479823C0-199A-4A1A-93E1-4351EDBA98CF}"/>
              </a:ext>
            </a:extLst>
          </p:cNvPr>
          <p:cNvSpPr/>
          <p:nvPr/>
        </p:nvSpPr>
        <p:spPr>
          <a:xfrm flipH="1">
            <a:off x="7471633" y="4649865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80932"/>
              </p:ext>
            </p:extLst>
          </p:nvPr>
        </p:nvGraphicFramePr>
        <p:xfrm>
          <a:off x="802695" y="4171051"/>
          <a:ext cx="2116302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15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5815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PWM_ctrl_orden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1037053" y="19160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1037052" y="3722114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313411B1-7DF3-49FE-8E92-C558C3D61FB0}"/>
              </a:ext>
            </a:extLst>
          </p:cNvPr>
          <p:cNvSpPr/>
          <p:nvPr/>
        </p:nvSpPr>
        <p:spPr>
          <a:xfrm flipH="1">
            <a:off x="7471633" y="2657380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F495964D-1882-4D3E-B576-B2494ECF0737}"/>
              </a:ext>
            </a:extLst>
          </p:cNvPr>
          <p:cNvSpPr/>
          <p:nvPr/>
        </p:nvSpPr>
        <p:spPr>
          <a:xfrm flipH="1">
            <a:off x="7488224" y="3668412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2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4320331" y="167852"/>
            <a:ext cx="3844333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Infrarrojo - IR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914639" y="32459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Sensor IR </a:t>
            </a:r>
          </a:p>
          <a:p>
            <a:pPr algn="ctr"/>
            <a:r>
              <a:rPr lang="es-MX" sz="1800" dirty="0"/>
              <a:t>QTR-1RC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51343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5888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infrarrojo_ctrl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46392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distancia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IR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13259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Infrarrojo_ctrl_distancia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96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4551803" y="72611"/>
            <a:ext cx="3352832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Ultrasonido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49770" y="1960856"/>
            <a:ext cx="745519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10504966" y="3656819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702643" y="2816138"/>
            <a:ext cx="1277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Ultrasonido</a:t>
            </a:r>
          </a:p>
          <a:p>
            <a:pPr algn="ctr"/>
            <a:r>
              <a:rPr lang="es-CO" dirty="0"/>
              <a:t>HC-SR04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215456" y="2285332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78571"/>
              </p:ext>
            </p:extLst>
          </p:nvPr>
        </p:nvGraphicFramePr>
        <p:xfrm>
          <a:off x="1037053" y="2343867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ultrasonido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7" name="Rectángulo 26">
            <a:extLst>
              <a:ext uri="{FF2B5EF4-FFF2-40B4-BE49-F238E27FC236}">
                <a16:creationId xmlns:a16="http://schemas.microsoft.com/office/drawing/2014/main" id="{60040DAF-AA58-43FC-8B99-1E1943816105}"/>
              </a:ext>
            </a:extLst>
          </p:cNvPr>
          <p:cNvSpPr/>
          <p:nvPr/>
        </p:nvSpPr>
        <p:spPr>
          <a:xfrm>
            <a:off x="9436458" y="2130130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 pulsos0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6987972" y="2296794"/>
            <a:ext cx="1153431" cy="14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Ultrasonido</a:t>
            </a:r>
            <a:endParaRPr lang="es-CO" sz="1400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C7E289A4-6D61-4DC7-ADB1-5EB6F5A9EBFC}"/>
              </a:ext>
            </a:extLst>
          </p:cNvPr>
          <p:cNvSpPr/>
          <p:nvPr/>
        </p:nvSpPr>
        <p:spPr>
          <a:xfrm flipH="1">
            <a:off x="8331382" y="4768954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479823C0-199A-4A1A-93E1-4351EDBA98CF}"/>
              </a:ext>
            </a:extLst>
          </p:cNvPr>
          <p:cNvSpPr/>
          <p:nvPr/>
        </p:nvSpPr>
        <p:spPr>
          <a:xfrm flipH="1">
            <a:off x="8339136" y="4065633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Flecha derecha 18">
            <a:extLst>
              <a:ext uri="{FF2B5EF4-FFF2-40B4-BE49-F238E27FC236}">
                <a16:creationId xmlns:a16="http://schemas.microsoft.com/office/drawing/2014/main" id="{89D5D9D5-C320-4FB6-95B7-52A0669D315A}"/>
              </a:ext>
            </a:extLst>
          </p:cNvPr>
          <p:cNvSpPr/>
          <p:nvPr/>
        </p:nvSpPr>
        <p:spPr>
          <a:xfrm flipH="1">
            <a:off x="8122614" y="2865626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1037053" y="19160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1037052" y="3722114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18406A-6A43-46F3-8322-BAA01E97CF58}"/>
              </a:ext>
            </a:extLst>
          </p:cNvPr>
          <p:cNvSpPr/>
          <p:nvPr/>
        </p:nvSpPr>
        <p:spPr>
          <a:xfrm>
            <a:off x="7006431" y="3817503"/>
            <a:ext cx="1293720" cy="14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Maquina de estados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5A7BFA-AE88-42F8-9613-51D95D0637F9}"/>
              </a:ext>
            </a:extLst>
          </p:cNvPr>
          <p:cNvSpPr/>
          <p:nvPr/>
        </p:nvSpPr>
        <p:spPr>
          <a:xfrm>
            <a:off x="5375355" y="2296794"/>
            <a:ext cx="1259120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 ultrasonido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BA8024-C3D7-4BA8-83F2-0E05E0EA8E12}"/>
              </a:ext>
            </a:extLst>
          </p:cNvPr>
          <p:cNvSpPr/>
          <p:nvPr/>
        </p:nvSpPr>
        <p:spPr>
          <a:xfrm>
            <a:off x="8494901" y="2605146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Divisores de frecuencia</a:t>
            </a:r>
            <a:endParaRPr lang="es-CO" sz="12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B12A107-7687-4EF6-81B9-318454A7F407}"/>
              </a:ext>
            </a:extLst>
          </p:cNvPr>
          <p:cNvSpPr/>
          <p:nvPr/>
        </p:nvSpPr>
        <p:spPr>
          <a:xfrm>
            <a:off x="9471362" y="2949778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  <a:endParaRPr lang="es-CO" sz="1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77BCDC9-228C-4B0E-82D2-A46B0C3C0D71}"/>
              </a:ext>
            </a:extLst>
          </p:cNvPr>
          <p:cNvSpPr/>
          <p:nvPr/>
        </p:nvSpPr>
        <p:spPr>
          <a:xfrm>
            <a:off x="9180437" y="3819269"/>
            <a:ext cx="987019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Meultrasonido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53A04C-B9A1-41B7-B842-4E9FD5B6AC46}"/>
              </a:ext>
            </a:extLst>
          </p:cNvPr>
          <p:cNvSpPr/>
          <p:nvPr/>
        </p:nvSpPr>
        <p:spPr>
          <a:xfrm>
            <a:off x="9180438" y="4595251"/>
            <a:ext cx="987018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Divisor </a:t>
            </a:r>
            <a:r>
              <a:rPr lang="es-ES" dirty="0" err="1"/>
              <a:t>frec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0BA25CEF-0EC8-4884-917C-2B3C02562873}"/>
              </a:ext>
            </a:extLst>
          </p:cNvPr>
          <p:cNvSpPr/>
          <p:nvPr/>
        </p:nvSpPr>
        <p:spPr>
          <a:xfrm flipH="1">
            <a:off x="6628385" y="2908096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77F52D57-14C5-444D-A5B1-F548C7E4AAF8}"/>
              </a:ext>
            </a:extLst>
          </p:cNvPr>
          <p:cNvSpPr/>
          <p:nvPr/>
        </p:nvSpPr>
        <p:spPr>
          <a:xfrm flipH="1">
            <a:off x="6635981" y="4403915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Flecha derecha 18">
            <a:extLst>
              <a:ext uri="{FF2B5EF4-FFF2-40B4-BE49-F238E27FC236}">
                <a16:creationId xmlns:a16="http://schemas.microsoft.com/office/drawing/2014/main" id="{D53CADA7-C43B-4709-A3FB-31590EF2B150}"/>
              </a:ext>
            </a:extLst>
          </p:cNvPr>
          <p:cNvSpPr/>
          <p:nvPr/>
        </p:nvSpPr>
        <p:spPr>
          <a:xfrm flipH="1">
            <a:off x="4249125" y="3183469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Flecha derecha 18">
            <a:extLst>
              <a:ext uri="{FF2B5EF4-FFF2-40B4-BE49-F238E27FC236}">
                <a16:creationId xmlns:a16="http://schemas.microsoft.com/office/drawing/2014/main" id="{437C33B0-41FC-4F60-85A0-7824FB59DF86}"/>
              </a:ext>
            </a:extLst>
          </p:cNvPr>
          <p:cNvSpPr/>
          <p:nvPr/>
        </p:nvSpPr>
        <p:spPr>
          <a:xfrm flipH="1">
            <a:off x="4240512" y="3732664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derecha 18">
            <a:extLst>
              <a:ext uri="{FF2B5EF4-FFF2-40B4-BE49-F238E27FC236}">
                <a16:creationId xmlns:a16="http://schemas.microsoft.com/office/drawing/2014/main" id="{5B73E4D2-2689-4FA6-9670-A5BA72D5E40B}"/>
              </a:ext>
            </a:extLst>
          </p:cNvPr>
          <p:cNvSpPr/>
          <p:nvPr/>
        </p:nvSpPr>
        <p:spPr>
          <a:xfrm flipH="1">
            <a:off x="4224470" y="4270533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83CF35-EBEE-45ED-AA94-47CCDE5B699E}"/>
              </a:ext>
            </a:extLst>
          </p:cNvPr>
          <p:cNvSpPr txBox="1"/>
          <p:nvPr/>
        </p:nvSpPr>
        <p:spPr>
          <a:xfrm>
            <a:off x="4446801" y="2949778"/>
            <a:ext cx="742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d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orden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done</a:t>
            </a:r>
            <a:endParaRPr lang="es-CO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F84A9F1D-49E3-487B-84AF-20E37D689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3869"/>
              </p:ext>
            </p:extLst>
          </p:nvPr>
        </p:nvGraphicFramePr>
        <p:xfrm>
          <a:off x="669493" y="4108144"/>
          <a:ext cx="2194300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5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6" name="Rectángulo 45">
            <a:extLst>
              <a:ext uri="{FF2B5EF4-FFF2-40B4-BE49-F238E27FC236}">
                <a16:creationId xmlns:a16="http://schemas.microsoft.com/office/drawing/2014/main" id="{86126CAB-A5A6-407B-A0AD-3F0A41F0CCC9}"/>
              </a:ext>
            </a:extLst>
          </p:cNvPr>
          <p:cNvSpPr/>
          <p:nvPr/>
        </p:nvSpPr>
        <p:spPr>
          <a:xfrm>
            <a:off x="10877912" y="3444931"/>
            <a:ext cx="900036" cy="887465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TRIG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ECHO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43AD620-5A5C-4DD7-A2DA-66B55206062C}"/>
              </a:ext>
            </a:extLst>
          </p:cNvPr>
          <p:cNvCxnSpPr>
            <a:cxnSpLocks/>
          </p:cNvCxnSpPr>
          <p:nvPr/>
        </p:nvCxnSpPr>
        <p:spPr>
          <a:xfrm>
            <a:off x="10504967" y="4160305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121599" y="254772"/>
            <a:ext cx="2449585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Motores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812564" y="3245973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Controlador</a:t>
            </a:r>
          </a:p>
          <a:p>
            <a:pPr algn="ctr"/>
            <a:r>
              <a:rPr lang="es-MX" dirty="0"/>
              <a:t> L298N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26137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4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83947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entrada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Motores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3053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motor_entrada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121599" y="254772"/>
            <a:ext cx="2449585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MP3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770848" y="2725743"/>
            <a:ext cx="101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MP3 </a:t>
            </a:r>
          </a:p>
          <a:p>
            <a:pPr algn="ctr"/>
            <a:r>
              <a:rPr lang="es-MX" dirty="0" err="1"/>
              <a:t>DFplayer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42327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4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83947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pasar1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MP3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811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motor_pasar1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6FED31B-759D-4EEC-BEE9-71359891F49E}"/>
              </a:ext>
            </a:extLst>
          </p:cNvPr>
          <p:cNvSpPr/>
          <p:nvPr/>
        </p:nvSpPr>
        <p:spPr>
          <a:xfrm>
            <a:off x="9821182" y="3470529"/>
            <a:ext cx="900036" cy="375822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IO_1</a:t>
            </a:r>
          </a:p>
        </p:txBody>
      </p:sp>
    </p:spTree>
    <p:extLst>
      <p:ext uri="{BB962C8B-B14F-4D97-AF65-F5344CB8AC3E}">
        <p14:creationId xmlns:p14="http://schemas.microsoft.com/office/powerpoint/2010/main" val="2166868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1054</TotalTime>
  <Words>683</Words>
  <Application>Microsoft Office PowerPoint</Application>
  <PresentationFormat>Panorámica</PresentationFormat>
  <Paragraphs>311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Leelawadee UI</vt:lpstr>
      <vt:lpstr>Retrospección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I2C</vt:lpstr>
      <vt:lpstr>Presentación de PowerPoint</vt:lpstr>
      <vt:lpstr>Presentación de PowerPoint</vt:lpstr>
      <vt:lpstr>Presentación de PowerPoint</vt:lpstr>
      <vt:lpstr>Referencias (Datasheets)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Ramos Lopez Wendy Samantha</cp:lastModifiedBy>
  <cp:revision>1151</cp:revision>
  <dcterms:created xsi:type="dcterms:W3CDTF">2020-10-06T01:59:45Z</dcterms:created>
  <dcterms:modified xsi:type="dcterms:W3CDTF">2021-08-24T18:40:57Z</dcterms:modified>
</cp:coreProperties>
</file>