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797675" cy="9926638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83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264B-F004-489E-BB2C-E7D4DB1F8759}" type="datetimeFigureOut">
              <a:rPr lang="tr-TR" smtClean="0"/>
              <a:t>7.11.2024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2514-8C55-43EB-AB4B-CF21041447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45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264B-F004-489E-BB2C-E7D4DB1F8759}" type="datetimeFigureOut">
              <a:rPr lang="tr-TR" smtClean="0"/>
              <a:t>7.11.2024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2514-8C55-43EB-AB4B-CF21041447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834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264B-F004-489E-BB2C-E7D4DB1F8759}" type="datetimeFigureOut">
              <a:rPr lang="tr-TR" smtClean="0"/>
              <a:t>7.11.2024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2514-8C55-43EB-AB4B-CF21041447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048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264B-F004-489E-BB2C-E7D4DB1F8759}" type="datetimeFigureOut">
              <a:rPr lang="tr-TR" smtClean="0"/>
              <a:t>7.11.2024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2514-8C55-43EB-AB4B-CF21041447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312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264B-F004-489E-BB2C-E7D4DB1F8759}" type="datetimeFigureOut">
              <a:rPr lang="tr-TR" smtClean="0"/>
              <a:t>7.11.2024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2514-8C55-43EB-AB4B-CF21041447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054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264B-F004-489E-BB2C-E7D4DB1F8759}" type="datetimeFigureOut">
              <a:rPr lang="tr-TR" smtClean="0"/>
              <a:t>7.11.2024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2514-8C55-43EB-AB4B-CF21041447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903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264B-F004-489E-BB2C-E7D4DB1F8759}" type="datetimeFigureOut">
              <a:rPr lang="tr-TR" smtClean="0"/>
              <a:t>7.11.2024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2514-8C55-43EB-AB4B-CF21041447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985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264B-F004-489E-BB2C-E7D4DB1F8759}" type="datetimeFigureOut">
              <a:rPr lang="tr-TR" smtClean="0"/>
              <a:t>7.11.2024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2514-8C55-43EB-AB4B-CF21041447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420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264B-F004-489E-BB2C-E7D4DB1F8759}" type="datetimeFigureOut">
              <a:rPr lang="tr-TR" smtClean="0"/>
              <a:t>7.11.2024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2514-8C55-43EB-AB4B-CF21041447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312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264B-F004-489E-BB2C-E7D4DB1F8759}" type="datetimeFigureOut">
              <a:rPr lang="tr-TR" smtClean="0"/>
              <a:t>7.11.2024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2514-8C55-43EB-AB4B-CF21041447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802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264B-F004-489E-BB2C-E7D4DB1F8759}" type="datetimeFigureOut">
              <a:rPr lang="tr-TR" smtClean="0"/>
              <a:t>7.11.2024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2514-8C55-43EB-AB4B-CF21041447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404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E264B-F004-489E-BB2C-E7D4DB1F8759}" type="datetimeFigureOut">
              <a:rPr lang="tr-TR" smtClean="0"/>
              <a:t>7.11.2024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82514-8C55-43EB-AB4B-CF21041447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572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828675" y="371475"/>
            <a:ext cx="10772775" cy="5419725"/>
          </a:xfrm>
        </p:spPr>
        <p:txBody>
          <a:bodyPr>
            <a:noAutofit/>
          </a:bodyPr>
          <a:lstStyle/>
          <a:p>
            <a:pPr algn="l"/>
            <a:r>
              <a:rPr lang="tr-TR" b="1" dirty="0" err="1" smtClean="0"/>
              <a:t>num</a:t>
            </a:r>
            <a:r>
              <a:rPr lang="tr-TR" b="1" dirty="0" smtClean="0"/>
              <a:t> = </a:t>
            </a:r>
            <a:r>
              <a:rPr lang="tr-TR" b="1" dirty="0" err="1" smtClean="0"/>
              <a:t>input</a:t>
            </a:r>
            <a:r>
              <a:rPr lang="tr-TR" b="1" dirty="0" smtClean="0"/>
              <a:t>('</a:t>
            </a:r>
            <a:r>
              <a:rPr lang="tr-TR" b="1" dirty="0" err="1" smtClean="0"/>
              <a:t>Lutfen</a:t>
            </a:r>
            <a:r>
              <a:rPr lang="tr-TR" b="1" dirty="0" smtClean="0"/>
              <a:t> bir </a:t>
            </a:r>
            <a:r>
              <a:rPr lang="tr-TR" b="1" dirty="0" err="1" smtClean="0"/>
              <a:t>sayi</a:t>
            </a:r>
            <a:r>
              <a:rPr lang="tr-TR" b="1" dirty="0" smtClean="0"/>
              <a:t> girin')</a:t>
            </a:r>
          </a:p>
          <a:p>
            <a:pPr algn="l"/>
            <a:r>
              <a:rPr lang="tr-TR" b="1" dirty="0" smtClean="0"/>
              <a:t>total = 0</a:t>
            </a:r>
          </a:p>
          <a:p>
            <a:pPr algn="l"/>
            <a:r>
              <a:rPr lang="tr-TR" b="1" dirty="0" err="1" smtClean="0"/>
              <a:t>nums</a:t>
            </a:r>
            <a:r>
              <a:rPr lang="tr-TR" b="1" dirty="0" smtClean="0"/>
              <a:t> = []</a:t>
            </a:r>
          </a:p>
          <a:p>
            <a:pPr algn="l"/>
            <a:r>
              <a:rPr lang="tr-TR" b="1" dirty="0" smtClean="0"/>
              <a:t>x = 0 # x i </a:t>
            </a:r>
            <a:r>
              <a:rPr lang="tr-TR" b="1" dirty="0" err="1" smtClean="0"/>
              <a:t>index</a:t>
            </a:r>
            <a:r>
              <a:rPr lang="tr-TR" b="1" dirty="0" smtClean="0"/>
              <a:t> olarak </a:t>
            </a:r>
            <a:r>
              <a:rPr lang="tr-TR" b="1" dirty="0" err="1" smtClean="0"/>
              <a:t>kullaniyoruz</a:t>
            </a:r>
            <a:endParaRPr lang="tr-TR" b="1" dirty="0" smtClean="0"/>
          </a:p>
          <a:p>
            <a:pPr algn="l"/>
            <a:r>
              <a:rPr lang="tr-TR" b="1" dirty="0" err="1" smtClean="0"/>
              <a:t>if</a:t>
            </a:r>
            <a:r>
              <a:rPr lang="tr-TR" b="1" dirty="0" smtClean="0"/>
              <a:t> </a:t>
            </a:r>
            <a:r>
              <a:rPr lang="tr-TR" b="1" dirty="0" err="1" smtClean="0"/>
              <a:t>num.isnumeric</a:t>
            </a:r>
            <a:r>
              <a:rPr lang="tr-TR" b="1" dirty="0" smtClean="0"/>
              <a:t>():</a:t>
            </a:r>
          </a:p>
          <a:p>
            <a:pPr algn="l"/>
            <a:r>
              <a:rPr lang="tr-TR" b="1" dirty="0" smtClean="0"/>
              <a:t>    </a:t>
            </a:r>
            <a:r>
              <a:rPr lang="tr-TR" b="1" dirty="0" err="1" smtClean="0"/>
              <a:t>while</a:t>
            </a:r>
            <a:r>
              <a:rPr lang="tr-TR" b="1" dirty="0" smtClean="0"/>
              <a:t> x &lt; </a:t>
            </a:r>
            <a:r>
              <a:rPr lang="tr-TR" b="1" dirty="0" err="1" smtClean="0"/>
              <a:t>len</a:t>
            </a:r>
            <a:r>
              <a:rPr lang="tr-TR" b="1" dirty="0" smtClean="0"/>
              <a:t>(</a:t>
            </a:r>
            <a:r>
              <a:rPr lang="tr-TR" b="1" dirty="0" err="1" smtClean="0"/>
              <a:t>num</a:t>
            </a:r>
            <a:r>
              <a:rPr lang="tr-TR" b="1" dirty="0" smtClean="0"/>
              <a:t>):</a:t>
            </a:r>
          </a:p>
          <a:p>
            <a:pPr algn="l"/>
            <a:r>
              <a:rPr lang="tr-TR" b="1" dirty="0" smtClean="0"/>
              <a:t>        </a:t>
            </a:r>
            <a:r>
              <a:rPr lang="tr-TR" b="1" dirty="0" err="1" smtClean="0"/>
              <a:t>nums.append</a:t>
            </a:r>
            <a:r>
              <a:rPr lang="tr-TR" b="1" dirty="0" smtClean="0"/>
              <a:t>(</a:t>
            </a:r>
            <a:r>
              <a:rPr lang="tr-TR" b="1" dirty="0" err="1" smtClean="0"/>
              <a:t>int</a:t>
            </a:r>
            <a:r>
              <a:rPr lang="tr-TR" b="1" dirty="0" smtClean="0"/>
              <a:t>(</a:t>
            </a:r>
            <a:r>
              <a:rPr lang="tr-TR" b="1" dirty="0" err="1" smtClean="0"/>
              <a:t>num</a:t>
            </a:r>
            <a:r>
              <a:rPr lang="tr-TR" b="1" dirty="0" smtClean="0"/>
              <a:t>[x])) # </a:t>
            </a:r>
            <a:r>
              <a:rPr lang="tr-TR" b="1" dirty="0" err="1" smtClean="0"/>
              <a:t>elemanlari</a:t>
            </a:r>
            <a:r>
              <a:rPr lang="tr-TR" b="1" dirty="0" smtClean="0"/>
              <a:t> </a:t>
            </a:r>
            <a:r>
              <a:rPr lang="tr-TR" b="1" dirty="0" err="1" smtClean="0"/>
              <a:t>integera</a:t>
            </a:r>
            <a:r>
              <a:rPr lang="tr-TR" b="1" dirty="0" smtClean="0"/>
              <a:t> </a:t>
            </a:r>
            <a:r>
              <a:rPr lang="tr-TR" b="1" dirty="0" err="1" smtClean="0"/>
              <a:t>cevirip</a:t>
            </a:r>
            <a:r>
              <a:rPr lang="tr-TR" b="1" dirty="0" smtClean="0"/>
              <a:t> listeye teker teker ekledik </a:t>
            </a:r>
          </a:p>
          <a:p>
            <a:pPr algn="l"/>
            <a:r>
              <a:rPr lang="tr-TR" b="1" dirty="0" smtClean="0"/>
              <a:t>        x += 1</a:t>
            </a:r>
          </a:p>
          <a:p>
            <a:pPr algn="l"/>
            <a:r>
              <a:rPr lang="tr-TR" b="1" dirty="0" smtClean="0"/>
              <a:t>    total = </a:t>
            </a:r>
            <a:r>
              <a:rPr lang="tr-TR" b="1" dirty="0" err="1" smtClean="0"/>
              <a:t>sum</a:t>
            </a:r>
            <a:r>
              <a:rPr lang="tr-TR" b="1" dirty="0" smtClean="0"/>
              <a:t>(</a:t>
            </a:r>
            <a:r>
              <a:rPr lang="tr-TR" b="1" dirty="0" err="1" smtClean="0"/>
              <a:t>nums</a:t>
            </a:r>
            <a:r>
              <a:rPr lang="tr-TR" b="1" dirty="0" smtClean="0"/>
              <a:t>)  # </a:t>
            </a:r>
            <a:r>
              <a:rPr lang="tr-TR" b="1" dirty="0" err="1" smtClean="0"/>
              <a:t>sum</a:t>
            </a:r>
            <a:r>
              <a:rPr lang="tr-TR" b="1" dirty="0" smtClean="0"/>
              <a:t> fonksiyonu listenin </a:t>
            </a:r>
            <a:r>
              <a:rPr lang="tr-TR" b="1" dirty="0" err="1" smtClean="0"/>
              <a:t>elemanlarini</a:t>
            </a:r>
            <a:r>
              <a:rPr lang="tr-TR" b="1" dirty="0" smtClean="0"/>
              <a:t> toplar ve dondurur  </a:t>
            </a:r>
          </a:p>
          <a:p>
            <a:pPr algn="l"/>
            <a:r>
              <a:rPr lang="tr-TR" b="1" dirty="0" smtClean="0"/>
              <a:t>    </a:t>
            </a:r>
            <a:r>
              <a:rPr lang="tr-TR" b="1" dirty="0" err="1" smtClean="0"/>
              <a:t>print</a:t>
            </a:r>
            <a:r>
              <a:rPr lang="tr-TR" b="1" dirty="0" smtClean="0"/>
              <a:t>(</a:t>
            </a:r>
            <a:r>
              <a:rPr lang="tr-TR" b="1" dirty="0" err="1" smtClean="0"/>
              <a:t>f'num</a:t>
            </a:r>
            <a:r>
              <a:rPr lang="tr-TR" b="1" dirty="0" smtClean="0"/>
              <a:t>: {</a:t>
            </a:r>
            <a:r>
              <a:rPr lang="tr-TR" b="1" dirty="0" err="1" smtClean="0"/>
              <a:t>num</a:t>
            </a:r>
            <a:r>
              <a:rPr lang="tr-TR" b="1" dirty="0" smtClean="0"/>
              <a:t>} m total: {total}')     </a:t>
            </a:r>
          </a:p>
          <a:p>
            <a:pPr algn="l"/>
            <a:r>
              <a:rPr lang="tr-TR" b="1" dirty="0" smtClean="0"/>
              <a:t>else:</a:t>
            </a:r>
          </a:p>
          <a:p>
            <a:pPr algn="l"/>
            <a:r>
              <a:rPr lang="tr-TR" b="1" dirty="0" smtClean="0"/>
              <a:t>    </a:t>
            </a:r>
            <a:r>
              <a:rPr lang="tr-TR" b="1" dirty="0" err="1" smtClean="0"/>
              <a:t>print</a:t>
            </a:r>
            <a:r>
              <a:rPr lang="tr-TR" b="1" dirty="0" smtClean="0"/>
              <a:t>('</a:t>
            </a:r>
            <a:r>
              <a:rPr lang="tr-TR" b="1" dirty="0" err="1" smtClean="0"/>
              <a:t>verdiginiz</a:t>
            </a:r>
            <a:r>
              <a:rPr lang="tr-TR" b="1" dirty="0" smtClean="0"/>
              <a:t> </a:t>
            </a:r>
            <a:r>
              <a:rPr lang="tr-TR" b="1" dirty="0" err="1" smtClean="0"/>
              <a:t>deger</a:t>
            </a:r>
            <a:r>
              <a:rPr lang="tr-TR" b="1" dirty="0" smtClean="0"/>
              <a:t> </a:t>
            </a:r>
            <a:r>
              <a:rPr lang="tr-TR" b="1" dirty="0" err="1" smtClean="0"/>
              <a:t>numeric</a:t>
            </a:r>
            <a:r>
              <a:rPr lang="tr-TR" b="1" dirty="0" smtClean="0"/>
              <a:t> </a:t>
            </a:r>
            <a:r>
              <a:rPr lang="tr-TR" b="1" dirty="0" err="1" smtClean="0"/>
              <a:t>olmalidir</a:t>
            </a:r>
            <a:r>
              <a:rPr lang="tr-TR" b="1" dirty="0" smtClean="0"/>
              <a:t>') 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2381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61950"/>
            <a:ext cx="10515600" cy="60579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sz="3200" dirty="0" err="1" smtClean="0"/>
              <a:t>num</a:t>
            </a:r>
            <a:r>
              <a:rPr lang="tr-TR" sz="3200" dirty="0" smtClean="0"/>
              <a:t> = </a:t>
            </a:r>
            <a:r>
              <a:rPr lang="tr-TR" sz="3200" dirty="0" err="1" smtClean="0"/>
              <a:t>input</a:t>
            </a:r>
            <a:r>
              <a:rPr lang="tr-TR" sz="3200" dirty="0" smtClean="0"/>
              <a:t>('</a:t>
            </a:r>
            <a:r>
              <a:rPr lang="tr-TR" sz="3200" dirty="0" err="1" smtClean="0"/>
              <a:t>Lutfen</a:t>
            </a:r>
            <a:r>
              <a:rPr lang="tr-TR" sz="3200" dirty="0" smtClean="0"/>
              <a:t> bir </a:t>
            </a:r>
            <a:r>
              <a:rPr lang="tr-TR" sz="3200" dirty="0" err="1" smtClean="0"/>
              <a:t>sayi</a:t>
            </a:r>
            <a:r>
              <a:rPr lang="tr-TR" sz="3200" dirty="0" smtClean="0"/>
              <a:t> girin')</a:t>
            </a:r>
          </a:p>
          <a:p>
            <a:pPr marL="0" indent="0">
              <a:buNone/>
            </a:pPr>
            <a:r>
              <a:rPr lang="tr-TR" sz="3200" dirty="0" smtClean="0"/>
              <a:t>total = 0</a:t>
            </a:r>
          </a:p>
          <a:p>
            <a:pPr marL="0" indent="0">
              <a:buNone/>
            </a:pPr>
            <a:r>
              <a:rPr lang="tr-TR" sz="3200" dirty="0" smtClean="0"/>
              <a:t>x = 0 # x i </a:t>
            </a:r>
            <a:r>
              <a:rPr lang="tr-TR" sz="3200" dirty="0" err="1" smtClean="0"/>
              <a:t>index</a:t>
            </a:r>
            <a:r>
              <a:rPr lang="tr-TR" sz="3200" dirty="0" smtClean="0"/>
              <a:t> olarak </a:t>
            </a:r>
            <a:r>
              <a:rPr lang="tr-TR" sz="3200" dirty="0" err="1" smtClean="0"/>
              <a:t>kullaniyoruz</a:t>
            </a:r>
            <a:endParaRPr lang="tr-TR" sz="3200" dirty="0" smtClean="0"/>
          </a:p>
          <a:p>
            <a:pPr marL="0" indent="0">
              <a:buNone/>
            </a:pPr>
            <a:r>
              <a:rPr lang="tr-TR" sz="3200" dirty="0" err="1" smtClean="0"/>
              <a:t>if</a:t>
            </a:r>
            <a:r>
              <a:rPr lang="tr-TR" sz="3200" dirty="0" smtClean="0"/>
              <a:t> </a:t>
            </a:r>
            <a:r>
              <a:rPr lang="tr-TR" sz="3200" dirty="0" err="1" smtClean="0"/>
              <a:t>num.isnumeric</a:t>
            </a:r>
            <a:r>
              <a:rPr lang="tr-TR" sz="3200" dirty="0" smtClean="0"/>
              <a:t>():</a:t>
            </a:r>
          </a:p>
          <a:p>
            <a:pPr marL="0" indent="0">
              <a:buNone/>
            </a:pPr>
            <a:r>
              <a:rPr lang="tr-TR" sz="3200" dirty="0" smtClean="0"/>
              <a:t>    </a:t>
            </a:r>
            <a:r>
              <a:rPr lang="tr-TR" sz="3200" dirty="0" err="1" smtClean="0"/>
              <a:t>num</a:t>
            </a:r>
            <a:r>
              <a:rPr lang="tr-TR" sz="3200" dirty="0" smtClean="0"/>
              <a:t> = </a:t>
            </a:r>
            <a:r>
              <a:rPr lang="tr-TR" sz="3200" dirty="0" err="1" smtClean="0"/>
              <a:t>int</a:t>
            </a:r>
            <a:r>
              <a:rPr lang="tr-TR" sz="3200" dirty="0" smtClean="0"/>
              <a:t>(</a:t>
            </a:r>
            <a:r>
              <a:rPr lang="tr-TR" sz="3200" dirty="0" err="1" smtClean="0"/>
              <a:t>num</a:t>
            </a:r>
            <a:r>
              <a:rPr lang="tr-TR" sz="3200" dirty="0" smtClean="0"/>
              <a:t>)</a:t>
            </a:r>
          </a:p>
          <a:p>
            <a:pPr marL="0" indent="0">
              <a:buNone/>
            </a:pPr>
            <a:r>
              <a:rPr lang="tr-TR" sz="3200" dirty="0" smtClean="0"/>
              <a:t>    </a:t>
            </a:r>
            <a:r>
              <a:rPr lang="tr-TR" sz="3200" dirty="0" err="1" smtClean="0"/>
              <a:t>while</a:t>
            </a:r>
            <a:r>
              <a:rPr lang="tr-TR" sz="3200" dirty="0" smtClean="0"/>
              <a:t> </a:t>
            </a:r>
            <a:r>
              <a:rPr lang="tr-TR" sz="3200" dirty="0" err="1" smtClean="0"/>
              <a:t>num</a:t>
            </a:r>
            <a:r>
              <a:rPr lang="tr-TR" sz="3200" dirty="0" smtClean="0"/>
              <a:t> &gt; 0:</a:t>
            </a:r>
          </a:p>
          <a:p>
            <a:pPr marL="0" indent="0">
              <a:buNone/>
            </a:pPr>
            <a:r>
              <a:rPr lang="tr-TR" sz="3200" dirty="0" smtClean="0"/>
              <a:t>        </a:t>
            </a:r>
            <a:r>
              <a:rPr lang="tr-TR" sz="3200" dirty="0" err="1" smtClean="0"/>
              <a:t>print</a:t>
            </a:r>
            <a:r>
              <a:rPr lang="tr-TR" sz="3200" dirty="0" smtClean="0"/>
              <a:t>(</a:t>
            </a:r>
            <a:r>
              <a:rPr lang="tr-TR" sz="3200" dirty="0" err="1" smtClean="0"/>
              <a:t>num</a:t>
            </a:r>
            <a:r>
              <a:rPr lang="tr-TR" sz="3200" dirty="0" smtClean="0"/>
              <a:t> % 10)</a:t>
            </a:r>
          </a:p>
          <a:p>
            <a:pPr marL="0" indent="0">
              <a:buNone/>
            </a:pPr>
            <a:r>
              <a:rPr lang="tr-TR" sz="3200" dirty="0" smtClean="0"/>
              <a:t>        total += </a:t>
            </a:r>
            <a:r>
              <a:rPr lang="tr-TR" sz="3200" dirty="0" err="1" smtClean="0"/>
              <a:t>num</a:t>
            </a:r>
            <a:r>
              <a:rPr lang="tr-TR" sz="3200" dirty="0" smtClean="0"/>
              <a:t> % 10</a:t>
            </a:r>
          </a:p>
          <a:p>
            <a:pPr marL="0" indent="0">
              <a:buNone/>
            </a:pPr>
            <a:r>
              <a:rPr lang="tr-TR" sz="3200" dirty="0" smtClean="0"/>
              <a:t>        </a:t>
            </a:r>
            <a:r>
              <a:rPr lang="tr-TR" sz="3200" dirty="0" err="1" smtClean="0"/>
              <a:t>num</a:t>
            </a:r>
            <a:r>
              <a:rPr lang="tr-TR" sz="3200" dirty="0" smtClean="0"/>
              <a:t> //= 10 ## sonucu </a:t>
            </a:r>
            <a:r>
              <a:rPr lang="tr-TR" sz="3200" dirty="0" err="1" smtClean="0"/>
              <a:t>integer</a:t>
            </a:r>
            <a:r>
              <a:rPr lang="tr-TR" sz="3200" dirty="0" smtClean="0"/>
              <a:t> alabilmek </a:t>
            </a:r>
            <a:r>
              <a:rPr lang="tr-TR" sz="3200" dirty="0" err="1" smtClean="0"/>
              <a:t>icin</a:t>
            </a:r>
            <a:r>
              <a:rPr lang="tr-TR" sz="3200" dirty="0" smtClean="0"/>
              <a:t> // </a:t>
            </a:r>
            <a:r>
              <a:rPr lang="tr-TR" sz="3200" dirty="0" err="1" smtClean="0"/>
              <a:t>kullandik</a:t>
            </a:r>
            <a:r>
              <a:rPr lang="tr-TR" sz="3200" dirty="0" smtClean="0"/>
              <a:t> </a:t>
            </a:r>
          </a:p>
          <a:p>
            <a:pPr marL="0" indent="0">
              <a:buNone/>
            </a:pPr>
            <a:r>
              <a:rPr lang="tr-TR" sz="3200" dirty="0" smtClean="0"/>
              <a:t>    </a:t>
            </a:r>
            <a:r>
              <a:rPr lang="tr-TR" sz="3200" dirty="0" err="1" smtClean="0"/>
              <a:t>print</a:t>
            </a:r>
            <a:r>
              <a:rPr lang="tr-TR" sz="3200" dirty="0" smtClean="0"/>
              <a:t>(</a:t>
            </a:r>
            <a:r>
              <a:rPr lang="tr-TR" sz="3200" dirty="0" err="1" smtClean="0"/>
              <a:t>f'total</a:t>
            </a:r>
            <a:r>
              <a:rPr lang="tr-TR" sz="3200" dirty="0" smtClean="0"/>
              <a:t> {total}')     </a:t>
            </a:r>
          </a:p>
          <a:p>
            <a:pPr marL="0" indent="0">
              <a:buNone/>
            </a:pPr>
            <a:r>
              <a:rPr lang="tr-TR" sz="3200" dirty="0" smtClean="0"/>
              <a:t>else:</a:t>
            </a:r>
          </a:p>
          <a:p>
            <a:pPr marL="0" indent="0">
              <a:buNone/>
            </a:pPr>
            <a:r>
              <a:rPr lang="tr-TR" sz="3200" dirty="0" smtClean="0"/>
              <a:t>    </a:t>
            </a:r>
            <a:r>
              <a:rPr lang="tr-TR" sz="3200" dirty="0" err="1" smtClean="0"/>
              <a:t>print</a:t>
            </a:r>
            <a:r>
              <a:rPr lang="tr-TR" sz="3200" dirty="0" smtClean="0"/>
              <a:t>('</a:t>
            </a:r>
            <a:r>
              <a:rPr lang="tr-TR" sz="3200" dirty="0" err="1" smtClean="0"/>
              <a:t>verdiginiz</a:t>
            </a:r>
            <a:r>
              <a:rPr lang="tr-TR" sz="3200" dirty="0" smtClean="0"/>
              <a:t> </a:t>
            </a:r>
            <a:r>
              <a:rPr lang="tr-TR" sz="3200" dirty="0" err="1" smtClean="0"/>
              <a:t>deger</a:t>
            </a:r>
            <a:r>
              <a:rPr lang="tr-TR" sz="3200" dirty="0" smtClean="0"/>
              <a:t> </a:t>
            </a:r>
            <a:r>
              <a:rPr lang="tr-TR" sz="3200" dirty="0" err="1" smtClean="0"/>
              <a:t>numeric</a:t>
            </a:r>
            <a:r>
              <a:rPr lang="tr-TR" sz="3200" dirty="0" smtClean="0"/>
              <a:t> </a:t>
            </a:r>
            <a:r>
              <a:rPr lang="tr-TR" sz="3200" dirty="0" err="1" smtClean="0"/>
              <a:t>olmalidir</a:t>
            </a:r>
            <a:r>
              <a:rPr lang="tr-TR" sz="3200" dirty="0" smtClean="0"/>
              <a:t>') 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69049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 functions of Functional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1" y="614549"/>
            <a:ext cx="10972800" cy="555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12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47725" y="450850"/>
            <a:ext cx="10477500" cy="5807075"/>
          </a:xfrm>
        </p:spPr>
        <p:txBody>
          <a:bodyPr>
            <a:noAutofit/>
          </a:bodyPr>
          <a:lstStyle/>
          <a:p>
            <a:r>
              <a:rPr lang="tr-TR" sz="3200" b="1" dirty="0"/>
              <a:t># </a:t>
            </a:r>
            <a:r>
              <a:rPr lang="tr-TR" sz="3200" b="1" dirty="0" err="1"/>
              <a:t>filter</a:t>
            </a:r>
            <a:r>
              <a:rPr lang="tr-TR" sz="3200" b="1" dirty="0"/>
              <a:t>(</a:t>
            </a:r>
            <a:r>
              <a:rPr lang="tr-TR" sz="3200" b="1" dirty="0" err="1"/>
              <a:t>condition</a:t>
            </a:r>
            <a:r>
              <a:rPr lang="tr-TR" sz="3200" b="1" dirty="0"/>
              <a:t>, </a:t>
            </a:r>
            <a:r>
              <a:rPr lang="tr-TR" sz="3200" b="1" dirty="0" err="1"/>
              <a:t>collection</a:t>
            </a:r>
            <a:r>
              <a:rPr lang="tr-TR" sz="3200" b="1" dirty="0"/>
              <a:t>) = </a:t>
            </a:r>
            <a:r>
              <a:rPr lang="tr-TR" sz="3200" b="1" dirty="0" err="1"/>
              <a:t>return</a:t>
            </a:r>
            <a:r>
              <a:rPr lang="tr-TR" sz="3200" b="1" dirty="0"/>
              <a:t> </a:t>
            </a:r>
            <a:r>
              <a:rPr lang="tr-TR" sz="3200" b="1" dirty="0" err="1"/>
              <a:t>all</a:t>
            </a:r>
            <a:r>
              <a:rPr lang="tr-TR" sz="3200" b="1" dirty="0"/>
              <a:t> </a:t>
            </a:r>
            <a:r>
              <a:rPr lang="tr-TR" sz="3200" b="1" dirty="0" err="1"/>
              <a:t>elements</a:t>
            </a:r>
            <a:r>
              <a:rPr lang="tr-TR" sz="3200" b="1" dirty="0"/>
              <a:t> </a:t>
            </a:r>
            <a:r>
              <a:rPr lang="tr-TR" sz="3200" b="1" dirty="0" err="1"/>
              <a:t>that</a:t>
            </a:r>
            <a:r>
              <a:rPr lang="tr-TR" sz="3200" b="1" dirty="0"/>
              <a:t> </a:t>
            </a:r>
            <a:r>
              <a:rPr lang="tr-TR" sz="3200" b="1" dirty="0" err="1"/>
              <a:t>pass</a:t>
            </a:r>
            <a:r>
              <a:rPr lang="tr-TR" sz="3200" b="1" dirty="0"/>
              <a:t> a </a:t>
            </a:r>
            <a:r>
              <a:rPr lang="tr-TR" sz="3200" b="1" dirty="0" err="1"/>
              <a:t>condition</a:t>
            </a:r>
            <a:r>
              <a:rPr lang="tr-TR" sz="3200" b="1" dirty="0"/>
              <a:t/>
            </a:r>
            <a:br>
              <a:rPr lang="tr-TR" sz="3200" b="1" dirty="0"/>
            </a:br>
            <a:r>
              <a:rPr lang="tr-TR" sz="3200" b="1" dirty="0"/>
              <a:t/>
            </a:r>
            <a:br>
              <a:rPr lang="tr-TR" sz="3200" b="1" dirty="0"/>
            </a:br>
            <a:r>
              <a:rPr lang="tr-TR" sz="3200" b="1" dirty="0" err="1"/>
              <a:t>grades</a:t>
            </a:r>
            <a:r>
              <a:rPr lang="tr-TR" sz="3200" b="1" dirty="0"/>
              <a:t> = [91, 32, 83, 44, 75, 56, 67]</a:t>
            </a:r>
            <a:br>
              <a:rPr lang="tr-TR" sz="3200" b="1" dirty="0"/>
            </a:br>
            <a:r>
              <a:rPr lang="tr-TR" sz="3200" b="1" dirty="0"/>
              <a:t/>
            </a:r>
            <a:br>
              <a:rPr lang="tr-TR" sz="3200" b="1" dirty="0"/>
            </a:br>
            <a:r>
              <a:rPr lang="tr-TR" sz="3200" b="1" dirty="0" err="1"/>
              <a:t>passing_grades</a:t>
            </a:r>
            <a:r>
              <a:rPr lang="tr-TR" sz="3200" b="1" dirty="0"/>
              <a:t> = </a:t>
            </a:r>
            <a:r>
              <a:rPr lang="tr-TR" sz="3200" b="1" dirty="0" err="1"/>
              <a:t>list</a:t>
            </a:r>
            <a:r>
              <a:rPr lang="tr-TR" sz="3200" b="1" dirty="0"/>
              <a:t>(</a:t>
            </a:r>
            <a:r>
              <a:rPr lang="tr-TR" sz="3200" b="1" dirty="0" err="1"/>
              <a:t>filter</a:t>
            </a:r>
            <a:r>
              <a:rPr lang="tr-TR" sz="3200" b="1" dirty="0"/>
              <a:t>(</a:t>
            </a:r>
            <a:r>
              <a:rPr lang="tr-TR" sz="3200" b="1" dirty="0" err="1"/>
              <a:t>lambda</a:t>
            </a:r>
            <a:r>
              <a:rPr lang="tr-TR" sz="3200" b="1" dirty="0"/>
              <a:t> </a:t>
            </a:r>
            <a:r>
              <a:rPr lang="tr-TR" sz="3200" b="1" dirty="0" err="1"/>
              <a:t>grade</a:t>
            </a:r>
            <a:r>
              <a:rPr lang="tr-TR" sz="3200" b="1" dirty="0"/>
              <a:t>: </a:t>
            </a:r>
            <a:r>
              <a:rPr lang="tr-TR" sz="3200" b="1" dirty="0" err="1"/>
              <a:t>grade</a:t>
            </a:r>
            <a:r>
              <a:rPr lang="tr-TR" sz="3200" b="1" dirty="0"/>
              <a:t> &gt;= 60, </a:t>
            </a:r>
            <a:r>
              <a:rPr lang="tr-TR" sz="3200" b="1" dirty="0" err="1"/>
              <a:t>grades</a:t>
            </a:r>
            <a:r>
              <a:rPr lang="tr-TR" sz="3200" b="1" dirty="0"/>
              <a:t>))</a:t>
            </a:r>
            <a:br>
              <a:rPr lang="tr-TR" sz="3200" b="1" dirty="0"/>
            </a:br>
            <a:r>
              <a:rPr lang="tr-TR" sz="3200" b="1" dirty="0"/>
              <a:t/>
            </a:r>
            <a:br>
              <a:rPr lang="tr-TR" sz="3200" b="1" dirty="0"/>
            </a:br>
            <a:r>
              <a:rPr lang="tr-TR" sz="3200" b="1" dirty="0" err="1"/>
              <a:t>print</a:t>
            </a:r>
            <a:r>
              <a:rPr lang="tr-TR" sz="3200" b="1" dirty="0"/>
              <a:t>(</a:t>
            </a:r>
            <a:r>
              <a:rPr lang="tr-TR" sz="3200" b="1" dirty="0" err="1"/>
              <a:t>passing_grades</a:t>
            </a:r>
            <a:r>
              <a:rPr lang="tr-TR" sz="32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0319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2266</TotalTime>
  <Words>168</Words>
  <Application>Microsoft Office PowerPoint</Application>
  <PresentationFormat>Geniş ekran</PresentationFormat>
  <Paragraphs>25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# filter(condition, collection) = return all elements that pass a condition  grades = [91, 32, 83, 44, 75, 56, 67]  passing_grades = list(filter(lambda grade: grade &gt;= 60, grades))  print(passing_grades)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PC</dc:creator>
  <cp:lastModifiedBy>PC</cp:lastModifiedBy>
  <cp:revision>10</cp:revision>
  <cp:lastPrinted>2024-11-07T09:38:06Z</cp:lastPrinted>
  <dcterms:created xsi:type="dcterms:W3CDTF">2024-10-19T18:33:46Z</dcterms:created>
  <dcterms:modified xsi:type="dcterms:W3CDTF">2024-11-07T17:10:36Z</dcterms:modified>
</cp:coreProperties>
</file>