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80" r:id="rId22"/>
    <p:sldId id="279" r:id="rId23"/>
  </p:sldIdLst>
  <p:sldSz cx="12192000" cy="6858000"/>
  <p:notesSz cx="6797675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0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" y="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43D1-F594-4094-A59D-68ED868F9966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7E755-3779-4518-AC03-357F3D2E3D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3771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8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368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84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043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22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8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11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067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836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89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52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0B240-65A4-4B96-8925-EA91443288F8}" type="datetimeFigureOut">
              <a:rPr lang="tr-TR" smtClean="0"/>
              <a:t>26.11.2024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519A-A8A9-4DC4-912E-C1F5552C63E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24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3200" dirty="0" smtClean="0"/>
              <a:t>* Series data </a:t>
            </a:r>
            <a:r>
              <a:rPr lang="tr-TR" sz="3200" dirty="0" err="1" smtClean="0"/>
              <a:t>frames</a:t>
            </a:r>
            <a:r>
              <a:rPr lang="tr-TR" sz="3200" dirty="0" smtClean="0"/>
              <a:t>,</a:t>
            </a:r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İndexing</a:t>
            </a:r>
            <a:r>
              <a:rPr lang="tr-TR" sz="3200" dirty="0" smtClean="0"/>
              <a:t>, </a:t>
            </a:r>
            <a:r>
              <a:rPr lang="tr-TR" sz="3200" dirty="0" err="1" smtClean="0"/>
              <a:t>Slicing</a:t>
            </a:r>
            <a:r>
              <a:rPr lang="tr-TR" sz="3200" dirty="0"/>
              <a:t> </a:t>
            </a:r>
            <a:r>
              <a:rPr lang="tr-TR" sz="3200" dirty="0" smtClean="0"/>
              <a:t>&amp;  </a:t>
            </a:r>
            <a:r>
              <a:rPr lang="tr-TR" sz="3200" dirty="0" err="1" smtClean="0"/>
              <a:t>Selection</a:t>
            </a:r>
            <a:r>
              <a:rPr lang="tr-TR" sz="3200" dirty="0" smtClean="0"/>
              <a:t>,</a:t>
            </a:r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Groupbye</a:t>
            </a:r>
            <a:r>
              <a:rPr lang="tr-TR" sz="3200" dirty="0" smtClean="0"/>
              <a:t> &amp; </a:t>
            </a:r>
            <a:r>
              <a:rPr lang="tr-TR" sz="3200" dirty="0" err="1" smtClean="0"/>
              <a:t>Useful</a:t>
            </a:r>
            <a:r>
              <a:rPr lang="tr-TR" sz="3200" dirty="0" smtClean="0"/>
              <a:t> Operations</a:t>
            </a:r>
          </a:p>
          <a:p>
            <a:pPr algn="just"/>
            <a:r>
              <a:rPr lang="tr-TR" sz="3200" dirty="0" smtClean="0"/>
              <a:t>* Handling </a:t>
            </a:r>
            <a:r>
              <a:rPr lang="tr-TR" sz="3200" dirty="0" err="1" smtClean="0"/>
              <a:t>with</a:t>
            </a:r>
            <a:r>
              <a:rPr lang="tr-TR" sz="3200" dirty="0" smtClean="0"/>
              <a:t> </a:t>
            </a:r>
            <a:r>
              <a:rPr lang="tr-TR" sz="3200" dirty="0" err="1" smtClean="0"/>
              <a:t>Missing</a:t>
            </a:r>
            <a:r>
              <a:rPr lang="tr-TR" sz="3200" dirty="0" smtClean="0"/>
              <a:t> </a:t>
            </a:r>
            <a:r>
              <a:rPr lang="tr-TR" sz="3200" dirty="0" err="1" smtClean="0"/>
              <a:t>Values</a:t>
            </a:r>
            <a:endParaRPr lang="tr-TR" sz="3200" dirty="0" smtClean="0"/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Combining</a:t>
            </a:r>
            <a:r>
              <a:rPr lang="tr-TR" sz="3200" dirty="0" smtClean="0"/>
              <a:t> Data </a:t>
            </a:r>
            <a:r>
              <a:rPr lang="tr-TR" sz="3200" dirty="0" err="1" smtClean="0"/>
              <a:t>Frames</a:t>
            </a:r>
            <a:r>
              <a:rPr lang="tr-TR" sz="3200" dirty="0" smtClean="0"/>
              <a:t>: Çoğaltma genişletme, model daha da genişledi. </a:t>
            </a:r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Text</a:t>
            </a:r>
            <a:r>
              <a:rPr lang="tr-TR" sz="3200" dirty="0" smtClean="0"/>
              <a:t> &amp; Time Data : </a:t>
            </a:r>
          </a:p>
          <a:p>
            <a:pPr algn="just"/>
            <a:endParaRPr lang="tr-TR" sz="3200" dirty="0" smtClean="0"/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82042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Series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type</a:t>
            </a:r>
            <a:r>
              <a:rPr lang="tr-TR" sz="3200" dirty="0" smtClean="0"/>
              <a:t>(seri)</a:t>
            </a:r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seri.dtype</a:t>
            </a:r>
            <a:r>
              <a:rPr lang="tr-TR" sz="3200" dirty="0" smtClean="0"/>
              <a:t> # data </a:t>
            </a:r>
            <a:r>
              <a:rPr lang="tr-TR" sz="3200" dirty="0" err="1" smtClean="0"/>
              <a:t>taypı</a:t>
            </a:r>
            <a:r>
              <a:rPr lang="tr-TR" sz="3200" dirty="0" smtClean="0"/>
              <a:t> getiriri. </a:t>
            </a:r>
          </a:p>
          <a:p>
            <a:pPr algn="just"/>
            <a:r>
              <a:rPr lang="tr-TR" sz="3200" dirty="0" smtClean="0"/>
              <a:t>* data2 = ["ali", "veli", "can"]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seri2 = </a:t>
            </a:r>
            <a:r>
              <a:rPr lang="tr-TR" sz="3200" dirty="0" err="1" smtClean="0"/>
              <a:t>pd.Series</a:t>
            </a:r>
            <a:r>
              <a:rPr lang="tr-TR" sz="3200" dirty="0" smtClean="0"/>
              <a:t>(data2)  ##data </a:t>
            </a:r>
            <a:r>
              <a:rPr lang="tr-TR" sz="3200" dirty="0" err="1" smtClean="0"/>
              <a:t>type</a:t>
            </a:r>
            <a:r>
              <a:rPr lang="tr-TR" sz="3200" dirty="0" smtClean="0"/>
              <a:t> </a:t>
            </a:r>
            <a:r>
              <a:rPr lang="tr-TR" sz="3200" dirty="0" err="1" smtClean="0"/>
              <a:t>string</a:t>
            </a:r>
            <a:r>
              <a:rPr lang="tr-TR" sz="3200" dirty="0" smtClean="0"/>
              <a:t> değil </a:t>
            </a:r>
            <a:r>
              <a:rPr lang="tr-TR" sz="3200" dirty="0" err="1" smtClean="0"/>
              <a:t>object</a:t>
            </a:r>
            <a:r>
              <a:rPr lang="tr-TR" sz="3200" dirty="0" smtClean="0"/>
              <a:t> olacaktır.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3200" dirty="0" smtClean="0"/>
              <a:t>seri3 = pd.Series([1.2 , 3, 4, 5.2, 16])</a:t>
            </a:r>
            <a:r>
              <a:rPr lang="tr-TR" sz="3200" dirty="0" smtClean="0"/>
              <a:t> # </a:t>
            </a:r>
            <a:r>
              <a:rPr lang="it-IT" sz="3200" dirty="0" smtClean="0"/>
              <a:t>seri3 </a:t>
            </a:r>
            <a:r>
              <a:rPr lang="tr-TR" sz="3200" dirty="0" smtClean="0"/>
              <a:t>data tipi </a:t>
            </a:r>
            <a:r>
              <a:rPr lang="tr-TR" sz="3200" dirty="0" err="1" smtClean="0"/>
              <a:t>float</a:t>
            </a:r>
            <a:r>
              <a:rPr lang="tr-TR" sz="3200" dirty="0" smtClean="0"/>
              <a:t> olur.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err="1" smtClean="0"/>
              <a:t>Eger</a:t>
            </a:r>
            <a:r>
              <a:rPr lang="tr-TR" sz="3200" dirty="0" smtClean="0"/>
              <a:t> liste içinde </a:t>
            </a:r>
            <a:r>
              <a:rPr lang="tr-TR" sz="3200" dirty="0" err="1" smtClean="0"/>
              <a:t>string</a:t>
            </a:r>
            <a:r>
              <a:rPr lang="tr-TR" sz="3200" dirty="0" smtClean="0"/>
              <a:t> de olursa </a:t>
            </a:r>
            <a:r>
              <a:rPr lang="tr-TR" sz="3200" dirty="0" err="1" smtClean="0"/>
              <a:t>object</a:t>
            </a:r>
            <a:r>
              <a:rPr lang="tr-TR" sz="3200" dirty="0" smtClean="0"/>
              <a:t> data tipi olacaktır. 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025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Apply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seri4 = </a:t>
            </a:r>
            <a:r>
              <a:rPr lang="tr-TR" sz="3200" dirty="0" err="1" smtClean="0"/>
              <a:t>pd.Series</a:t>
            </a:r>
            <a:r>
              <a:rPr lang="tr-TR" sz="3200" dirty="0" smtClean="0"/>
              <a:t>(data4) , seri4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Seri4.apply(</a:t>
            </a:r>
            <a:r>
              <a:rPr lang="tr-TR" sz="3200" dirty="0" err="1" smtClean="0"/>
              <a:t>type</a:t>
            </a:r>
            <a:r>
              <a:rPr lang="tr-TR" sz="3200" dirty="0" smtClean="0"/>
              <a:t>) #  </a:t>
            </a:r>
            <a:r>
              <a:rPr lang="tr-TR" sz="3200" dirty="0" err="1" smtClean="0"/>
              <a:t>NaN</a:t>
            </a:r>
            <a:r>
              <a:rPr lang="tr-TR" sz="3200" dirty="0" smtClean="0"/>
              <a:t>: not a </a:t>
            </a:r>
            <a:r>
              <a:rPr lang="tr-TR" sz="3200" dirty="0" err="1" smtClean="0"/>
              <a:t>number</a:t>
            </a:r>
            <a:r>
              <a:rPr lang="tr-TR" sz="3200" dirty="0" smtClean="0"/>
              <a:t> ifadeler </a:t>
            </a:r>
            <a:r>
              <a:rPr lang="tr-TR" sz="3200" dirty="0" err="1" smtClean="0"/>
              <a:t>float</a:t>
            </a:r>
            <a:r>
              <a:rPr lang="tr-TR" sz="3200" dirty="0" smtClean="0"/>
              <a:t> </a:t>
            </a:r>
            <a:r>
              <a:rPr lang="tr-TR" sz="3200" dirty="0" err="1" smtClean="0"/>
              <a:t>type</a:t>
            </a:r>
            <a:r>
              <a:rPr lang="tr-TR" sz="3200" dirty="0" smtClean="0"/>
              <a:t> </a:t>
            </a:r>
            <a:r>
              <a:rPr lang="tr-TR" sz="3200" dirty="0" err="1" smtClean="0"/>
              <a:t>dır</a:t>
            </a:r>
            <a:r>
              <a:rPr lang="tr-TR" sz="3200" dirty="0" smtClean="0"/>
              <a:t>. </a:t>
            </a:r>
            <a:r>
              <a:rPr lang="tr-TR" sz="3200" dirty="0" err="1" smtClean="0"/>
              <a:t>Yni</a:t>
            </a:r>
            <a:r>
              <a:rPr lang="tr-TR" sz="3200" dirty="0" smtClean="0"/>
              <a:t> boş geçmiş bir yerdir.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seri3 = </a:t>
            </a:r>
            <a:r>
              <a:rPr lang="tr-TR" sz="3200" dirty="0" err="1" smtClean="0"/>
              <a:t>pd.Series</a:t>
            </a:r>
            <a:r>
              <a:rPr lang="tr-TR" sz="3200" dirty="0" smtClean="0"/>
              <a:t>(data3, </a:t>
            </a:r>
            <a:r>
              <a:rPr lang="tr-TR" sz="3200" dirty="0" err="1" smtClean="0"/>
              <a:t>index</a:t>
            </a:r>
            <a:r>
              <a:rPr lang="tr-TR" sz="3200" dirty="0" smtClean="0"/>
              <a:t> = ["bir", "iki", "üç", "dört"]) seri3 # </a:t>
            </a:r>
            <a:r>
              <a:rPr lang="tr-TR" sz="3200" dirty="0" err="1" smtClean="0"/>
              <a:t>index</a:t>
            </a:r>
            <a:r>
              <a:rPr lang="tr-TR" sz="3200" dirty="0" smtClean="0"/>
              <a:t> ve değerler aynı sayıda olmalıdır.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err="1" smtClean="0"/>
              <a:t>Astype</a:t>
            </a:r>
            <a:r>
              <a:rPr lang="tr-TR" sz="3200" dirty="0" smtClean="0"/>
              <a:t> kullanımı: </a:t>
            </a:r>
            <a:r>
              <a:rPr lang="tr-TR" sz="3200" dirty="0" err="1" smtClean="0"/>
              <a:t>pd.Series</a:t>
            </a:r>
            <a:r>
              <a:rPr lang="tr-TR" sz="3200" dirty="0" smtClean="0"/>
              <a:t>(data3).</a:t>
            </a:r>
            <a:r>
              <a:rPr lang="tr-TR" sz="3200" dirty="0" err="1" smtClean="0"/>
              <a:t>astype</a:t>
            </a:r>
            <a:r>
              <a:rPr lang="tr-TR" sz="3200" dirty="0" smtClean="0"/>
              <a:t>(</a:t>
            </a:r>
            <a:r>
              <a:rPr lang="tr-TR" sz="3200" dirty="0" err="1" smtClean="0"/>
              <a:t>int</a:t>
            </a:r>
            <a:r>
              <a:rPr lang="tr-TR" sz="3200" dirty="0" smtClean="0"/>
              <a:t>)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01825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TEBRİKLER AHMETCİM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arr</a:t>
            </a:r>
            <a:r>
              <a:rPr lang="tr-TR" sz="3200" dirty="0" smtClean="0"/>
              <a:t> = </a:t>
            </a:r>
            <a:r>
              <a:rPr lang="tr-TR" sz="3200" dirty="0" err="1" smtClean="0"/>
              <a:t>np.arange</a:t>
            </a:r>
            <a:r>
              <a:rPr lang="tr-TR" sz="3200" dirty="0" smtClean="0"/>
              <a:t>(12).</a:t>
            </a:r>
            <a:r>
              <a:rPr lang="tr-TR" sz="3200" dirty="0" err="1" smtClean="0"/>
              <a:t>reshape</a:t>
            </a:r>
            <a:r>
              <a:rPr lang="tr-TR" sz="3200" dirty="0" smtClean="0"/>
              <a:t>(4,3)</a:t>
            </a:r>
          </a:p>
          <a:p>
            <a:pPr algn="just"/>
            <a:r>
              <a:rPr lang="tr-TR" sz="3200" dirty="0" err="1" smtClean="0"/>
              <a:t>Arr</a:t>
            </a:r>
            <a:r>
              <a:rPr lang="tr-TR" sz="3200" dirty="0" smtClean="0"/>
              <a:t> # bu sorun verir. </a:t>
            </a:r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pd.Dateframe</a:t>
            </a:r>
            <a:r>
              <a:rPr lang="tr-TR" sz="3200" dirty="0" smtClean="0"/>
              <a:t>(</a:t>
            </a:r>
            <a:r>
              <a:rPr lang="tr-TR" sz="3200" dirty="0" err="1" smtClean="0"/>
              <a:t>arr</a:t>
            </a:r>
            <a:r>
              <a:rPr lang="tr-TR" sz="3200" dirty="0" smtClean="0"/>
              <a:t>) </a:t>
            </a:r>
          </a:p>
          <a:p>
            <a:pPr algn="just"/>
            <a:r>
              <a:rPr lang="tr-TR" sz="3200" dirty="0" smtClean="0"/>
              <a:t>SORU: </a:t>
            </a:r>
          </a:p>
          <a:p>
            <a:pPr algn="just"/>
            <a:r>
              <a:rPr lang="tr-TR" sz="3200" dirty="0" smtClean="0"/>
              <a:t>(["a", "b", "c", "d"]    değer OLMALI,  [10,20,30,40]    </a:t>
            </a:r>
            <a:r>
              <a:rPr lang="tr-TR" sz="3200" dirty="0" err="1" smtClean="0"/>
              <a:t>index</a:t>
            </a:r>
            <a:r>
              <a:rPr lang="tr-TR" sz="3200" dirty="0" smtClean="0"/>
              <a:t> OLMALI</a:t>
            </a:r>
          </a:p>
          <a:p>
            <a:pPr algn="just"/>
            <a:r>
              <a:rPr lang="tr-TR" sz="3200" dirty="0" smtClean="0"/>
              <a:t>CEVAP: </a:t>
            </a:r>
            <a:endParaRPr lang="tr-TR" sz="3200" dirty="0"/>
          </a:p>
          <a:p>
            <a:pPr algn="just"/>
            <a:r>
              <a:rPr lang="tr-TR" sz="3200" dirty="0" err="1" smtClean="0"/>
              <a:t>aaa</a:t>
            </a:r>
            <a:r>
              <a:rPr lang="tr-TR" sz="3200" dirty="0" smtClean="0"/>
              <a:t> = ["a", "b", "c", "d"]seri3 = </a:t>
            </a:r>
            <a:r>
              <a:rPr lang="tr-TR" sz="3200" dirty="0" err="1" smtClean="0"/>
              <a:t>pd.Series</a:t>
            </a:r>
            <a:r>
              <a:rPr lang="tr-TR" sz="3200" dirty="0" smtClean="0"/>
              <a:t>(</a:t>
            </a:r>
            <a:r>
              <a:rPr lang="tr-TR" sz="3200" dirty="0" err="1" smtClean="0"/>
              <a:t>aaa</a:t>
            </a:r>
            <a:r>
              <a:rPr lang="tr-TR" sz="3200" dirty="0" smtClean="0"/>
              <a:t>, </a:t>
            </a:r>
            <a:r>
              <a:rPr lang="tr-TR" sz="3200" dirty="0" err="1" smtClean="0"/>
              <a:t>index</a:t>
            </a:r>
            <a:r>
              <a:rPr lang="tr-TR" sz="3200" dirty="0" smtClean="0"/>
              <a:t> = [10,20,30,40]) seri3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290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dict2 = {"name":"</a:t>
            </a:r>
            <a:r>
              <a:rPr lang="en-US" sz="3200" dirty="0" err="1" smtClean="0"/>
              <a:t>ali</a:t>
            </a:r>
            <a:r>
              <a:rPr lang="en-US" sz="3200" dirty="0" smtClean="0"/>
              <a:t>", "age":32, "note":95}</a:t>
            </a:r>
            <a:r>
              <a:rPr lang="tr-TR" sz="3200" dirty="0" smtClean="0"/>
              <a:t> </a:t>
            </a:r>
          </a:p>
          <a:p>
            <a:pPr algn="just"/>
            <a:r>
              <a:rPr lang="en-US" sz="3200" dirty="0" smtClean="0"/>
              <a:t>Dict2</a:t>
            </a:r>
            <a:endParaRPr lang="tr-TR" sz="3200" dirty="0" smtClean="0"/>
          </a:p>
          <a:p>
            <a:pPr algn="just"/>
            <a:r>
              <a:rPr lang="tr-TR" sz="3200" dirty="0" err="1" smtClean="0"/>
              <a:t>pd.Series</a:t>
            </a:r>
            <a:r>
              <a:rPr lang="tr-TR" sz="3200" dirty="0" smtClean="0"/>
              <a:t> (dict2) </a:t>
            </a:r>
          </a:p>
          <a:p>
            <a:pPr algn="just"/>
            <a:r>
              <a:rPr lang="tr-TR" sz="3200" smtClean="0"/>
              <a:t>Çıktı: </a:t>
            </a:r>
            <a:endParaRPr lang="tr-TR" sz="3200" dirty="0" smtClean="0"/>
          </a:p>
          <a:p>
            <a:pPr algn="just"/>
            <a:endParaRPr lang="tr-TR" sz="3200" dirty="0"/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00809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loc</a:t>
            </a:r>
            <a:r>
              <a:rPr lang="tr-TR" b="1" dirty="0" smtClean="0">
                <a:solidFill>
                  <a:srgbClr val="FF0000"/>
                </a:solidFill>
              </a:rPr>
              <a:t> / </a:t>
            </a:r>
            <a:r>
              <a:rPr lang="tr-TR" b="1" dirty="0" err="1" smtClean="0">
                <a:solidFill>
                  <a:srgbClr val="FF0000"/>
                </a:solidFill>
              </a:rPr>
              <a:t>iloc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4400" dirty="0" smtClean="0"/>
              <a:t># </a:t>
            </a:r>
            <a:r>
              <a:rPr lang="tr-TR" sz="4400" dirty="0" err="1" smtClean="0"/>
              <a:t>df</a:t>
            </a:r>
            <a:r>
              <a:rPr lang="tr-TR" sz="4400" dirty="0" smtClean="0"/>
              <a:t>() </a:t>
            </a:r>
            <a:r>
              <a:rPr lang="tr-TR" sz="4400" dirty="0"/>
              <a:t>parantez şeklinde yazarsak </a:t>
            </a:r>
            <a:r>
              <a:rPr lang="tr-TR" sz="4400" dirty="0" smtClean="0"/>
              <a:t>sütunda arar</a:t>
            </a:r>
          </a:p>
          <a:p>
            <a:pPr algn="just"/>
            <a:r>
              <a:rPr lang="tr-TR" sz="4400" dirty="0" smtClean="0"/>
              <a:t># </a:t>
            </a:r>
            <a:r>
              <a:rPr lang="tr-TR" sz="4400" dirty="0" err="1"/>
              <a:t>df.loc</a:t>
            </a:r>
            <a:r>
              <a:rPr lang="tr-TR" sz="4400" dirty="0"/>
              <a:t> veya </a:t>
            </a:r>
            <a:r>
              <a:rPr lang="tr-TR" sz="4400" dirty="0" err="1"/>
              <a:t>df.iloc</a:t>
            </a:r>
            <a:r>
              <a:rPr lang="tr-TR" sz="4400" dirty="0"/>
              <a:t> parantez de yazarsak satırda </a:t>
            </a:r>
            <a:r>
              <a:rPr lang="tr-TR" sz="4400" dirty="0" smtClean="0"/>
              <a:t>arar</a:t>
            </a:r>
          </a:p>
          <a:p>
            <a:pPr algn="just"/>
            <a:r>
              <a:rPr lang="tr-TR" sz="4400" dirty="0" smtClean="0"/>
              <a:t># </a:t>
            </a:r>
            <a:r>
              <a:rPr lang="tr-TR" sz="4400" dirty="0" err="1"/>
              <a:t>df.loc</a:t>
            </a:r>
            <a:r>
              <a:rPr lang="tr-TR" sz="4400" dirty="0"/>
              <a:t> veya </a:t>
            </a:r>
            <a:r>
              <a:rPr lang="tr-TR" sz="4400" dirty="0" err="1" smtClean="0"/>
              <a:t>df.iloc</a:t>
            </a:r>
            <a:r>
              <a:rPr lang="tr-TR" sz="4400" dirty="0" smtClean="0"/>
              <a:t>[-1, -1] </a:t>
            </a:r>
            <a:r>
              <a:rPr lang="tr-TR" sz="4400" dirty="0"/>
              <a:t>şeklinde parantez içerisinde virgül ile satır ve sütun </a:t>
            </a:r>
            <a:r>
              <a:rPr lang="tr-TR" sz="4400" dirty="0" smtClean="0"/>
              <a:t>girebiliriz</a:t>
            </a:r>
            <a:endParaRPr lang="tr-TR" sz="5400" dirty="0" smtClean="0"/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487522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17166" t="30001" r="14166" b="7777"/>
          <a:stretch/>
        </p:blipFill>
        <p:spPr>
          <a:xfrm>
            <a:off x="563880" y="624840"/>
            <a:ext cx="10911840" cy="55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1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16750" t="42445" r="28417" b="16518"/>
          <a:stretch/>
        </p:blipFill>
        <p:spPr>
          <a:xfrm>
            <a:off x="1203960" y="1188720"/>
            <a:ext cx="10027920" cy="42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algn="just"/>
            <a:r>
              <a:rPr lang="tr-TR" sz="3200" dirty="0" smtClean="0"/>
              <a:t>*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7411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algn="just"/>
            <a:r>
              <a:rPr lang="tr-TR" sz="3200" dirty="0" smtClean="0"/>
              <a:t>*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50713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algn="just"/>
            <a:r>
              <a:rPr lang="tr-TR" sz="3200" dirty="0" smtClean="0"/>
              <a:t>*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05011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Vitrini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algn="just"/>
            <a:r>
              <a:rPr lang="tr-TR" sz="3200" dirty="0" smtClean="0"/>
              <a:t>*</a:t>
            </a:r>
            <a:r>
              <a:rPr lang="tr-TR" sz="3200" dirty="0" err="1" smtClean="0"/>
              <a:t>Pandas</a:t>
            </a:r>
            <a:r>
              <a:rPr lang="tr-TR" sz="3200" dirty="0" smtClean="0"/>
              <a:t> </a:t>
            </a:r>
            <a:r>
              <a:rPr lang="tr-TR" sz="3200" dirty="0" err="1" smtClean="0"/>
              <a:t>intro</a:t>
            </a:r>
            <a:r>
              <a:rPr lang="tr-TR" sz="3200" dirty="0" smtClean="0"/>
              <a:t>, </a:t>
            </a:r>
          </a:p>
          <a:p>
            <a:pPr algn="just"/>
            <a:r>
              <a:rPr lang="tr-TR" sz="3200" dirty="0" smtClean="0"/>
              <a:t>* Data </a:t>
            </a:r>
            <a:r>
              <a:rPr lang="tr-TR" sz="3200" dirty="0" err="1" smtClean="0"/>
              <a:t>types</a:t>
            </a:r>
            <a:r>
              <a:rPr lang="tr-TR" sz="3200" dirty="0" smtClean="0"/>
              <a:t>, </a:t>
            </a:r>
          </a:p>
          <a:p>
            <a:pPr algn="just"/>
            <a:r>
              <a:rPr lang="tr-TR" sz="3200" dirty="0" smtClean="0"/>
              <a:t>* Series, </a:t>
            </a:r>
          </a:p>
          <a:p>
            <a:pPr algn="just"/>
            <a:r>
              <a:rPr lang="tr-TR" sz="3200" dirty="0" smtClean="0"/>
              <a:t>* Data </a:t>
            </a:r>
            <a:r>
              <a:rPr lang="tr-TR" sz="3200" dirty="0" err="1" smtClean="0"/>
              <a:t>frame</a:t>
            </a:r>
            <a:r>
              <a:rPr lang="tr-TR" sz="3200" dirty="0" smtClean="0"/>
              <a:t>, </a:t>
            </a:r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Creating</a:t>
            </a:r>
            <a:r>
              <a:rPr lang="tr-TR" sz="3200" dirty="0" smtClean="0"/>
              <a:t> </a:t>
            </a:r>
            <a:r>
              <a:rPr lang="tr-TR" sz="3200" dirty="0" err="1" smtClean="0"/>
              <a:t>series</a:t>
            </a:r>
            <a:r>
              <a:rPr lang="tr-TR" sz="3200" dirty="0" smtClean="0"/>
              <a:t> </a:t>
            </a:r>
          </a:p>
          <a:p>
            <a:pPr algn="just"/>
            <a:r>
              <a:rPr lang="tr-TR" sz="3200" dirty="0" smtClean="0"/>
              <a:t>* </a:t>
            </a:r>
            <a:r>
              <a:rPr lang="tr-TR" sz="3200" dirty="0" err="1" smtClean="0"/>
              <a:t>Pandas</a:t>
            </a:r>
            <a:r>
              <a:rPr lang="tr-TR" sz="3200" dirty="0" smtClean="0"/>
              <a:t> notebook 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600388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82980" y="1176655"/>
            <a:ext cx="10487025" cy="3771900"/>
          </a:xfrm>
        </p:spPr>
        <p:txBody>
          <a:bodyPr>
            <a:noAutofit/>
          </a:bodyPr>
          <a:lstStyle/>
          <a:p>
            <a:r>
              <a:rPr lang="tr-TR" sz="16600" dirty="0" smtClean="0"/>
              <a:t>DİKKAT SIVI</a:t>
            </a:r>
          </a:p>
          <a:p>
            <a:r>
              <a:rPr lang="tr-TR" sz="16600" dirty="0" smtClean="0"/>
              <a:t>ÜST</a:t>
            </a:r>
            <a:endParaRPr lang="tr-TR" sz="16600" dirty="0" smtClean="0"/>
          </a:p>
          <a:p>
            <a:endParaRPr lang="tr-TR" sz="16600" dirty="0"/>
          </a:p>
        </p:txBody>
      </p:sp>
    </p:spTree>
    <p:extLst>
      <p:ext uri="{BB962C8B-B14F-4D97-AF65-F5344CB8AC3E}">
        <p14:creationId xmlns:p14="http://schemas.microsoft.com/office/powerpoint/2010/main" val="3853151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982980" y="1176655"/>
            <a:ext cx="10487025" cy="3771900"/>
          </a:xfrm>
        </p:spPr>
        <p:txBody>
          <a:bodyPr>
            <a:noAutofit/>
          </a:bodyPr>
          <a:lstStyle/>
          <a:p>
            <a:r>
              <a:rPr lang="tr-TR" sz="19900" dirty="0" smtClean="0"/>
              <a:t>DİKKAT </a:t>
            </a:r>
          </a:p>
          <a:p>
            <a:r>
              <a:rPr lang="tr-TR" sz="19900" dirty="0" smtClean="0"/>
              <a:t>SIVI</a:t>
            </a:r>
          </a:p>
          <a:p>
            <a:endParaRPr lang="tr-TR" sz="19900" dirty="0" smtClean="0"/>
          </a:p>
          <a:p>
            <a:endParaRPr lang="tr-TR" sz="19900" dirty="0"/>
          </a:p>
        </p:txBody>
      </p:sp>
    </p:spTree>
    <p:extLst>
      <p:ext uri="{BB962C8B-B14F-4D97-AF65-F5344CB8AC3E}">
        <p14:creationId xmlns:p14="http://schemas.microsoft.com/office/powerpoint/2010/main" val="3700609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algn="just"/>
            <a:r>
              <a:rPr lang="tr-TR" sz="3200" dirty="0" smtClean="0"/>
              <a:t>*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59725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is </a:t>
            </a:r>
            <a:r>
              <a:rPr lang="tr-TR" b="1" dirty="0" err="1" smtClean="0">
                <a:solidFill>
                  <a:srgbClr val="FF0000"/>
                </a:solidFill>
              </a:rPr>
              <a:t>Used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By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Data </a:t>
            </a:r>
            <a:r>
              <a:rPr lang="tr-TR" sz="3200" dirty="0" err="1" smtClean="0"/>
              <a:t>engineers</a:t>
            </a:r>
            <a:endParaRPr lang="tr-T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Data </a:t>
            </a:r>
            <a:r>
              <a:rPr lang="tr-TR" sz="3200" dirty="0" err="1" smtClean="0"/>
              <a:t>analysts</a:t>
            </a:r>
            <a:endParaRPr lang="tr-T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Data </a:t>
            </a:r>
            <a:r>
              <a:rPr lang="tr-TR" sz="3200" dirty="0" err="1" smtClean="0"/>
              <a:t>scientists</a:t>
            </a:r>
            <a:endParaRPr lang="tr-TR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err="1" smtClean="0"/>
              <a:t>Statisticians</a:t>
            </a:r>
            <a:r>
              <a:rPr lang="tr-TR" sz="3200" dirty="0" smtClean="0"/>
              <a:t> 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3312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Veri temizleme ve ön izleme,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Veri analizi,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Veri görselleştirme,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Makine öğrenmesi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93791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smtClean="0">
                <a:solidFill>
                  <a:srgbClr val="FF0000"/>
                </a:solidFill>
              </a:rPr>
              <a:t>Panel Data </a:t>
            </a:r>
            <a:r>
              <a:rPr lang="tr-TR" b="1" dirty="0" err="1" smtClean="0">
                <a:solidFill>
                  <a:srgbClr val="FF0000"/>
                </a:solidFill>
              </a:rPr>
              <a:t>System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err="1" smtClean="0"/>
              <a:t>Python</a:t>
            </a:r>
            <a:r>
              <a:rPr lang="tr-TR" sz="3200" dirty="0" smtClean="0"/>
              <a:t> için geliştirilmiştir.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En yaygın kullanımı </a:t>
            </a:r>
            <a:r>
              <a:rPr lang="tr-TR" sz="3200" dirty="0" err="1" smtClean="0"/>
              <a:t>DataFrame</a:t>
            </a:r>
            <a:r>
              <a:rPr lang="tr-TR" sz="3200" dirty="0" smtClean="0"/>
              <a:t> adlı yapısal </a:t>
            </a:r>
            <a:r>
              <a:rPr lang="tr-TR" sz="3200" dirty="0" err="1" smtClean="0"/>
              <a:t>tablosal</a:t>
            </a:r>
            <a:r>
              <a:rPr lang="tr-TR" sz="3200" dirty="0" smtClean="0"/>
              <a:t> veriler üzerinde işlem yapmaktır.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>
                <a:solidFill>
                  <a:srgbClr val="FF0000"/>
                </a:solidFill>
              </a:rPr>
              <a:t>Temel yapılar: seriler ve </a:t>
            </a:r>
            <a:r>
              <a:rPr lang="tr-TR" sz="3200" dirty="0" err="1" smtClean="0">
                <a:solidFill>
                  <a:srgbClr val="FF0000"/>
                </a:solidFill>
              </a:rPr>
              <a:t>dataframe’lerdir</a:t>
            </a:r>
            <a:r>
              <a:rPr lang="tr-TR" sz="3200" dirty="0" smtClean="0">
                <a:solidFill>
                  <a:srgbClr val="FF0000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>
                <a:solidFill>
                  <a:srgbClr val="FF0000"/>
                </a:solidFill>
              </a:rPr>
              <a:t>Excel deki tablo </a:t>
            </a:r>
            <a:r>
              <a:rPr lang="tr-TR" sz="3200" dirty="0" err="1" smtClean="0">
                <a:solidFill>
                  <a:srgbClr val="FF0000"/>
                </a:solidFill>
              </a:rPr>
              <a:t>pandas</a:t>
            </a:r>
            <a:r>
              <a:rPr lang="tr-TR" sz="3200" dirty="0" smtClean="0">
                <a:solidFill>
                  <a:srgbClr val="FF0000"/>
                </a:solidFill>
              </a:rPr>
              <a:t> ta </a:t>
            </a:r>
            <a:r>
              <a:rPr lang="tr-TR" sz="3200" dirty="0" err="1" smtClean="0">
                <a:solidFill>
                  <a:srgbClr val="FF0000"/>
                </a:solidFill>
              </a:rPr>
              <a:t>dataframe</a:t>
            </a:r>
            <a:r>
              <a:rPr lang="tr-TR" sz="3200" dirty="0" smtClean="0">
                <a:solidFill>
                  <a:srgbClr val="FF0000"/>
                </a:solidFill>
              </a:rPr>
              <a:t> olarak geçecektir.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>
                <a:solidFill>
                  <a:srgbClr val="FF0000"/>
                </a:solidFill>
              </a:rPr>
              <a:t>Series </a:t>
            </a:r>
            <a:r>
              <a:rPr lang="tr-TR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tr-TR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dataframes</a:t>
            </a:r>
            <a:r>
              <a:rPr lang="tr-TR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 </a:t>
            </a:r>
            <a:r>
              <a:rPr lang="tr-TR" sz="3200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panels</a:t>
            </a:r>
            <a:r>
              <a:rPr lang="tr-TR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tr-TR" sz="3200" dirty="0" smtClean="0">
              <a:solidFill>
                <a:srgbClr val="FF0000"/>
              </a:solidFill>
            </a:endParaRP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6510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Dizileri </a:t>
            </a:r>
            <a:r>
              <a:rPr lang="tr-TR" sz="3200" dirty="0" err="1" smtClean="0"/>
              <a:t>numpy</a:t>
            </a:r>
            <a:r>
              <a:rPr lang="tr-TR" sz="3200" dirty="0" smtClean="0"/>
              <a:t> dizi nesnelerinin üzerine inşa edilmiştir.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Herhangi bir veri tipinde veri tutabilir.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Etiket değerine indeks denir.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Veri </a:t>
            </a:r>
            <a:r>
              <a:rPr lang="tr-TR" sz="3200" dirty="0" err="1" smtClean="0"/>
              <a:t>herşeyden</a:t>
            </a:r>
            <a:r>
              <a:rPr lang="tr-TR" sz="3200" dirty="0" smtClean="0"/>
              <a:t> oluşabilir.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Serileri oluşturmak için listeler sıralı diziler ya da sözcükler kullanılabilir. </a:t>
            </a:r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258317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30384" t="29658" r="24744" b="11995"/>
          <a:stretch/>
        </p:blipFill>
        <p:spPr>
          <a:xfrm>
            <a:off x="3084268" y="1594338"/>
            <a:ext cx="6166338" cy="45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7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407988"/>
            <a:ext cx="9286875" cy="973137"/>
          </a:xfrm>
        </p:spPr>
        <p:txBody>
          <a:bodyPr/>
          <a:lstStyle/>
          <a:p>
            <a:r>
              <a:rPr lang="tr-TR" b="1" dirty="0" err="1" smtClean="0">
                <a:solidFill>
                  <a:srgbClr val="FF0000"/>
                </a:solidFill>
              </a:rPr>
              <a:t>Pandas</a:t>
            </a:r>
            <a:r>
              <a:rPr lang="tr-TR" b="1" dirty="0" smtClean="0">
                <a:solidFill>
                  <a:srgbClr val="FF0000"/>
                </a:solidFill>
              </a:rPr>
              <a:t> Giriş</a:t>
            </a:r>
            <a:endParaRPr lang="tr-TR" b="1" dirty="0">
              <a:solidFill>
                <a:srgbClr val="FF0000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04900" y="2009775"/>
            <a:ext cx="10487025" cy="37719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err="1" smtClean="0"/>
              <a:t>İmport</a:t>
            </a:r>
            <a:r>
              <a:rPr lang="tr-TR" sz="3200" dirty="0" smtClean="0"/>
              <a:t> </a:t>
            </a:r>
            <a:r>
              <a:rPr lang="tr-TR" sz="3200" dirty="0" err="1" smtClean="0"/>
              <a:t>pandas</a:t>
            </a:r>
            <a:r>
              <a:rPr lang="tr-TR" sz="3200" dirty="0" smtClean="0"/>
              <a:t> as </a:t>
            </a:r>
            <a:r>
              <a:rPr lang="tr-TR" sz="3200" dirty="0" err="1" smtClean="0"/>
              <a:t>pd</a:t>
            </a:r>
            <a:r>
              <a:rPr lang="tr-TR" sz="3200" dirty="0" smtClean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tr-TR" sz="3200" dirty="0" smtClean="0"/>
              <a:t>Series1 = </a:t>
            </a:r>
            <a:r>
              <a:rPr lang="tr-TR" sz="3200" dirty="0" err="1" smtClean="0"/>
              <a:t>pd.series</a:t>
            </a:r>
            <a:r>
              <a:rPr lang="tr-TR" sz="3200" dirty="0" smtClean="0"/>
              <a:t> ([10, 20, 30], </a:t>
            </a:r>
            <a:r>
              <a:rPr lang="tr-TR" sz="3200" dirty="0" err="1" smtClean="0"/>
              <a:t>index</a:t>
            </a:r>
            <a:r>
              <a:rPr lang="tr-TR" sz="3200" dirty="0" smtClean="0"/>
              <a:t> = [‘A’, ‘B’, ‘C’])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tr-TR" sz="3200" dirty="0" smtClean="0"/>
          </a:p>
          <a:p>
            <a:pPr algn="just"/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410747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4750" t="31037" r="30666" b="12815"/>
          <a:stretch/>
        </p:blipFill>
        <p:spPr>
          <a:xfrm>
            <a:off x="2974657" y="559276"/>
            <a:ext cx="6324600" cy="577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95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476</Words>
  <Application>Microsoft Office PowerPoint</Application>
  <PresentationFormat>Geniş ekran</PresentationFormat>
  <Paragraphs>81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Teması</vt:lpstr>
      <vt:lpstr>Pandas Giriş</vt:lpstr>
      <vt:lpstr>Pandas Vitrini Giriş</vt:lpstr>
      <vt:lpstr>Pandas is Used By</vt:lpstr>
      <vt:lpstr>Pandas Giriş</vt:lpstr>
      <vt:lpstr>Panel Data System</vt:lpstr>
      <vt:lpstr>Pandas Giriş</vt:lpstr>
      <vt:lpstr>Pandas Giriş</vt:lpstr>
      <vt:lpstr>Pandas Giriş</vt:lpstr>
      <vt:lpstr>PowerPoint Sunusu</vt:lpstr>
      <vt:lpstr>Pandas Series</vt:lpstr>
      <vt:lpstr>Apply </vt:lpstr>
      <vt:lpstr>TEBRİKLER AHMETCİM</vt:lpstr>
      <vt:lpstr>Pandas Giriş</vt:lpstr>
      <vt:lpstr>loc / iloc</vt:lpstr>
      <vt:lpstr>PowerPoint Sunusu</vt:lpstr>
      <vt:lpstr>PowerPoint Sunusu</vt:lpstr>
      <vt:lpstr>Pandas Giriş</vt:lpstr>
      <vt:lpstr>Pandas Giriş</vt:lpstr>
      <vt:lpstr>Pandas Giriş</vt:lpstr>
      <vt:lpstr>PowerPoint Sunusu</vt:lpstr>
      <vt:lpstr>PowerPoint Sunusu</vt:lpstr>
      <vt:lpstr>Pandas Giriş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Giriş</dc:title>
  <dc:creator>PC</dc:creator>
  <cp:lastModifiedBy>PC</cp:lastModifiedBy>
  <cp:revision>26</cp:revision>
  <cp:lastPrinted>2024-11-26T09:54:40Z</cp:lastPrinted>
  <dcterms:created xsi:type="dcterms:W3CDTF">2024-11-14T05:07:37Z</dcterms:created>
  <dcterms:modified xsi:type="dcterms:W3CDTF">2024-11-26T18:04:57Z</dcterms:modified>
</cp:coreProperties>
</file>