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3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9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30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6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9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52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8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82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2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6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58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385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PRUEBA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9614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Alumno</dc:creator>
  <cp:lastModifiedBy>Alumno</cp:lastModifiedBy>
  <cp:revision>1</cp:revision>
  <dcterms:created xsi:type="dcterms:W3CDTF">2020-02-02T14:58:19Z</dcterms:created>
  <dcterms:modified xsi:type="dcterms:W3CDTF">2020-02-02T14:58:31Z</dcterms:modified>
</cp:coreProperties>
</file>