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539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292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630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362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995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352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881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982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527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61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358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7525-697E-495F-BAFD-5F543AB97303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8625-C9A8-4D2F-8719-B9E4EBA807E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385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PRUEBA</a:t>
            </a:r>
            <a:r>
              <a:rPr lang="es-PE" smtClean="0"/>
              <a:t/>
            </a:r>
            <a:br>
              <a:rPr lang="es-PE" smtClean="0"/>
            </a:br>
            <a:r>
              <a:rPr lang="es-PE" smtClean="0"/>
              <a:t>ensayo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9614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PRUEBA ensayo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</dc:title>
  <dc:creator>Alumno</dc:creator>
  <cp:lastModifiedBy>Alumno</cp:lastModifiedBy>
  <cp:revision>2</cp:revision>
  <dcterms:created xsi:type="dcterms:W3CDTF">2020-02-02T14:58:19Z</dcterms:created>
  <dcterms:modified xsi:type="dcterms:W3CDTF">2020-02-02T15:13:04Z</dcterms:modified>
</cp:coreProperties>
</file>