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2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89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48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081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5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01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9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04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12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90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3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B58C-4E4E-41F7-9248-04BE3F613E2B}" type="datetimeFigureOut">
              <a:rPr lang="tr-TR" smtClean="0"/>
              <a:t>17.03.2019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7D70-9830-41B0-A5DC-1FFDC97832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PYTHON KÜTÜPHANELERİ-MYSQL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95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Mysql</a:t>
            </a:r>
            <a:r>
              <a:rPr lang="tr-TR" dirty="0" smtClean="0"/>
              <a:t> kütüphanesinin kurulması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Komut satırı üzerinden </a:t>
            </a:r>
            <a:r>
              <a:rPr lang="tr-TR" dirty="0" err="1" smtClean="0"/>
              <a:t>python</a:t>
            </a:r>
            <a:r>
              <a:rPr lang="tr-TR" dirty="0" smtClean="0"/>
              <a:t> da yer almayan kütüphaneleri ekleyebiliriz. </a:t>
            </a:r>
          </a:p>
          <a:p>
            <a:pPr marL="0" indent="0">
              <a:buNone/>
            </a:pPr>
            <a:r>
              <a:rPr lang="tr-TR" dirty="0" smtClean="0"/>
              <a:t>Windows </a:t>
            </a:r>
            <a:r>
              <a:rPr lang="tr-TR" dirty="0" err="1" smtClean="0"/>
              <a:t>powershell</a:t>
            </a:r>
            <a:r>
              <a:rPr lang="tr-TR" dirty="0" smtClean="0"/>
              <a:t> üzerinden bu işlemi </a:t>
            </a:r>
            <a:r>
              <a:rPr lang="tr-TR" dirty="0" err="1" smtClean="0"/>
              <a:t>yaparız.Yada</a:t>
            </a:r>
            <a:r>
              <a:rPr lang="tr-TR" dirty="0" smtClean="0"/>
              <a:t> komut satırından bu </a:t>
            </a:r>
            <a:r>
              <a:rPr lang="tr-TR" smtClean="0"/>
              <a:t>işlem yapılabilir.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Windows </a:t>
            </a:r>
            <a:r>
              <a:rPr lang="tr-TR" dirty="0" err="1"/>
              <a:t>PowerShell</a:t>
            </a:r>
            <a:r>
              <a:rPr lang="tr-TR" dirty="0"/>
              <a:t>, Microsoft tarafından Windows komut satırı cmd.exe ve Windows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Host'a</a:t>
            </a:r>
            <a:r>
              <a:rPr lang="tr-TR" dirty="0"/>
              <a:t> alternatif olarak geliştirilen yeni nesil bir komut satırı uygulamasıdır. Windows </a:t>
            </a:r>
            <a:r>
              <a:rPr lang="tr-TR" dirty="0" err="1"/>
              <a:t>PowerShell'in</a:t>
            </a:r>
            <a:r>
              <a:rPr lang="tr-TR" dirty="0"/>
              <a:t> sunduğu yeni komut yapısı Unix sistemindeki komut yapısına benzemektedir</a:t>
            </a:r>
          </a:p>
        </p:txBody>
      </p:sp>
    </p:spTree>
    <p:extLst>
      <p:ext uri="{BB962C8B-B14F-4D97-AF65-F5344CB8AC3E}">
        <p14:creationId xmlns:p14="http://schemas.microsoft.com/office/powerpoint/2010/main" val="13680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KODLAR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dirty="0" err="1" smtClean="0"/>
              <a:t>python</a:t>
            </a:r>
            <a:r>
              <a:rPr lang="tr-TR" dirty="0" smtClean="0"/>
              <a:t> –</a:t>
            </a:r>
            <a:r>
              <a:rPr lang="tr-TR" dirty="0" err="1" smtClean="0"/>
              <a:t>version</a:t>
            </a:r>
            <a:endParaRPr lang="tr-TR" dirty="0" smtClean="0"/>
          </a:p>
          <a:p>
            <a:r>
              <a:rPr lang="tr-TR" dirty="0" err="1" smtClean="0"/>
              <a:t>pip</a:t>
            </a:r>
            <a:r>
              <a:rPr lang="tr-TR" dirty="0" smtClean="0"/>
              <a:t> –</a:t>
            </a:r>
            <a:r>
              <a:rPr lang="tr-TR" dirty="0" err="1" smtClean="0"/>
              <a:t>version</a:t>
            </a:r>
            <a:endParaRPr lang="tr-TR" dirty="0" smtClean="0"/>
          </a:p>
          <a:p>
            <a:r>
              <a:rPr lang="en-US" dirty="0" smtClean="0"/>
              <a:t>python -m pip install --upgrade pip </a:t>
            </a:r>
            <a:r>
              <a:rPr lang="en-US" dirty="0" err="1" smtClean="0"/>
              <a:t>setuptools</a:t>
            </a:r>
            <a:r>
              <a:rPr lang="en-US" dirty="0" smtClean="0"/>
              <a:t> wheel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99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Pip</a:t>
            </a:r>
            <a:r>
              <a:rPr lang="tr-TR" dirty="0" smtClean="0"/>
              <a:t> kütüphane ekleme aracıdır. Eğer </a:t>
            </a:r>
            <a:r>
              <a:rPr lang="tr-TR" dirty="0" err="1" smtClean="0"/>
              <a:t>pip</a:t>
            </a:r>
            <a:r>
              <a:rPr lang="tr-TR" dirty="0" smtClean="0"/>
              <a:t> </a:t>
            </a:r>
            <a:r>
              <a:rPr lang="tr-TR" dirty="0" err="1" smtClean="0"/>
              <a:t>pythonda</a:t>
            </a:r>
            <a:r>
              <a:rPr lang="tr-TR" dirty="0" smtClean="0"/>
              <a:t> kurulu ise ve güncel ise istediğimiz kütüphaneleri kurabiliriz. </a:t>
            </a:r>
            <a:r>
              <a:rPr lang="tr-TR" dirty="0" err="1" smtClean="0"/>
              <a:t>Mysql</a:t>
            </a:r>
            <a:r>
              <a:rPr lang="tr-TR" dirty="0" smtClean="0"/>
              <a:t> kütüphanesini kurmak için: </a:t>
            </a:r>
          </a:p>
          <a:p>
            <a:r>
              <a:rPr lang="en-US" sz="4000" b="1" dirty="0"/>
              <a:t>python -m pip install </a:t>
            </a:r>
            <a:r>
              <a:rPr lang="en-US" sz="4000" b="1" dirty="0" err="1" smtClean="0"/>
              <a:t>mysql</a:t>
            </a:r>
            <a:r>
              <a:rPr lang="en-US" sz="4000" b="1" dirty="0" smtClean="0"/>
              <a:t>-connector</a:t>
            </a:r>
            <a:endParaRPr lang="tr-TR" sz="4000" b="1" dirty="0" smtClean="0"/>
          </a:p>
          <a:p>
            <a:endParaRPr lang="tr-TR" sz="4000" b="1" dirty="0"/>
          </a:p>
        </p:txBody>
      </p:sp>
    </p:spTree>
    <p:extLst>
      <p:ext uri="{BB962C8B-B14F-4D97-AF65-F5344CB8AC3E}">
        <p14:creationId xmlns:p14="http://schemas.microsoft.com/office/powerpoint/2010/main" val="324688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Artık kurulumumuz hazır, </a:t>
            </a:r>
            <a:r>
              <a:rPr lang="tr-TR" dirty="0" err="1" smtClean="0"/>
              <a:t>pythonun</a:t>
            </a:r>
            <a:r>
              <a:rPr lang="tr-TR" dirty="0" smtClean="0"/>
              <a:t> bağlanacağı </a:t>
            </a:r>
            <a:r>
              <a:rPr lang="tr-TR" dirty="0" err="1" smtClean="0"/>
              <a:t>veri₺abanı</a:t>
            </a:r>
            <a:r>
              <a:rPr lang="tr-TR" dirty="0" smtClean="0"/>
              <a:t> ve sunucuya ihtiyacımız var. Bunun için XAMP ta yer alan </a:t>
            </a:r>
            <a:r>
              <a:rPr lang="tr-TR" dirty="0" err="1" smtClean="0"/>
              <a:t>sql</a:t>
            </a:r>
            <a:r>
              <a:rPr lang="tr-TR" dirty="0" smtClean="0"/>
              <a:t> veri tabanı ve </a:t>
            </a:r>
            <a:r>
              <a:rPr lang="tr-TR" dirty="0" err="1" smtClean="0"/>
              <a:t>apacher</a:t>
            </a:r>
            <a:r>
              <a:rPr lang="tr-TR" dirty="0" smtClean="0"/>
              <a:t> server ı kullanabiliriz. </a:t>
            </a:r>
          </a:p>
          <a:p>
            <a:r>
              <a:rPr lang="tr-TR" dirty="0" smtClean="0"/>
              <a:t>Eğer bilgisayarımızda XAMP kurulu ve açık ise </a:t>
            </a:r>
            <a:r>
              <a:rPr lang="tr-TR" dirty="0" err="1" smtClean="0"/>
              <a:t>python</a:t>
            </a:r>
            <a:r>
              <a:rPr lang="tr-TR" dirty="0" smtClean="0"/>
              <a:t> ile bağlanma işlemine başlayabiliriz.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50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MYSQL KÜTÜPHANESİNİ ÇAĞIRMA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4800" dirty="0"/>
              <a:t> </a:t>
            </a:r>
            <a:r>
              <a:rPr lang="tr-TR" sz="4800" dirty="0" smtClean="0"/>
              <a:t>                    </a:t>
            </a:r>
            <a:r>
              <a:rPr lang="tr-TR" sz="4800" dirty="0" err="1" smtClean="0">
                <a:solidFill>
                  <a:srgbClr val="FF0000"/>
                </a:solidFill>
              </a:rPr>
              <a:t>import</a:t>
            </a:r>
            <a:r>
              <a:rPr lang="tr-TR" sz="4800" dirty="0"/>
              <a:t> </a:t>
            </a:r>
            <a:r>
              <a:rPr lang="tr-TR" sz="4800" dirty="0" err="1"/>
              <a:t>mysql.connector</a:t>
            </a:r>
            <a:endParaRPr lang="tr-TR" sz="4800" dirty="0"/>
          </a:p>
          <a:p>
            <a:pPr marL="0" indent="0">
              <a:buNone/>
            </a:pP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7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2091" y="-87457"/>
            <a:ext cx="10515600" cy="1325563"/>
          </a:xfrm>
        </p:spPr>
        <p:txBody>
          <a:bodyPr/>
          <a:lstStyle/>
          <a:p>
            <a:r>
              <a:rPr lang="tr-TR" dirty="0" smtClean="0"/>
              <a:t>VERİ TABANI İLE BAĞLANTI OLUŞTURMA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2091" y="1382280"/>
            <a:ext cx="10515600" cy="3827029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 </a:t>
            </a:r>
            <a:r>
              <a:rPr lang="tr-TR" dirty="0" err="1"/>
              <a:t>mysql.connector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/>
              <a:t>mydb</a:t>
            </a:r>
            <a:r>
              <a:rPr lang="tr-TR" dirty="0"/>
              <a:t> = </a:t>
            </a:r>
            <a:r>
              <a:rPr lang="tr-TR" dirty="0" err="1"/>
              <a:t>mysql.connector.connect</a:t>
            </a:r>
            <a:r>
              <a:rPr lang="tr-TR" dirty="0"/>
              <a:t>(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 </a:t>
            </a:r>
            <a:r>
              <a:rPr lang="tr-TR" dirty="0" err="1"/>
              <a:t>host</a:t>
            </a:r>
            <a:r>
              <a:rPr lang="tr-TR" dirty="0"/>
              <a:t>="</a:t>
            </a:r>
            <a:r>
              <a:rPr lang="tr-TR" dirty="0" err="1"/>
              <a:t>localhost</a:t>
            </a:r>
            <a:r>
              <a:rPr lang="tr-TR" dirty="0"/>
              <a:t>",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 </a:t>
            </a:r>
            <a:r>
              <a:rPr lang="tr-TR" dirty="0" err="1"/>
              <a:t>user</a:t>
            </a:r>
            <a:r>
              <a:rPr lang="tr-TR" dirty="0"/>
              <a:t>="</a:t>
            </a:r>
            <a:r>
              <a:rPr lang="tr-TR" i="1" dirty="0" err="1"/>
              <a:t>yourusername</a:t>
            </a:r>
            <a:r>
              <a:rPr lang="tr-TR" dirty="0"/>
              <a:t>",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 </a:t>
            </a:r>
            <a:r>
              <a:rPr lang="tr-TR" dirty="0" err="1"/>
              <a:t>passwd</a:t>
            </a:r>
            <a:r>
              <a:rPr lang="tr-TR" dirty="0"/>
              <a:t>="</a:t>
            </a:r>
            <a:r>
              <a:rPr lang="tr-TR" i="1" dirty="0" err="1"/>
              <a:t>yourpassword</a:t>
            </a:r>
            <a:r>
              <a:rPr lang="tr-TR" dirty="0"/>
              <a:t>"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print</a:t>
            </a:r>
            <a:r>
              <a:rPr lang="tr-TR" dirty="0" smtClean="0"/>
              <a:t>(</a:t>
            </a:r>
            <a:r>
              <a:rPr lang="tr-TR" dirty="0" err="1" smtClean="0"/>
              <a:t>mydb</a:t>
            </a:r>
            <a:r>
              <a:rPr lang="tr-TR" dirty="0"/>
              <a:t>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016000" y="5615709"/>
            <a:ext cx="937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KULLANICI ADI VE ŞİFRE OTOMATİK OLARAK TANIMLAMAMIŞSAK BOŞ GELİR.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347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VERİ TABANINA ERİŞME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759" y="1807153"/>
            <a:ext cx="65688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0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</TotalTime>
  <Words>175</Words>
  <Application>Microsoft Office PowerPoint</Application>
  <PresentationFormat>Geniş ekran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PYTHON KÜTÜPHANELERİ-MYSQL</vt:lpstr>
      <vt:lpstr>Mysql kütüphanesinin kurulması</vt:lpstr>
      <vt:lpstr>ÖRNEK KODLAR </vt:lpstr>
      <vt:lpstr>PowerPoint Sunusu</vt:lpstr>
      <vt:lpstr>PowerPoint Sunusu</vt:lpstr>
      <vt:lpstr>MYSQL KÜTÜPHANESİNİ ÇAĞIRMA </vt:lpstr>
      <vt:lpstr>VERİ TABANI İLE BAĞLANTI OLUŞTURMA </vt:lpstr>
      <vt:lpstr>VERİ TABANINA ERİŞME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KÜTÜPHANELERİ-MYSQL</dc:title>
  <dc:creator>Muhammet Berigel</dc:creator>
  <cp:lastModifiedBy>Muhammet Berigel</cp:lastModifiedBy>
  <cp:revision>12</cp:revision>
  <dcterms:created xsi:type="dcterms:W3CDTF">2019-03-06T17:38:12Z</dcterms:created>
  <dcterms:modified xsi:type="dcterms:W3CDTF">2019-03-17T16:24:47Z</dcterms:modified>
</cp:coreProperties>
</file>