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383973-2A8B-46E6-ACA6-850AB0133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8CDD9E-5ABB-4D91-B745-EF65EA8CD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0571CB-675C-4659-AC03-946B50A9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FFA-812F-47BA-87B3-42580B4C568C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8741A8-ED65-4E2E-A40F-5A277F61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CD15A4-AF49-4274-B2F1-CCA31C8D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9690-BA7F-41CB-AB7E-5050E79F5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06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1094F-7F36-46A9-BE6F-FCA394D6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CE78E6-3612-40F1-BF35-C2C47D852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EF6113-C44F-4A0F-93E1-8F308385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FFA-812F-47BA-87B3-42580B4C568C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FBEE72-387E-4F64-AEDA-155B41CB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C4A2C2-4730-46F1-90FC-8C4D1CFF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9690-BA7F-41CB-AB7E-5050E79F5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56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F57E8-0B7C-48F8-876F-8388677AB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3D7B1C-46E2-401F-BEED-DB44535C7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0CEDDF-E0B2-44A5-AC45-BE808B32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FFA-812F-47BA-87B3-42580B4C568C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30A913-E3CD-4CC9-B41E-5D7AF0F5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F3AB7E-CF1E-448C-9B3E-505B1ABD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9690-BA7F-41CB-AB7E-5050E79F5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3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2EF10-B03B-4E7C-9E81-4F3001E83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59710-B436-4313-B6B2-1D1105E61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4E7745-EEE7-498D-8C5E-4260BBEB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FFA-812F-47BA-87B3-42580B4C568C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EE9A03-F6FB-4D7C-931E-146CAA42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216D50-FAF3-4AF6-AC44-9B8CC61E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9690-BA7F-41CB-AB7E-5050E79F5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558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74EC7-BA22-467F-89BB-9E24396B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0B54BE-1D7E-4AAE-AF3C-D0084E49D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9C2C0C-8E57-4A8C-8ACE-9E631272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FFA-812F-47BA-87B3-42580B4C568C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0463F2-9F33-4231-B01C-658B2C9D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0A4E35-4C42-4120-BEDA-A8621746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9690-BA7F-41CB-AB7E-5050E79F5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41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94350-EE4E-4C42-9B95-76C5247F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3877A7-0F82-4391-B909-BC1A26368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10C450-752F-4F62-9C01-61E1AFBE7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46BB91-0752-432D-B29E-421F7069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FFA-812F-47BA-87B3-42580B4C568C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825910-3244-4203-AD0C-32A05098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A99DE8-9EE0-4B79-B489-3E09A269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9690-BA7F-41CB-AB7E-5050E79F5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44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43046F-420C-43A4-B2DA-69EB5BC9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8EC3BA-0C75-4D35-B0F5-6B7F9BD6C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11DC65-08BB-4F03-BD32-D71285699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20020D-A747-4BC3-9801-A1579D0A5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C7E414-E162-4616-88A4-BF76DD929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BB8C1C-79E3-45E5-9F1B-644FCF46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FFA-812F-47BA-87B3-42580B4C568C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E57F07-BCE6-48E9-99E4-A576D7DA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C7989EC-0490-4D76-B082-624A25CF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9690-BA7F-41CB-AB7E-5050E79F5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85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9BAD45-1846-4768-ACA3-7DDE87A1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1A0F75C-5599-44C3-B434-4D2E0C1D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FFA-812F-47BA-87B3-42580B4C568C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6D0428-BAB8-461D-8344-FDF6AB92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53D0BC-5ECB-472B-8493-0D895EB3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9690-BA7F-41CB-AB7E-5050E79F5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78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827F0C-571F-4C96-86AF-8825107F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FFA-812F-47BA-87B3-42580B4C568C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8DC96F1-F5AF-4828-AB24-BE65A2D2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88BA2C-DBA7-48E7-AAAE-5412DCBB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9690-BA7F-41CB-AB7E-5050E79F5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68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DBE46-7D7B-4750-BE6E-C089B4E88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AB82B7-C080-4192-BCE5-0F7032485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1E34FE-ACCF-4BB6-8BB1-32124B0D5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60BBFC-642B-4BDD-9CEE-9EEEC6B8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FFA-812F-47BA-87B3-42580B4C568C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AE888F-F78C-4F8E-B0D1-3C65A1EB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72919E-A3DE-4055-9C3B-6EF5D326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9690-BA7F-41CB-AB7E-5050E79F5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68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9867A-5F77-4005-A3CC-A1BD426C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1FCABD8-B3DD-448E-9B7F-B1EDB36CC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BBF844-5DED-46C7-934D-0F095740C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A1E0F2-5E12-4C04-ABAA-EAD59D98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FFA-812F-47BA-87B3-42580B4C568C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578639-FC08-4DB5-8985-1D4E40B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A8CCB3-E9CD-4F02-B8F0-70B23F13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A9690-BA7F-41CB-AB7E-5050E79F5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81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4558A6-900A-4067-B5FF-D23AB6C00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A7830F-EC7C-4302-AF50-5D0B88CBA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C709B3-6D86-4609-A00F-7A0A3C8CD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9FFA-812F-47BA-87B3-42580B4C568C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ED762D-7C88-47DF-94BD-3914532FD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E1E8D4-29C8-4DEA-ACCB-17DE646A3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A9690-BA7F-41CB-AB7E-5050E79F52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56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EADC2C-D169-4474-9813-1AC3D64004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CRYPTOMONNAIES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C64D55-CE47-474A-A418-2629F89A3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Cryptomonnaies :  Un nouveau moyen d’échange.</a:t>
            </a:r>
          </a:p>
        </p:txBody>
      </p:sp>
    </p:spTree>
    <p:extLst>
      <p:ext uri="{BB962C8B-B14F-4D97-AF65-F5344CB8AC3E}">
        <p14:creationId xmlns:p14="http://schemas.microsoft.com/office/powerpoint/2010/main" val="171913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9D2507-8B9C-4E5D-95E5-AD8F7417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3D4DF8-E607-4DBE-8E14-B6C1658D2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Présentation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Historique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Fonctionnement</a:t>
            </a:r>
          </a:p>
        </p:txBody>
      </p:sp>
    </p:spTree>
    <p:extLst>
      <p:ext uri="{BB962C8B-B14F-4D97-AF65-F5344CB8AC3E}">
        <p14:creationId xmlns:p14="http://schemas.microsoft.com/office/powerpoint/2010/main" val="348959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2A99CB-617B-4091-9074-191A09A5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4D4B51-7291-42A5-8893-857BB70A7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Principe de la cryptomonnaie :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Les « cryptomonnaies », plutôt appelés « crypto-actifs », sont des actifs numériques virtuels qui reposent sur la technologie de la blockchain (chaine de bloc) à travers un registre décentralisé et un protocole informatique crypté. Un crypto-actif n’est pas une monnaie. Sa valeur se détermine uniquement en fonction de l’offre et de la demande. </a:t>
            </a:r>
          </a:p>
          <a:p>
            <a:r>
              <a:rPr lang="fr-FR" sz="1200" i="1" dirty="0"/>
              <a:t>Source : amf-france.org/</a:t>
            </a:r>
            <a:r>
              <a:rPr lang="fr-FR" sz="1200" i="1" dirty="0" err="1"/>
              <a:t>fr</a:t>
            </a:r>
            <a:r>
              <a:rPr lang="fr-FR" sz="1200" i="1" dirty="0"/>
              <a:t>/</a:t>
            </a:r>
            <a:r>
              <a:rPr lang="fr-FR" sz="1200" i="1" dirty="0" err="1"/>
              <a:t>quest</a:t>
            </a:r>
            <a:r>
              <a:rPr lang="fr-FR" sz="1200" i="1" dirty="0"/>
              <a:t>-ce-</a:t>
            </a:r>
            <a:r>
              <a:rPr lang="fr-FR" sz="1200" i="1" dirty="0" err="1"/>
              <a:t>quune</a:t>
            </a:r>
            <a:r>
              <a:rPr lang="fr-FR" sz="1200" i="1" dirty="0"/>
              <a:t>-cryptomonnaie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521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47D439-9541-49B0-85D9-938810EB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99BAD7-384B-4A7E-8B0E-96639699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crypto-actifs ne reposent pas sur un tiers de confiance, comme une banque centrale pour une monnaie. Il existe à ce jour plus de 1 300 crypto-actifs. Les plus connus sont le bitcoin, le </a:t>
            </a:r>
            <a:r>
              <a:rPr lang="fr-FR" dirty="0" err="1"/>
              <a:t>ripple</a:t>
            </a:r>
            <a:r>
              <a:rPr lang="fr-FR" dirty="0"/>
              <a:t>, l’</a:t>
            </a:r>
            <a:r>
              <a:rPr lang="fr-FR" dirty="0" err="1"/>
              <a:t>ether</a:t>
            </a:r>
            <a:r>
              <a:rPr lang="fr-FR" dirty="0"/>
              <a:t>, le </a:t>
            </a:r>
            <a:r>
              <a:rPr lang="fr-FR" dirty="0" err="1"/>
              <a:t>litecoin</a:t>
            </a:r>
            <a:r>
              <a:rPr lang="fr-FR" dirty="0"/>
              <a:t>, le nem et le </a:t>
            </a:r>
            <a:r>
              <a:rPr lang="fr-FR" dirty="0" err="1"/>
              <a:t>dash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Exemple de régulateurs : BCE (pour l’Union Européenne), FED (Réserve fédérale des USA).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215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4023C5-F917-4720-9690-1A30FB2F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C1584D-A49C-4A78-B916-B2113AB49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des places de marchés virtuelles sur lesquelles il est possible d’acquérir des cryptomonnaies (crypto-actifs) en échange de monnaie traditionnelle.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/>
              <a:t>Lors d’une acquisition d’un bien, la cryptomonnaie n’agit pas comme une monnaie traditionnelle mais plutôt comme un échange « d’actifs » entre deux parties.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915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75F87-2A94-47C8-8B24-5655EC6B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19C1EB-62FE-44DB-A996-9ABC98964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Les points négatifs de la cryptomonnaie :</a:t>
            </a:r>
          </a:p>
          <a:p>
            <a:endParaRPr lang="fr-FR" dirty="0"/>
          </a:p>
          <a:p>
            <a:r>
              <a:rPr lang="fr-FR" dirty="0"/>
              <a:t>Absence de régulateurs -&gt; Pas de reconnaissance en tant que monnaie par les banques centrales</a:t>
            </a:r>
          </a:p>
          <a:p>
            <a:r>
              <a:rPr lang="fr-FR" dirty="0"/>
              <a:t>Pas de recours possible en cas de vol / piratage</a:t>
            </a:r>
          </a:p>
          <a:p>
            <a:r>
              <a:rPr lang="fr-FR" dirty="0"/>
              <a:t>Valeur extrêmement volatile (n’est soumise qu’à l’offre et à la demande), une information peut avoir un impact sur sa valeur.</a:t>
            </a:r>
          </a:p>
          <a:p>
            <a:r>
              <a:rPr lang="fr-FR" dirty="0"/>
              <a:t>Asymétrie d’information (Les parties prenantes n’ont pas nécessairement les mêmes informations au moment de la souscription du contrat)</a:t>
            </a:r>
          </a:p>
        </p:txBody>
      </p:sp>
    </p:spTree>
    <p:extLst>
      <p:ext uri="{BB962C8B-B14F-4D97-AF65-F5344CB8AC3E}">
        <p14:creationId xmlns:p14="http://schemas.microsoft.com/office/powerpoint/2010/main" val="29564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7A4F84-70F2-470F-B6C8-FE1E22C2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38ED77-48F6-40F7-BCF2-FCC2AC5CD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Point positif :</a:t>
            </a:r>
          </a:p>
          <a:p>
            <a:endParaRPr lang="fr-FR" dirty="0"/>
          </a:p>
          <a:p>
            <a:r>
              <a:rPr lang="fr-FR" dirty="0"/>
              <a:t>Nouveau moyen de financement des entreprises</a:t>
            </a:r>
          </a:p>
          <a:p>
            <a:r>
              <a:rPr lang="fr-FR" dirty="0"/>
              <a:t>Acquisition possible à n’importe quel moment (pas d’ouverture et de fermeture des places boursières)</a:t>
            </a:r>
          </a:p>
          <a:p>
            <a:r>
              <a:rPr lang="fr-FR" dirty="0"/>
              <a:t>Actif pouvant </a:t>
            </a:r>
            <a:r>
              <a:rPr lang="fr-FR"/>
              <a:t>être rentable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08374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321</Words>
  <Application>Microsoft Office PowerPoint</Application>
  <PresentationFormat>Grand écran</PresentationFormat>
  <Paragraphs>37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LES CRYPTOMONNAIES</vt:lpstr>
      <vt:lpstr>PLAN</vt:lpstr>
      <vt:lpstr>Présentation</vt:lpstr>
      <vt:lpstr>Présentation</vt:lpstr>
      <vt:lpstr>Présentation</vt:lpstr>
      <vt:lpstr>Présentation</vt:lpstr>
      <vt:lpstr>Présentation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CRYPTOMONNAIES</dc:title>
  <dc:creator>LE CADRE Vincent</dc:creator>
  <cp:lastModifiedBy>LE CADRE Vincent</cp:lastModifiedBy>
  <cp:revision>4</cp:revision>
  <dcterms:created xsi:type="dcterms:W3CDTF">2022-01-12T13:10:26Z</dcterms:created>
  <dcterms:modified xsi:type="dcterms:W3CDTF">2022-01-12T13:37:42Z</dcterms:modified>
</cp:coreProperties>
</file>