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AE03-91CD-4051-A370-30C2E2DE2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657F27-375E-431D-833F-D34ED842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0D954-1C5F-4971-B49D-71BC40CE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6A189-E794-46FE-9152-54C10AFF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5ABF0-6351-4147-BFCC-B8260C9E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BC64A-BBED-4300-A925-B4764B14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0A9C3-09F2-4DC8-95E8-0DD00A2CF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650FE-7DDC-4D72-81EF-6FAD3F5F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5F454-D725-49FA-85DB-8E869609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DF881-C707-4308-BF19-3AB2DF0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78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678E87-479A-4772-B54C-01B785AB7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2350E1-FAE2-44F7-A6A0-53142411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848E7-5901-4774-A641-48ECDC8F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22717-5C4C-4FF1-AFB3-DAC26114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F6B6-E61F-443B-B7CE-27A905C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7A9B6-9F58-4113-9758-9A9B560D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81741-0862-41DF-98BF-E10ECC94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50DD6-DDB8-4E44-920F-32BD50D5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BCBB7-DD89-48F0-9F99-1E71A5F4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1733D-7B2C-4612-A2AD-E61D7846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0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15AD8-010C-455D-84AB-21C25BA0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0ECBF4-3C71-4D12-A209-37931B10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4130C-FEA6-4770-9BFA-2CAB0F3C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1F2DC-B1B9-4B05-9DF0-B0E7B7E4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FC42A-0FD8-4438-9011-5BBD187D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7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9BEDB-552E-4FAB-ACEE-6F475DC8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D306D-0977-44B2-9053-9F1A2BBAA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9B705-4A02-4342-AF6C-20F943D88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CA2C2-FA33-45B4-9D72-0B2000C1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CB758-69EE-443C-9DCD-1B168DF2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9EF7A-405E-4504-9ACF-CCD78CED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D111D-1E08-42D9-B759-FAC2529F1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7960F2-0D53-4547-AF88-585B03C8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9C2688-9A3A-4B28-9343-4987DD3B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E2751E-8BAF-4725-B91F-75B6F8472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482D93-8590-4710-A85D-44B31519F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A9340-E8B3-4B62-928F-F9545C06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6667C7-9FA5-4B6E-B815-8C7DE2F0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7E063F-7C52-4527-857F-9043A367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6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C1BD1-8C22-4090-BF22-087EEEF4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D46059-B9E4-40AD-9B18-13CD9458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B6825-F07A-4A61-8B74-3497F9FD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E8A0A-CC05-49B7-A312-065E8C92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8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D4CD99-6F8F-455B-B754-1DD82E8E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827BD3-CA12-4A8E-BF95-5CDBC03C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7AFC9B-24C2-4F52-87EC-B81127AC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7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C3267-6FD3-4EF1-B0A0-AEF871A3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5E891-64CB-42CA-A1BC-575E8D6BD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3FF97C-01C6-4366-9227-5FAEFA097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E1913-A645-42CF-95DA-AD31732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56DCA-7663-4D94-AB76-7EA86078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A15FA-C25D-4C7C-B4F0-38F4B4F7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2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356DC-F187-482C-947A-C0CD9FEC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63F217-FD6D-45FA-A74E-78F790F50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07E1BD-B5E8-4C49-835C-811A4028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F2EB1-3891-4457-AEE9-8C7F7A46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336FC-F556-4A77-A5DE-0123C1E9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839BE5-B954-4608-AA3F-975A6DDD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0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472EA3-9A0F-400C-BD78-E5A72952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239AF-63E7-4BD9-8F59-1829383A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EF897-2B19-4F36-9562-E56C33B62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FBC6-50B7-45D5-9120-5BA4DA267008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9A95E-A23C-4972-8688-A81ECE648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382E3-FB97-4126-BAC5-E326F7A3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68820-70E5-4A16-B270-D79C6875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F49C7F-6233-49E8-BAB4-3E0EAD95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17" y="306093"/>
            <a:ext cx="3670856" cy="1990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E8E654-BD98-4781-8E6B-87995995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52" y="295986"/>
            <a:ext cx="3653098" cy="20003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83C3D4-A77C-48E6-B682-FC8C9537A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57" y="295986"/>
            <a:ext cx="4044147" cy="200033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277AC29-5FFD-4989-B455-DD23412C6FAC}"/>
              </a:ext>
            </a:extLst>
          </p:cNvPr>
          <p:cNvSpPr/>
          <p:nvPr/>
        </p:nvSpPr>
        <p:spPr>
          <a:xfrm>
            <a:off x="7900875" y="2015232"/>
            <a:ext cx="138294" cy="1242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CF0D82-65F6-40F9-AC75-9E7DE5B0B11D}"/>
              </a:ext>
            </a:extLst>
          </p:cNvPr>
          <p:cNvSpPr/>
          <p:nvPr/>
        </p:nvSpPr>
        <p:spPr>
          <a:xfrm>
            <a:off x="8213071" y="2016711"/>
            <a:ext cx="138294" cy="124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D12D15-F2C4-4C2C-A147-426C7F5E02AC}"/>
              </a:ext>
            </a:extLst>
          </p:cNvPr>
          <p:cNvSpPr/>
          <p:nvPr/>
        </p:nvSpPr>
        <p:spPr>
          <a:xfrm>
            <a:off x="8498639" y="2018189"/>
            <a:ext cx="138294" cy="124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D07FC8-958C-4816-A9F5-498AB81DE396}"/>
              </a:ext>
            </a:extLst>
          </p:cNvPr>
          <p:cNvSpPr/>
          <p:nvPr/>
        </p:nvSpPr>
        <p:spPr>
          <a:xfrm>
            <a:off x="7601990" y="2018187"/>
            <a:ext cx="138294" cy="1242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C63FF9-8A2A-4B81-85E7-3D3302FBEAC0}"/>
              </a:ext>
            </a:extLst>
          </p:cNvPr>
          <p:cNvSpPr/>
          <p:nvPr/>
        </p:nvSpPr>
        <p:spPr>
          <a:xfrm>
            <a:off x="6965800" y="2575398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</a:t>
            </a:r>
            <a:r>
              <a:rPr lang="ko-KR" altLang="en-US" dirty="0"/>
              <a:t>접수</a:t>
            </a:r>
            <a:r>
              <a:rPr lang="en-US" altLang="ko-KR" dirty="0"/>
              <a:t>(As </a:t>
            </a:r>
            <a:r>
              <a:rPr lang="en-US" altLang="ko-KR" dirty="0" err="1"/>
              <a:t>servise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CEA232-7AF1-4F83-B9CA-B241D00221C0}"/>
              </a:ext>
            </a:extLst>
          </p:cNvPr>
          <p:cNvSpPr/>
          <p:nvPr/>
        </p:nvSpPr>
        <p:spPr>
          <a:xfrm>
            <a:off x="2143017" y="4056169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r>
              <a:rPr lang="en-US" altLang="ko-KR"/>
              <a:t>(notice)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3563A4-D892-46CB-8E29-FE3CD9E1F2AB}"/>
              </a:ext>
            </a:extLst>
          </p:cNvPr>
          <p:cNvSpPr/>
          <p:nvPr/>
        </p:nvSpPr>
        <p:spPr>
          <a:xfrm>
            <a:off x="2160775" y="5513170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Tweeks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391008-F007-4BCF-A592-DF9BAD9D456D}"/>
              </a:ext>
            </a:extLst>
          </p:cNvPr>
          <p:cNvSpPr/>
          <p:nvPr/>
        </p:nvSpPr>
        <p:spPr>
          <a:xfrm>
            <a:off x="2143017" y="2575399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매장정보 </a:t>
            </a:r>
            <a:r>
              <a:rPr lang="en-US" altLang="ko-KR" dirty="0"/>
              <a:t>(shop</a:t>
            </a:r>
            <a:r>
              <a:rPr lang="ko-KR" altLang="en-US" dirty="0"/>
              <a:t> </a:t>
            </a:r>
            <a:r>
              <a:rPr lang="en-US" altLang="ko-KR" dirty="0"/>
              <a:t>info)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DC0BA22-97C3-4839-9AF6-40D4060C7624}"/>
              </a:ext>
            </a:extLst>
          </p:cNvPr>
          <p:cNvSpPr/>
          <p:nvPr/>
        </p:nvSpPr>
        <p:spPr>
          <a:xfrm>
            <a:off x="6965800" y="4056169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자주받는</a:t>
            </a:r>
            <a:r>
              <a:rPr lang="ko-KR" altLang="en-US" dirty="0"/>
              <a:t> 질문</a:t>
            </a:r>
            <a:r>
              <a:rPr lang="en-US" altLang="ko-KR" dirty="0"/>
              <a:t>(FAQ)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4AD632-7767-40E4-8B7E-F31F17CF348F}"/>
              </a:ext>
            </a:extLst>
          </p:cNvPr>
          <p:cNvSpPr/>
          <p:nvPr/>
        </p:nvSpPr>
        <p:spPr>
          <a:xfrm>
            <a:off x="6965800" y="5493338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CEF30-441A-439D-B59C-CBCB4356581B}"/>
              </a:ext>
            </a:extLst>
          </p:cNvPr>
          <p:cNvSpPr txBox="1"/>
          <p:nvPr/>
        </p:nvSpPr>
        <p:spPr>
          <a:xfrm>
            <a:off x="295835" y="36754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Main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CD662F-E07C-4FDD-A6B8-97C2187326F7}"/>
              </a:ext>
            </a:extLst>
          </p:cNvPr>
          <p:cNvCxnSpPr/>
          <p:nvPr/>
        </p:nvCxnSpPr>
        <p:spPr>
          <a:xfrm>
            <a:off x="326175" y="806817"/>
            <a:ext cx="14219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2C63FF9-8A2A-4B81-85E7-3D3302FBEAC0}"/>
              </a:ext>
            </a:extLst>
          </p:cNvPr>
          <p:cNvSpPr/>
          <p:nvPr/>
        </p:nvSpPr>
        <p:spPr>
          <a:xfrm>
            <a:off x="6965800" y="2575398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 </a:t>
            </a:r>
            <a:r>
              <a:rPr lang="ko-KR" altLang="en-US" dirty="0"/>
              <a:t>접수</a:t>
            </a:r>
            <a:r>
              <a:rPr lang="en-US" altLang="ko-KR" dirty="0"/>
              <a:t>(As </a:t>
            </a:r>
            <a:r>
              <a:rPr lang="en-US" altLang="ko-KR" dirty="0" err="1"/>
              <a:t>servise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CEA232-7AF1-4F83-B9CA-B241D00221C0}"/>
              </a:ext>
            </a:extLst>
          </p:cNvPr>
          <p:cNvSpPr/>
          <p:nvPr/>
        </p:nvSpPr>
        <p:spPr>
          <a:xfrm>
            <a:off x="2143017" y="4056169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r>
              <a:rPr lang="en-US" altLang="ko-KR"/>
              <a:t>(notice)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B3563A4-D892-46CB-8E29-FE3CD9E1F2AB}"/>
              </a:ext>
            </a:extLst>
          </p:cNvPr>
          <p:cNvSpPr/>
          <p:nvPr/>
        </p:nvSpPr>
        <p:spPr>
          <a:xfrm>
            <a:off x="2160775" y="5513170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Tweeks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391008-F007-4BCF-A592-DF9BAD9D456D}"/>
              </a:ext>
            </a:extLst>
          </p:cNvPr>
          <p:cNvSpPr/>
          <p:nvPr/>
        </p:nvSpPr>
        <p:spPr>
          <a:xfrm>
            <a:off x="2143017" y="2575399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매장정보 </a:t>
            </a:r>
            <a:r>
              <a:rPr lang="en-US" altLang="ko-KR" dirty="0"/>
              <a:t>(shop</a:t>
            </a:r>
            <a:r>
              <a:rPr lang="ko-KR" altLang="en-US" dirty="0"/>
              <a:t> </a:t>
            </a:r>
            <a:r>
              <a:rPr lang="en-US" altLang="ko-KR" dirty="0"/>
              <a:t>info)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DC0BA22-97C3-4839-9AF6-40D4060C7624}"/>
              </a:ext>
            </a:extLst>
          </p:cNvPr>
          <p:cNvSpPr/>
          <p:nvPr/>
        </p:nvSpPr>
        <p:spPr>
          <a:xfrm>
            <a:off x="6965800" y="4056169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자주받는</a:t>
            </a:r>
            <a:r>
              <a:rPr lang="ko-KR" altLang="en-US" dirty="0"/>
              <a:t> 질문</a:t>
            </a:r>
            <a:r>
              <a:rPr lang="en-US" altLang="ko-KR" dirty="0"/>
              <a:t>(FAQ)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34AD632-7767-40E4-8B7E-F31F17CF348F}"/>
              </a:ext>
            </a:extLst>
          </p:cNvPr>
          <p:cNvSpPr/>
          <p:nvPr/>
        </p:nvSpPr>
        <p:spPr>
          <a:xfrm>
            <a:off x="6965800" y="5493338"/>
            <a:ext cx="4437250" cy="10585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CEF30-441A-439D-B59C-CBCB4356581B}"/>
              </a:ext>
            </a:extLst>
          </p:cNvPr>
          <p:cNvSpPr txBox="1"/>
          <p:nvPr/>
        </p:nvSpPr>
        <p:spPr>
          <a:xfrm>
            <a:off x="295835" y="367547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1. </a:t>
            </a:r>
            <a:r>
              <a:rPr lang="ko-KR" altLang="en-US" b="1" dirty="0">
                <a:solidFill>
                  <a:schemeClr val="accent1"/>
                </a:solidFill>
              </a:rPr>
              <a:t>팝업관리 화면 </a:t>
            </a:r>
            <a:r>
              <a:rPr lang="en-US" altLang="ko-KR" b="1" dirty="0">
                <a:solidFill>
                  <a:schemeClr val="accent1"/>
                </a:solidFill>
              </a:rPr>
              <a:t>(Admin)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CD662F-E07C-4FDD-A6B8-97C2187326F7}"/>
              </a:ext>
            </a:extLst>
          </p:cNvPr>
          <p:cNvCxnSpPr>
            <a:cxnSpLocks/>
          </p:cNvCxnSpPr>
          <p:nvPr/>
        </p:nvCxnSpPr>
        <p:spPr>
          <a:xfrm>
            <a:off x="326175" y="806817"/>
            <a:ext cx="113548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69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namkuk</dc:creator>
  <cp:lastModifiedBy>cho namkuk</cp:lastModifiedBy>
  <cp:revision>6</cp:revision>
  <dcterms:created xsi:type="dcterms:W3CDTF">2020-04-05T08:10:52Z</dcterms:created>
  <dcterms:modified xsi:type="dcterms:W3CDTF">2020-04-05T08:59:03Z</dcterms:modified>
</cp:coreProperties>
</file>