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1" r:id="rId8"/>
    <p:sldId id="263" r:id="rId9"/>
    <p:sldId id="266" r:id="rId10"/>
    <p:sldId id="267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6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4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4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AE76-D89E-41C9-B34F-348A8C14F31B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F159-5095-4243-A5F7-8FD943CC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1296" y="5333960"/>
            <a:ext cx="5089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 smtClean="0">
                <a:latin typeface="+mn-ea"/>
              </a:rPr>
              <a:t>핀토스는</a:t>
            </a:r>
            <a:r>
              <a:rPr lang="ko-KR" altLang="en-US" sz="2500" b="1" dirty="0" smtClean="0">
                <a:latin typeface="+mn-ea"/>
              </a:rPr>
              <a:t> 왜 </a:t>
            </a:r>
            <a:r>
              <a:rPr lang="en-US" altLang="ko-KR" sz="2500" b="1" dirty="0" smtClean="0">
                <a:latin typeface="+mn-ea"/>
              </a:rPr>
              <a:t>Soft Link</a:t>
            </a:r>
            <a:r>
              <a:rPr lang="ko-KR" altLang="en-US" sz="2500" b="1" dirty="0" smtClean="0">
                <a:latin typeface="+mn-ea"/>
              </a:rPr>
              <a:t>를 사용할까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81296" y="1042737"/>
            <a:ext cx="7391400" cy="4025565"/>
          </a:xfrm>
          <a:prstGeom prst="roundRect">
            <a:avLst>
              <a:gd name="adj" fmla="val 94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36219" y="4501663"/>
            <a:ext cx="1164055" cy="425116"/>
          </a:xfrm>
          <a:prstGeom prst="roundRect">
            <a:avLst>
              <a:gd name="adj" fmla="val 321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3:16</a:t>
            </a:r>
            <a:endParaRPr lang="ko-KR" altLang="en-US" b="1" dirty="0">
              <a:latin typeface="Verdana" panose="020B060403050404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7" y="1555727"/>
            <a:ext cx="1713682" cy="17136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99" y="2843542"/>
            <a:ext cx="1713682" cy="1713682"/>
          </a:xfrm>
          <a:prstGeom prst="rect">
            <a:avLst/>
          </a:prstGeom>
        </p:spPr>
      </p:pic>
      <p:cxnSp>
        <p:nvCxnSpPr>
          <p:cNvPr id="3" name="구부러진 연결선 2"/>
          <p:cNvCxnSpPr/>
          <p:nvPr/>
        </p:nvCxnSpPr>
        <p:spPr>
          <a:xfrm>
            <a:off x="6105633" y="2055506"/>
            <a:ext cx="1134207" cy="553915"/>
          </a:xfrm>
          <a:prstGeom prst="curvedConnector3">
            <a:avLst>
              <a:gd name="adj1" fmla="val 100388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0800000">
            <a:off x="4642855" y="3445006"/>
            <a:ext cx="1290379" cy="482566"/>
          </a:xfrm>
          <a:prstGeom prst="curvedConnector3">
            <a:avLst>
              <a:gd name="adj1" fmla="val 9974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0" y="2279030"/>
            <a:ext cx="1713682" cy="17136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7030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</a:rPr>
              <a:t>9396288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5972" y="4111422"/>
            <a:ext cx="912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</a:rPr>
              <a:t>≠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52" y="2279030"/>
            <a:ext cx="1713682" cy="1713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75562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5562" y="1683266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8801" y="4772298"/>
            <a:ext cx="408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원본파일이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사라지게 된다면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5291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Soft Link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0411" y="1683266"/>
            <a:ext cx="285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Final_symbol.txt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322806" y="1674526"/>
            <a:ext cx="2629244" cy="32139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158667" y="1674525"/>
            <a:ext cx="2629244" cy="32139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182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결론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01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939" y="216838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안전성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1" y="1803863"/>
            <a:ext cx="1731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accent5"/>
                </a:solidFill>
                <a:latin typeface="+mn-ea"/>
              </a:rPr>
              <a:t>Hard Link</a:t>
            </a:r>
            <a:endParaRPr lang="ko-KR" altLang="en-US" sz="25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5649" y="878051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267" y="3747901"/>
            <a:ext cx="1033027" cy="10330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26097" y="4780928"/>
            <a:ext cx="204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Final_A.txt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47" y="3747901"/>
            <a:ext cx="1033027" cy="10330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50613" y="4780928"/>
            <a:ext cx="16024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84" y="3747901"/>
            <a:ext cx="1033027" cy="103302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681421" y="4780928"/>
            <a:ext cx="204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Final_B.txt</a:t>
            </a:r>
          </a:p>
        </p:txBody>
      </p:sp>
      <p:cxnSp>
        <p:nvCxnSpPr>
          <p:cNvPr id="33" name="직선 화살표 연결선 32"/>
          <p:cNvCxnSpPr>
            <a:stCxn id="25" idx="0"/>
          </p:cNvCxnSpPr>
          <p:nvPr/>
        </p:nvCxnSpPr>
        <p:spPr>
          <a:xfrm flipV="1">
            <a:off x="3408961" y="1513828"/>
            <a:ext cx="1912971" cy="22340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0"/>
          </p:cNvCxnSpPr>
          <p:nvPr/>
        </p:nvCxnSpPr>
        <p:spPr>
          <a:xfrm flipH="1" flipV="1">
            <a:off x="6773629" y="1513828"/>
            <a:ext cx="1929769" cy="22340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0"/>
          </p:cNvCxnSpPr>
          <p:nvPr/>
        </p:nvCxnSpPr>
        <p:spPr>
          <a:xfrm flipH="1" flipV="1">
            <a:off x="6047780" y="1513828"/>
            <a:ext cx="1" cy="22340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23160" y="5552354"/>
            <a:ext cx="486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원본 파일의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아이노드값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공유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3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939" y="216838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안전성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7489" y="2226438"/>
            <a:ext cx="1731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accent5"/>
                </a:solidFill>
                <a:latin typeface="+mn-ea"/>
              </a:rPr>
              <a:t>Soft Link</a:t>
            </a:r>
            <a:endParaRPr lang="ko-KR" altLang="en-US" sz="25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4324" y="827908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11" y="2593166"/>
            <a:ext cx="1033027" cy="10330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35941" y="3626193"/>
            <a:ext cx="204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Final_A.txt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43" y="3440503"/>
            <a:ext cx="1033027" cy="103302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014906" y="4987939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얘가 원본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8109" y="4473530"/>
            <a:ext cx="16024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04" y="4355022"/>
            <a:ext cx="1033027" cy="103302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035941" y="5388049"/>
            <a:ext cx="204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Final_B.txt</a:t>
            </a:r>
          </a:p>
        </p:txBody>
      </p:sp>
      <p:cxnSp>
        <p:nvCxnSpPr>
          <p:cNvPr id="33" name="직선 화살표 연결선 32"/>
          <p:cNvCxnSpPr>
            <a:stCxn id="25" idx="0"/>
          </p:cNvCxnSpPr>
          <p:nvPr/>
        </p:nvCxnSpPr>
        <p:spPr>
          <a:xfrm flipH="1" flipV="1">
            <a:off x="3756455" y="1582948"/>
            <a:ext cx="2" cy="185755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838700" y="3154812"/>
            <a:ext cx="1196656" cy="70990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57624" y="1476488"/>
            <a:ext cx="486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원본 파일을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간접참조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4838700" y="4150411"/>
            <a:ext cx="1196656" cy="6765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939" y="216838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유연성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8107" y="1270973"/>
            <a:ext cx="1731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accent5"/>
                </a:solidFill>
                <a:latin typeface="+mn-ea"/>
              </a:rPr>
              <a:t>Soft Link</a:t>
            </a:r>
            <a:endParaRPr lang="ko-KR" altLang="en-US" sz="2500" b="1" dirty="0">
              <a:solidFill>
                <a:schemeClr val="accent5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23" y="2188159"/>
            <a:ext cx="1033027" cy="10330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01489" y="3221186"/>
            <a:ext cx="16024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Link File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9" y="1270973"/>
            <a:ext cx="1033027" cy="10330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48575" y="2304000"/>
            <a:ext cx="16024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File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90" y="3448787"/>
            <a:ext cx="1036809" cy="103680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48575" y="4536373"/>
            <a:ext cx="16024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Directory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931920" y="1931355"/>
            <a:ext cx="2072640" cy="7518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931920" y="2996431"/>
            <a:ext cx="2072640" cy="9804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51030" y="5064204"/>
            <a:ext cx="4246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파일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디렉토리 모두 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존재하지 않는 파일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연결되어 있는 파일을 찾기 용이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다른 파일 시스템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182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구현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6243" y="1656311"/>
            <a:ext cx="75078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symlink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altLang="ko-K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altLang="ko-K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char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*target, </a:t>
            </a:r>
            <a:r>
              <a:rPr lang="en-US" altLang="ko-K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altLang="ko-K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char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US" altLang="ko-K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linkpath_cp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(</a:t>
            </a:r>
            <a:r>
              <a:rPr lang="en-US" altLang="ko-K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*)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malloc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strlen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+ 1);</a:t>
            </a: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strlcpy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linkpath_cp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strlen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+ 1);</a:t>
            </a: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lock_acquire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(&amp;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file_lock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result = </a:t>
            </a:r>
            <a:r>
              <a:rPr lang="en-US" altLang="ko-KR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create_link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(target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linkpath_cp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ko-K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lock_release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(&amp;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file_lock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free(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linkpath_cp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ko-K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result;</a:t>
            </a:r>
          </a:p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6246" y="317574"/>
            <a:ext cx="846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문자열 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target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을 포함하는 </a:t>
            </a:r>
            <a:r>
              <a:rPr lang="en-US" altLang="ko-KR" dirty="0" err="1">
                <a:solidFill>
                  <a:schemeClr val="bg1"/>
                </a:solidFill>
                <a:latin typeface="+mj-lt"/>
              </a:rPr>
              <a:t>linkpath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라는 </a:t>
            </a:r>
            <a:r>
              <a:rPr lang="ko-KR" altLang="en-US" dirty="0" err="1">
                <a:solidFill>
                  <a:schemeClr val="bg1"/>
                </a:solidFill>
                <a:latin typeface="+mj-lt"/>
              </a:rPr>
              <a:t>심볼릭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 링크를 생성하는 함수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성공하면 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0, 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실패하면 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54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8960" y="425695"/>
            <a:ext cx="90816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create_link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char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*target, </a:t>
            </a:r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char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thread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thread_current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endParaRPr lang="en-US" altLang="ko-K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file_name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[NAME_MAX + 1];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parse_path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linkpath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file_name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== NULL) 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-1;</a:t>
            </a:r>
          </a:p>
          <a:p>
            <a:endParaRPr lang="en-US" altLang="ko-K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    </a:t>
            </a:r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cluster_t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inode_cluster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fat_create_chain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(0);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disk_sector_t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inode_sector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cluster_to_sector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inode_cluster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succ_create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inode_create_link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inode_sector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target);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succ_dir_add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dir_add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file_name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inode_sector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success = 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succ_create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&amp;&amp;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succ_dir_add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endParaRPr lang="en-US" altLang="ko-K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(!success &amp;&amp;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inode_cluster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!= 0)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fat_remove_chain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inode_cluster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0);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dir_close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lang="en-US" altLang="ko-KR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success - 1;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ko-K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4328" y="1446337"/>
            <a:ext cx="315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1. Open root directory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4328" y="2672464"/>
            <a:ext cx="3422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2. Create new cluster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 (to store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disk_inode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328" y="5093929"/>
            <a:ext cx="3647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3. Create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inode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at cluster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4. Add link file at directory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3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182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마무리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25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50853" y="5905458"/>
            <a:ext cx="17235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  <a:latin typeface="+mn-ea"/>
              </a:rPr>
              <a:t>그게 뭔데</a:t>
            </a:r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53" y="440904"/>
            <a:ext cx="32622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Soft Link</a:t>
            </a:r>
            <a:r>
              <a:rPr lang="ko-KR" altLang="en-US" sz="2500" b="1" dirty="0" smtClean="0">
                <a:solidFill>
                  <a:schemeClr val="bg1"/>
                </a:solidFill>
                <a:latin typeface="+mn-ea"/>
              </a:rPr>
              <a:t>를 구현해라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1165639"/>
            <a:ext cx="8595905" cy="45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182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Hard Link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5291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Hard Link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8" y="2472462"/>
            <a:ext cx="1713682" cy="1713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4878" y="4304854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4878" y="1876698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41131" y="574677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파일의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소유권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권한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파일 내용이 들어있는 물리 주소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링크 수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형태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크기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시간 등 파일에 대한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정보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1131" y="5346669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I-node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046785" y="3171041"/>
            <a:ext cx="1890346" cy="1964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98" y="2472462"/>
            <a:ext cx="1713682" cy="17136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20808" y="4304854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0808" y="1876698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Final_hard.txt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1401" y="2678406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$ ln 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Final.txt Final_hard.txt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5291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Hard Link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0" y="2279030"/>
            <a:ext cx="1713682" cy="17136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7030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7030" y="1683266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Final_hard.txt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5972" y="4111422"/>
            <a:ext cx="912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=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52" y="2279030"/>
            <a:ext cx="1713682" cy="1713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75562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5562" y="1683266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8801" y="4772298"/>
            <a:ext cx="247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아이노드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값 동일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322806" y="1674526"/>
            <a:ext cx="2629244" cy="32139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05961" y="5620648"/>
            <a:ext cx="10843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9395905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rw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-r--r-- 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2 </a:t>
            </a:r>
            <a:r>
              <a:rPr lang="en-US" altLang="ko-KR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jiwon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solum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19 12 14 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11:13 Final.txt</a:t>
            </a:r>
          </a:p>
          <a:p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9395905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rw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-r--r--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2 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jiwon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solum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19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12 14 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11:13 Final_hard.txt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0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5291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Hard Link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0" y="2279030"/>
            <a:ext cx="1713682" cy="17136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7030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7030" y="1683266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Final_hard.txt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5972" y="4111422"/>
            <a:ext cx="912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=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52" y="2279030"/>
            <a:ext cx="1713682" cy="1713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75562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5562" y="1683266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8801" y="4772298"/>
            <a:ext cx="247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파일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용량 증가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2015" y="2978298"/>
            <a:ext cx="1151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3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4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182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Soft Link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8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5291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Soft Link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8" y="2472462"/>
            <a:ext cx="1713682" cy="1713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4878" y="4304854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4878" y="1876698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98" y="2472462"/>
            <a:ext cx="1713682" cy="1713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0808" y="4304854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</a:rPr>
              <a:t>9396288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4189" y="1872105"/>
            <a:ext cx="285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Final_symbol.txt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4810" y="267840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$ ln 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–s Final.txt Final_symbol.txt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5046785" y="3171041"/>
            <a:ext cx="1890346" cy="1964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0" y="2279030"/>
            <a:ext cx="1713682" cy="17136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7030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</a:rPr>
              <a:t>9396288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5972" y="4111422"/>
            <a:ext cx="912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</a:rPr>
              <a:t>≠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52" y="2279030"/>
            <a:ext cx="1713682" cy="1713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75562" y="4111422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9395905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5562" y="1683266"/>
            <a:ext cx="244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8801" y="4772298"/>
            <a:ext cx="282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아이노드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값 동일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5291"/>
            <a:ext cx="244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Soft Link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5961" y="5620648"/>
            <a:ext cx="10843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9395905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rw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-r--r-- 1 </a:t>
            </a:r>
            <a:r>
              <a:rPr lang="en-US" altLang="ko-KR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jiwon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solum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19 12 14 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11:13 Final.txt</a:t>
            </a:r>
          </a:p>
          <a:p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9396288 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lrwxr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xr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-x 1 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jiwon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DDDDD"/>
                </a:solidFill>
                <a:latin typeface="Consolas" panose="020B0609020204030204" pitchFamily="49" charset="0"/>
              </a:rPr>
              <a:t>solum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 1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12 14 </a:t>
            </a:r>
            <a:r>
              <a:rPr lang="en-US" altLang="ko-KR" dirty="0" smtClean="0">
                <a:solidFill>
                  <a:srgbClr val="DDDDDD"/>
                </a:solidFill>
                <a:latin typeface="Consolas" panose="020B0609020204030204" pitchFamily="49" charset="0"/>
              </a:rPr>
              <a:t>11:13 Final_hard.txt </a:t>
            </a:r>
            <a:r>
              <a:rPr lang="en-US" altLang="ko-KR" dirty="0">
                <a:solidFill>
                  <a:srgbClr val="DDDDDD"/>
                </a:solidFill>
                <a:latin typeface="Consolas" panose="020B0609020204030204" pitchFamily="49" charset="0"/>
              </a:rPr>
              <a:t>-&gt; Final.txt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30411" y="1683266"/>
            <a:ext cx="285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Final_symbol.txt</a:t>
            </a:r>
            <a:endParaRPr lang="ko-KR" altLang="en-US" sz="25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2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517</Words>
  <Application>Microsoft Office PowerPoint</Application>
  <PresentationFormat>와이드스크린</PresentationFormat>
  <Paragraphs>115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Consolas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Jiwon</cp:lastModifiedBy>
  <cp:revision>84</cp:revision>
  <dcterms:created xsi:type="dcterms:W3CDTF">2023-05-29T06:34:23Z</dcterms:created>
  <dcterms:modified xsi:type="dcterms:W3CDTF">2023-07-17T13:04:25Z</dcterms:modified>
</cp:coreProperties>
</file>