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C4F0-FED0-4276-8F22-91C891FC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4B65E-8344-4F6B-B583-7B5FB832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04C2-D12B-4C44-9B44-0FB4678C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CDD7-C433-4146-A1B6-EB68138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5335-4624-4856-B501-F080ABB8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64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5F8D-503C-4157-823F-1FF4B21B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C6569-AE60-4B70-AE8F-BEAE76D8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851F-B517-44EB-A22E-5C71CF30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994F-2E58-40AA-B748-F7E210D4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D626-FFB6-424E-A5D2-1AC5DDB1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8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32636-FC90-43BE-B5DC-687C88D2B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53FE1-9AB0-4258-9A39-0017396DE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BCD1-E619-409E-A4F7-9E9C476C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5FC5-8865-4D37-8485-5C9325B5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E70B-14A8-42C2-BE5D-DBB1D8D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6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2D25-42EE-4F0D-AFFE-5F2F8DE7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2AEC-0120-47C2-BC95-A65BBDDF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D701-5924-480C-951A-10F2CFFE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F76-11DC-4543-A152-79D4E05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D05B-FF3E-43AB-8E6E-BD56A764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950A-2464-4A75-BC53-AA520DF5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37DBD-C587-4EF9-BA98-D0271688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4BF4-BDD7-430B-A4AE-3198DB4C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1CCE-E249-49D2-B044-DE87B323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F971-C584-4D34-8A98-58CE10F6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32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8CAF-5ADB-493D-88CE-59A6CD9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D424-630E-4408-81B2-5630569B6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0B38E-F84C-4990-9883-5C7CA194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3D16-F915-4A37-88F5-251BBFC4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9124C-A270-4406-8D3C-E18B818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61EC-FFA3-489D-B25D-5545046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62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C3E-63C8-4F34-908E-151904B7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3D21B-8039-4F3C-A54C-61B4F88F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FDD4-C30B-4F7F-8F81-DCF0E79E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909BF-55B0-4F73-A641-A256FFBF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A7B6F-2BE7-423B-BFD6-D2337EE82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7E36-1362-4664-A486-9171723A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5CCA1-E01B-4464-9158-93193F3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531D2-39F5-4DAE-A5A9-D1CA4947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1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8A56-8199-46CA-8E85-39382DEE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3F7E-91DF-41AE-90FF-AFCC8D5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E1F2B-16A3-4870-A2F2-CDD597AA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7A84D-AE4A-4962-AB53-AF35D4FF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4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AF325-ADCC-402A-BD24-631BCC83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3043-FB6A-481F-9B92-0E8EF5F8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013C-EA2B-4F35-A43E-173BEBF6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22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CA55-3BCA-4AFA-882D-25888E29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B263-EB6F-487D-BA9C-48A32C94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57AE0-32BC-4BDF-8D56-7038FC01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9D8F8-BA30-48A6-B34A-33F946D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74F3-C964-422A-867F-049A18A4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B149-4BC3-4713-B612-596DF4F0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4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F8C3-9EFC-4CEA-9372-E2FF9C58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D03DD-4D5F-4A8B-944A-2465D379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10528-CBD8-43DD-AC8A-28666864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C10E-A21C-4491-8756-43525C4D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9604-265A-4A3E-9B31-F3B747B3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5F10-D223-4EE1-88BD-86ECD93A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44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F2D0C-5822-4439-A384-0562D859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6E0CE-74D5-4E6B-ADEC-537B328A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FF53-C977-42EE-8484-C78CD7569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18C4-F73D-4617-96F2-0364A7886DC3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E5D5-2355-4DE7-A85F-C47CF9516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10E1-5B68-44FF-B4B3-565165FE3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C15D-A60E-49AF-A655-D273521B75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01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tup: Andrea Roberson of AI4US Seeks Diversity in AI, Tech Workforce">
            <a:extLst>
              <a:ext uri="{FF2B5EF4-FFF2-40B4-BE49-F238E27FC236}">
                <a16:creationId xmlns:a16="http://schemas.microsoft.com/office/drawing/2014/main" id="{9CECF19E-75F4-4577-A035-46FEE02D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7314CB-83C1-4E36-8D7C-FA8EE520F175}"/>
              </a:ext>
            </a:extLst>
          </p:cNvPr>
          <p:cNvSpPr/>
          <p:nvPr/>
        </p:nvSpPr>
        <p:spPr>
          <a:xfrm>
            <a:off x="109458" y="2505670"/>
            <a:ext cx="6657101" cy="21272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Diabetes Detector</a:t>
            </a:r>
          </a:p>
          <a:p>
            <a:r>
              <a:rPr lang="en-US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Web Application</a:t>
            </a:r>
            <a:endParaRPr lang="en-US" sz="6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7A8B7-8BDB-4E25-BF75-A716D38C9D3B}"/>
              </a:ext>
            </a:extLst>
          </p:cNvPr>
          <p:cNvSpPr/>
          <p:nvPr/>
        </p:nvSpPr>
        <p:spPr>
          <a:xfrm>
            <a:off x="109458" y="4632960"/>
            <a:ext cx="64908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-Using Machine Learning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4A0C2F2E-5EB2-488B-B7F2-BD69C1312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6" y="469765"/>
            <a:ext cx="1890932" cy="1890932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BD0A434-E001-49A3-9854-7AE8F2EDBB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3" t="50000"/>
          <a:stretch/>
        </p:blipFill>
        <p:spPr>
          <a:xfrm>
            <a:off x="3289704" y="470383"/>
            <a:ext cx="3875873" cy="21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2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Jothi</dc:creator>
  <cp:lastModifiedBy>Siva Jothi</cp:lastModifiedBy>
  <cp:revision>2</cp:revision>
  <dcterms:created xsi:type="dcterms:W3CDTF">2020-12-13T06:57:09Z</dcterms:created>
  <dcterms:modified xsi:type="dcterms:W3CDTF">2020-12-13T07:17:11Z</dcterms:modified>
</cp:coreProperties>
</file>