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588C-AA9E-41F1-AE57-601562B4F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Room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56E8C-0007-437D-A5A6-09F9251A1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application to help employees reserve meeting rooms</a:t>
            </a:r>
          </a:p>
        </p:txBody>
      </p:sp>
    </p:spTree>
    <p:extLst>
      <p:ext uri="{BB962C8B-B14F-4D97-AF65-F5344CB8AC3E}">
        <p14:creationId xmlns:p14="http://schemas.microsoft.com/office/powerpoint/2010/main" val="96720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588C-AA9E-41F1-AE57-601562B4F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56E8C-0007-437D-A5A6-09F9251A1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Qr</a:t>
            </a:r>
            <a:r>
              <a:rPr lang="en-US" dirty="0"/>
              <a:t> code print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EE769-BEEF-4CD3-B29D-A9526C13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" y="247256"/>
            <a:ext cx="5529131" cy="44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588C-AA9E-41F1-AE57-601562B4F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56E8C-0007-437D-A5A6-09F9251A1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Room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F16C0-DC62-488D-B619-C752EFCA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00" y="95101"/>
            <a:ext cx="9269883" cy="47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6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588C-AA9E-41F1-AE57-601562B4F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56E8C-0007-437D-A5A6-09F9251A1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Reservations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96121-854C-41EA-AE39-58DF82C5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9" y="424345"/>
            <a:ext cx="9746385" cy="44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0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588C-AA9E-41F1-AE57-601562B4F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56E8C-0007-437D-A5A6-09F9251A1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Users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03EC0-BB2B-4C8C-9CA5-97DAA102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89" y="363893"/>
            <a:ext cx="8959746" cy="44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2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588C-AA9E-41F1-AE57-601562B4F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56E8C-0007-437D-A5A6-09F9251A1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Users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53B13-D431-440F-A08B-B058F4CB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9" y="279918"/>
            <a:ext cx="10551981" cy="44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1588C-AA9E-41F1-AE57-601562B4F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56E8C-0007-437D-A5A6-09F9251A1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61" y="5503719"/>
            <a:ext cx="9665110" cy="61945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Create reservation</a:t>
            </a: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9972D-A5E7-4C43-A7D6-B3E81BD1D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583" y="884810"/>
            <a:ext cx="4461641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59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588C-AA9E-41F1-AE57-601562B4F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56E8C-0007-437D-A5A6-09F9251A1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reservation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D052B-38BA-4C08-BF42-441553D9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8" y="345234"/>
            <a:ext cx="8594813" cy="447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2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588C-AA9E-41F1-AE57-601562B4F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56E8C-0007-437D-A5A6-09F9251A1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room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07135-230C-4321-B769-5A923D6B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15" y="1142179"/>
            <a:ext cx="8709358" cy="34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1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588C-AA9E-41F1-AE57-601562B4F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56E8C-0007-437D-A5A6-09F9251A1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Room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2D05F-377A-4D60-9FAD-54C3130D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2" y="634482"/>
            <a:ext cx="10568943" cy="402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02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Room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management system</dc:title>
  <dc:creator>Rakilovski, Boyan</dc:creator>
  <cp:lastModifiedBy>Rakilovski, Boyan</cp:lastModifiedBy>
  <cp:revision>1</cp:revision>
  <dcterms:created xsi:type="dcterms:W3CDTF">2019-07-03T12:42:26Z</dcterms:created>
  <dcterms:modified xsi:type="dcterms:W3CDTF">2019-07-03T12:42:42Z</dcterms:modified>
</cp:coreProperties>
</file>