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8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48F53D-2975-4765-9432-142BB4E9D20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ACFDCA-BF57-405E-B76E-1049B13A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8095" y="840872"/>
            <a:ext cx="6942220" cy="2719137"/>
          </a:xfrm>
        </p:spPr>
        <p:txBody>
          <a:bodyPr/>
          <a:lstStyle/>
          <a:p>
            <a:pPr algn="ctr"/>
            <a:r>
              <a:rPr lang="it-IT" sz="2800" dirty="0" smtClean="0"/>
              <a:t> </a:t>
            </a:r>
            <a:r>
              <a:rPr lang="it-IT" sz="2800" dirty="0"/>
              <a:t>e- Positive Mentoring e servizi di segreteria per stranieri residenti nella Regione Lazio ed in Italia.(Online mentoring ed servizi di segreteria per stranieri in </a:t>
            </a:r>
            <a:r>
              <a:rPr lang="it-IT" sz="2800" dirty="0" smtClean="0"/>
              <a:t>Italia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8095" y="3958390"/>
            <a:ext cx="6942220" cy="1680410"/>
          </a:xfrm>
        </p:spPr>
        <p:txBody>
          <a:bodyPr>
            <a:normAutofit/>
          </a:bodyPr>
          <a:lstStyle/>
          <a:p>
            <a:r>
              <a:rPr lang="it-IT" dirty="0" smtClean="0"/>
              <a:t>            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                 </a:t>
            </a:r>
            <a:r>
              <a:rPr lang="it-IT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Online </a:t>
            </a:r>
            <a:r>
              <a:rPr lang="it-IT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mentoring ed servizi di segreteria </a:t>
            </a:r>
            <a:endParaRPr lang="it-IT" b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per </a:t>
            </a:r>
            <a:r>
              <a:rPr lang="it-IT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stranieri </a:t>
            </a:r>
            <a:r>
              <a:rPr lang="it-IT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Italia</a:t>
            </a:r>
            <a:endParaRPr lang="en-US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3" y="955173"/>
            <a:ext cx="3791953" cy="2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59" y="829290"/>
            <a:ext cx="8761413" cy="706964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Caso</a:t>
            </a:r>
            <a:r>
              <a:rPr lang="en-US" dirty="0" smtClean="0"/>
              <a:t>/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Presentazion</a:t>
            </a:r>
            <a:r>
              <a:rPr lang="en-US" dirty="0" smtClean="0"/>
              <a:t> 18/6/20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Group:Rahel,Enkelejda</a:t>
            </a:r>
            <a:r>
              <a:rPr lang="en-US" dirty="0" smtClean="0"/>
              <a:t> e Laura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4" y="2213811"/>
            <a:ext cx="11266556" cy="4644189"/>
          </a:xfrm>
        </p:spPr>
      </p:pic>
    </p:spTree>
    <p:extLst>
      <p:ext uri="{BB962C8B-B14F-4D97-AF65-F5344CB8AC3E}">
        <p14:creationId xmlns:p14="http://schemas.microsoft.com/office/powerpoint/2010/main" val="3059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Estratto</a:t>
            </a:r>
            <a:r>
              <a:rPr lang="en-US" dirty="0" smtClean="0"/>
              <a:t> Da A aula </a:t>
            </a:r>
            <a:r>
              <a:rPr lang="en-US" dirty="0" err="1" smtClean="0"/>
              <a:t>CelyRusso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21" y="2538663"/>
            <a:ext cx="5700003" cy="4022558"/>
          </a:xfrm>
        </p:spPr>
      </p:pic>
      <p:sp>
        <p:nvSpPr>
          <p:cNvPr id="9" name="Rectangle 8"/>
          <p:cNvSpPr/>
          <p:nvPr/>
        </p:nvSpPr>
        <p:spPr>
          <a:xfrm>
            <a:off x="938463" y="2538662"/>
            <a:ext cx="393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8463" y="2538662"/>
            <a:ext cx="4860758" cy="247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 BUON</a:t>
            </a:r>
          </a:p>
          <a:p>
            <a:pPr algn="ctr"/>
            <a:r>
              <a:rPr lang="en-US" sz="3600" dirty="0" smtClean="0"/>
              <a:t>POMERIGGIO 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938463" y="5113421"/>
            <a:ext cx="486075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Ciao a </a:t>
            </a:r>
            <a:r>
              <a:rPr lang="en-US" sz="3200" dirty="0" err="1" smtClean="0"/>
              <a:t>tutte</a:t>
            </a:r>
            <a:r>
              <a:rPr lang="en-US" sz="3200" dirty="0" smtClean="0"/>
              <a:t> e </a:t>
            </a:r>
            <a:r>
              <a:rPr lang="en-US" sz="3200" dirty="0" err="1" smtClean="0"/>
              <a:t>tutti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1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5" y="854243"/>
            <a:ext cx="3865134" cy="2574758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Mediazione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Intercu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Enaip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>
          <a:xfrm>
            <a:off x="6582560" y="469232"/>
            <a:ext cx="3752566" cy="582328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sz="1800" b="1" dirty="0" smtClean="0"/>
              <a:t>TECNICHE STRUMENTI – SAPERE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              ROMA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          18/6/2020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030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4955" y="854242"/>
            <a:ext cx="8825658" cy="3923139"/>
          </a:xfrm>
        </p:spPr>
        <p:txBody>
          <a:bodyPr/>
          <a:lstStyle/>
          <a:p>
            <a:r>
              <a:rPr lang="en-US" dirty="0" smtClean="0"/>
              <a:t>            VI AUGURO</a:t>
            </a:r>
            <a:br>
              <a:rPr lang="en-US" dirty="0" smtClean="0"/>
            </a:br>
            <a:r>
              <a:rPr lang="en-US" dirty="0" smtClean="0"/>
              <a:t>                  UNA</a:t>
            </a:r>
            <a:br>
              <a:rPr lang="en-US" dirty="0" smtClean="0"/>
            </a:br>
            <a:r>
              <a:rPr lang="en-US" dirty="0" smtClean="0"/>
              <a:t>                FELICE</a:t>
            </a:r>
            <a:br>
              <a:rPr lang="en-US" dirty="0" smtClean="0"/>
            </a:br>
            <a:r>
              <a:rPr lang="en-US" dirty="0" smtClean="0"/>
              <a:t>            PRIMAVERA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              </a:t>
            </a:r>
            <a:r>
              <a:rPr lang="en-US" sz="2800" dirty="0" err="1" smtClean="0"/>
              <a:t>Estratto</a:t>
            </a:r>
            <a:r>
              <a:rPr lang="en-US" sz="2800" dirty="0" smtClean="0"/>
              <a:t> da a AULA </a:t>
            </a:r>
            <a:r>
              <a:rPr lang="en-US" sz="2800" dirty="0" err="1" smtClean="0"/>
              <a:t>CelyRUSSO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7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660847"/>
            <a:ext cx="8761413" cy="1083732"/>
          </a:xfrm>
        </p:spPr>
        <p:txBody>
          <a:bodyPr/>
          <a:lstStyle/>
          <a:p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incontro</a:t>
            </a:r>
            <a:r>
              <a:rPr lang="en-US" dirty="0" smtClean="0"/>
              <a:t> in aula VIS a VIS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b="1" dirty="0" smtClean="0"/>
              <a:t>BRAINSTORMING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154954" y="2382253"/>
            <a:ext cx="8825658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le </a:t>
            </a:r>
            <a:r>
              <a:rPr lang="en-US" dirty="0" err="1" smtClean="0"/>
              <a:t>vostre</a:t>
            </a:r>
            <a:r>
              <a:rPr lang="en-US" dirty="0" smtClean="0"/>
              <a:t> </a:t>
            </a:r>
            <a:r>
              <a:rPr lang="en-US" dirty="0" err="1" smtClean="0"/>
              <a:t>motivazioni</a:t>
            </a:r>
            <a:r>
              <a:rPr lang="en-US" dirty="0" smtClean="0"/>
              <a:t> interne e esteem pre fare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corso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983832"/>
            <a:ext cx="8825657" cy="3416300"/>
          </a:xfrm>
        </p:spPr>
      </p:pic>
    </p:spTree>
    <p:extLst>
      <p:ext uri="{BB962C8B-B14F-4D97-AF65-F5344CB8AC3E}">
        <p14:creationId xmlns:p14="http://schemas.microsoft.com/office/powerpoint/2010/main" val="56644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874" y="1323474"/>
            <a:ext cx="3404937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1.Osservare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094872" y="2925679"/>
            <a:ext cx="3404937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2.Comprendere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94873" y="4527884"/>
            <a:ext cx="3404937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3.Agire</a:t>
            </a:r>
            <a:endParaRPr lang="en-US" sz="2800" dirty="0"/>
          </a:p>
        </p:txBody>
      </p:sp>
      <p:sp>
        <p:nvSpPr>
          <p:cNvPr id="7" name="Left Arrow 6"/>
          <p:cNvSpPr/>
          <p:nvPr/>
        </p:nvSpPr>
        <p:spPr>
          <a:xfrm>
            <a:off x="5342022" y="1323474"/>
            <a:ext cx="1913020" cy="962526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Stimolo</a:t>
            </a:r>
            <a:endParaRPr lang="en-US" sz="2000" b="1" dirty="0"/>
          </a:p>
        </p:txBody>
      </p:sp>
      <p:sp>
        <p:nvSpPr>
          <p:cNvPr id="9" name="Left Arrow 8"/>
          <p:cNvSpPr/>
          <p:nvPr/>
        </p:nvSpPr>
        <p:spPr>
          <a:xfrm>
            <a:off x="5342022" y="4527884"/>
            <a:ext cx="1913020" cy="962526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Risposta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797800" y="1323474"/>
            <a:ext cx="3454400" cy="416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Significa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uno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Spazio,una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Integrazione,una</a:t>
            </a:r>
            <a:endParaRPr lang="en-US" sz="2400" b="1" dirty="0" smtClean="0"/>
          </a:p>
          <a:p>
            <a:pPr algn="ctr"/>
            <a:r>
              <a:rPr lang="en-US" sz="2400" b="1" dirty="0" err="1"/>
              <a:t>r</a:t>
            </a:r>
            <a:r>
              <a:rPr lang="en-US" sz="2400" b="1" dirty="0" err="1" smtClean="0"/>
              <a:t>iflessione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tra</a:t>
            </a:r>
            <a:r>
              <a:rPr lang="en-US" sz="2400" b="1" dirty="0" smtClean="0"/>
              <a:t> lo</a:t>
            </a:r>
          </a:p>
          <a:p>
            <a:pPr algn="ctr"/>
            <a:r>
              <a:rPr lang="en-US" sz="2400" b="1" dirty="0" err="1" smtClean="0"/>
              <a:t>Stimolo</a:t>
            </a:r>
            <a:r>
              <a:rPr lang="en-US" sz="2400" b="1" dirty="0" smtClean="0"/>
              <a:t> e la nostra</a:t>
            </a:r>
          </a:p>
          <a:p>
            <a:pPr algn="ctr"/>
            <a:r>
              <a:rPr lang="en-US" sz="2400" b="1" dirty="0" err="1" smtClean="0"/>
              <a:t>Risposta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diventa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Intenzionale</a:t>
            </a:r>
            <a:r>
              <a:rPr lang="en-US" sz="2400" b="1" dirty="0" smtClean="0"/>
              <a:t>,</a:t>
            </a:r>
          </a:p>
          <a:p>
            <a:pPr algn="ctr"/>
            <a:r>
              <a:rPr lang="en-US" sz="2400" b="1" dirty="0" err="1" smtClean="0"/>
              <a:t>Integrata</a:t>
            </a:r>
            <a:r>
              <a:rPr lang="en-US" sz="2400" b="1" dirty="0" smtClean="0"/>
              <a:t> e</a:t>
            </a:r>
          </a:p>
          <a:p>
            <a:pPr algn="ctr"/>
            <a:r>
              <a:rPr lang="en-US" sz="2400" b="1" dirty="0" err="1" smtClean="0"/>
              <a:t>organizzata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26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715</TotalTime>
  <Words>125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Century Gothic</vt:lpstr>
      <vt:lpstr>Wingdings 3</vt:lpstr>
      <vt:lpstr>Ion Boardroom</vt:lpstr>
      <vt:lpstr> e- Positive Mentoring e servizi di segreteria per stranieri residenti nella Regione Lazio ed in Italia.(Online mentoring ed servizi di segreteria per stranieri in Italia</vt:lpstr>
      <vt:lpstr>  Caso/Situazione Presentazion 18/6/20         Group:Rahel,Enkelejda e Laura</vt:lpstr>
      <vt:lpstr>Estratto Da A aula CelyRusso...</vt:lpstr>
      <vt:lpstr>    Mediazione        Intercu      Enaip 2020</vt:lpstr>
      <vt:lpstr>            VI AUGURO                   UNA                 FELICE             PRIMAVERA</vt:lpstr>
      <vt:lpstr>Nel nostro incontro in aula VIS a VIS                    BRAINSTORMING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ABAYOMI</dc:creator>
  <cp:lastModifiedBy>ABAYOMI</cp:lastModifiedBy>
  <cp:revision>15</cp:revision>
  <dcterms:created xsi:type="dcterms:W3CDTF">2020-06-19T07:04:37Z</dcterms:created>
  <dcterms:modified xsi:type="dcterms:W3CDTF">2020-06-19T19:00:13Z</dcterms:modified>
</cp:coreProperties>
</file>