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5" r:id="rId7"/>
    <p:sldId id="260" r:id="rId8"/>
    <p:sldId id="261" r:id="rId9"/>
    <p:sldId id="262" r:id="rId10"/>
    <p:sldId id="266" r:id="rId11"/>
    <p:sldId id="267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Solution Walkthrough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Challenges, Decisions, and Innovations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403-9D31-1E40-B769-36415D4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2.Negative Sentiment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D2FC7-AEC2-C80E-A6C9-C32406E6D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4896533" cy="2124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BFC76-4A29-9D23-69B9-B0F79741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92152"/>
            <a:ext cx="365811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34B8-66D6-D40B-C3CD-B0830975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Neutral Sentiment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2438D5-A875-46E3-F8F6-7977AC7A5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6446"/>
            <a:ext cx="4944165" cy="241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35D31-CF01-CEC4-AD3B-6528D7AA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06134"/>
            <a:ext cx="360095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8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 and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699376-918D-EF0A-FCA9-F0A120745F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293523"/>
            <a:ext cx="827983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Implementation Insights and Future Plans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Efficient model design and deployment are critical;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imbalanced data is a key challenge.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Suggestions for Improvement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 larger, balanced dataset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advanced models for better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deep learning, real-time data pipelines,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sentiment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and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E40AE6-ACE0-B7D7-73E1-4DDCEB70A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7968"/>
            <a:ext cx="836318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1. 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Sentiment analysis of product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a model to classify reviews as positive, neutral, or negative.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2. 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Classification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Classify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sentiment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3.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Tokenization,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removal, lemmatization.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 Regression with TF-IDF.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Flask app 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/predict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/health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endpoints.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Hosted on Render.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Key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model 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2. Challenge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 detected through class distribution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identified via model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size issue encountered during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3.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issues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platform limits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Imbalance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F6AB661-55DF-00CA-1457-16838FC6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645205D-DA69-5F05-BC74-DED2091E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7230" y="571637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A2E63FD5-7610-A2E9-9E61-1D20E0A2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8E852-E789-04AD-EE57-2A4B6A0A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170"/>
            <a:ext cx="4051929" cy="39338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47FE4-7C64-01AD-8FEF-BE7FF5D0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73" y="1641170"/>
            <a:ext cx="4114800" cy="3933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06C38-564B-03D5-7CE8-CDBD111D6619}"/>
              </a:ext>
            </a:extLst>
          </p:cNvPr>
          <p:cNvSpPr txBox="1"/>
          <p:nvPr/>
        </p:nvSpPr>
        <p:spPr>
          <a:xfrm>
            <a:off x="457200" y="916186"/>
            <a:ext cx="712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Under sampling of data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Decisions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Major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Logistic Regression for simplicity and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Vectorization</a:t>
            </a:r>
            <a:r>
              <a:rPr lang="en-US" dirty="0"/>
              <a:t>: TF-IDF for efficient text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  <a:r>
              <a:rPr lang="en-US" dirty="0"/>
              <a:t>: Render/Heroku for easy and quick deployment.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037D-65E2-9772-886A-ED55BDFC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Tfidf</a:t>
            </a:r>
            <a:r>
              <a:rPr lang="en-US" sz="4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-vectorizer vs Count-vectorizer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E0A17-174C-A5A5-7125-15D4D98D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04" y="2121408"/>
            <a:ext cx="3762900" cy="17495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89CDD-04FB-96B5-A4B0-FA4311C9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8" y="4574730"/>
            <a:ext cx="3750706" cy="1911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2150C4-E341-3B0F-59F3-6B59F5E58462}"/>
              </a:ext>
            </a:extLst>
          </p:cNvPr>
          <p:cNvSpPr txBox="1"/>
          <p:nvPr/>
        </p:nvSpPr>
        <p:spPr>
          <a:xfrm>
            <a:off x="650604" y="1678924"/>
            <a:ext cx="316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Using </a:t>
            </a:r>
            <a:r>
              <a:rPr lang="en-US" b="1" dirty="0" err="1"/>
              <a:t>Tfidf</a:t>
            </a:r>
            <a:r>
              <a:rPr lang="en-US" b="1" dirty="0"/>
              <a:t>-vectorizer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EC34C-3D81-1C4A-814A-22FB309AED27}"/>
              </a:ext>
            </a:extLst>
          </p:cNvPr>
          <p:cNvSpPr txBox="1"/>
          <p:nvPr/>
        </p:nvSpPr>
        <p:spPr>
          <a:xfrm>
            <a:off x="662798" y="4047323"/>
            <a:ext cx="345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Using Count-vectorizer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837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Innovations and Highlights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558E53-3FB6-01B4-1958-311A565FF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376" y="1951672"/>
            <a:ext cx="786384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Innovative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with Logistic Regression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real-time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/predict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endpoints.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Enabled seamless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scalability and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DAEC7A-8437-5561-5365-5BB176547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39634"/>
            <a:ext cx="82296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(TF-IDF) →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Model → REST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Flask, scikit-learn, Render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Key Modules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Cleans and vectorizes text using TF-IDF.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 Regression for sentiment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/predict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predictions,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/health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monitoring.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 and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F94FC-ED5E-15CB-37AB-E494DA70F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2086935"/>
            <a:ext cx="4867954" cy="2324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5E1A4-E57A-A8E5-1F1F-AFA386F30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11359"/>
            <a:ext cx="3810532" cy="217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FB7A87-5A7E-F210-EB4D-1280A5F0C565}"/>
              </a:ext>
            </a:extLst>
          </p:cNvPr>
          <p:cNvSpPr txBox="1"/>
          <p:nvPr/>
        </p:nvSpPr>
        <p:spPr>
          <a:xfrm>
            <a:off x="335280" y="1567620"/>
            <a:ext cx="412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Positive Sentiment</a:t>
            </a:r>
            <a:endParaRPr lang="en-I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Calibri</vt:lpstr>
      <vt:lpstr>Office Theme</vt:lpstr>
      <vt:lpstr>Solution Walkthrough Presentation</vt:lpstr>
      <vt:lpstr>Introduction</vt:lpstr>
      <vt:lpstr>Challenges Faced</vt:lpstr>
      <vt:lpstr>PowerPoint Presentation</vt:lpstr>
      <vt:lpstr>Key Decisions Made</vt:lpstr>
      <vt:lpstr>Tfidf-vectorizer vs Count-vectorizer </vt:lpstr>
      <vt:lpstr>Innovations and Highlights</vt:lpstr>
      <vt:lpstr>Technical Overview</vt:lpstr>
      <vt:lpstr>Demo and Workflow</vt:lpstr>
      <vt:lpstr>2.Negative Sentiment</vt:lpstr>
      <vt:lpstr>3. Neutral Sentiment</vt:lpstr>
      <vt:lpstr>Lessons Learned and Future Scope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Kaushik Dhote</cp:lastModifiedBy>
  <cp:revision>3</cp:revision>
  <dcterms:created xsi:type="dcterms:W3CDTF">2013-01-27T09:14:16Z</dcterms:created>
  <dcterms:modified xsi:type="dcterms:W3CDTF">2025-01-26T17:03:48Z</dcterms:modified>
  <cp:category/>
</cp:coreProperties>
</file>