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467" r:id="rId2"/>
    <p:sldId id="501" r:id="rId3"/>
    <p:sldId id="502" r:id="rId4"/>
    <p:sldId id="506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 varScale="1">
        <p:scale>
          <a:sx n="84" d="100"/>
          <a:sy n="84" d="100"/>
        </p:scale>
        <p:origin x="9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5093</TotalTime>
  <Words>77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Poker Need</cp:lastModifiedBy>
  <cp:revision>994</cp:revision>
  <dcterms:created xsi:type="dcterms:W3CDTF">2007-12-08T16:03:35Z</dcterms:created>
  <dcterms:modified xsi:type="dcterms:W3CDTF">2014-01-18T05:52:33Z</dcterms:modified>
</cp:coreProperties>
</file>