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6" r:id="rId2"/>
    <p:sldId id="307" r:id="rId3"/>
    <p:sldId id="308" r:id="rId4"/>
    <p:sldId id="309" r:id="rId5"/>
    <p:sldId id="310" r:id="rId6"/>
    <p:sldId id="31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1638" indent="-401638">
              <a:buFont typeface="+mj-lt"/>
              <a:buAutoNum type="arabicPeriod"/>
            </a:pPr>
            <a:r>
              <a:rPr lang="en-US" sz="2800" dirty="0" smtClean="0"/>
              <a:t>Create tree view like the following:</a:t>
            </a:r>
          </a:p>
          <a:p>
            <a:pPr marL="804863" lvl="1" indent="-457200"/>
            <a:r>
              <a:rPr lang="en-US" sz="2600" dirty="0" smtClean="0"/>
              <a:t>When the mouse goes over an item 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the sub list should be shown</a:t>
            </a:r>
          </a:p>
          <a:p>
            <a:pPr marL="804863" lvl="1" indent="-457200"/>
            <a:r>
              <a:rPr lang="en-US" sz="2600" dirty="0" smtClean="0"/>
              <a:t>The tree view should work with </a:t>
            </a:r>
            <a:br>
              <a:rPr lang="en-US" sz="2600" dirty="0" smtClean="0"/>
            </a:br>
            <a:r>
              <a:rPr lang="en-US" sz="2600" dirty="0" smtClean="0"/>
              <a:t>unlimited number of sub lists</a:t>
            </a:r>
          </a:p>
          <a:p>
            <a:endParaRPr lang="en-US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219200"/>
            <a:ext cx="148855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2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6"/>
          <a:stretch/>
        </p:blipFill>
        <p:spPr bwMode="auto">
          <a:xfrm>
            <a:off x="4648200" y="1200150"/>
            <a:ext cx="3849461" cy="5124450"/>
          </a:xfrm>
          <a:prstGeom prst="roundRect">
            <a:avLst>
              <a:gd name="adj" fmla="val 179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42672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/>
              <a:t>Create the following Web page using external CSS styles. Buttons should consist of PNG images with text over them.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03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2962275"/>
            <a:ext cx="6286500" cy="2828925"/>
          </a:xfrm>
          <a:prstGeom prst="roundRect">
            <a:avLst>
              <a:gd name="adj" fmla="val 2141"/>
            </a:avLst>
          </a:prstGeom>
          <a:noFill/>
          <a:ln w="9525">
            <a:solidFill>
              <a:srgbClr val="8068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066800"/>
            <a:ext cx="8382000" cy="22860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the following Web page using HTML with external CSS file. Note that the images should be PNG with transparent background.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36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 (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  <a:defRPr/>
            </a:pPr>
            <a:r>
              <a:rPr lang="en-US" sz="3000" dirty="0" smtClean="0"/>
              <a:t>Given the picture below create the Web site</a:t>
            </a:r>
          </a:p>
          <a:p>
            <a:pPr marL="862013" lvl="1" indent="-514350">
              <a:defRPr/>
            </a:pPr>
            <a:r>
              <a:rPr lang="en-US" sz="2800" dirty="0" smtClean="0"/>
              <a:t>Use CSS and HTML 5</a:t>
            </a:r>
            <a:endParaRPr lang="bg-BG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6" descr="CSS-Web-S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8950" y="2366942"/>
            <a:ext cx="5480050" cy="4048166"/>
          </a:xfrm>
          <a:prstGeom prst="roundRect">
            <a:avLst>
              <a:gd name="adj" fmla="val 697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16930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/>
              <a:t>Create the following HTML 5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it without tables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532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052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2834335"/>
            <a:ext cx="6553200" cy="3482064"/>
          </a:xfrm>
          <a:prstGeom prst="roundRect">
            <a:avLst>
              <a:gd name="adj" fmla="val 1219"/>
            </a:avLst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  <a:tabLst/>
            </a:pPr>
            <a:r>
              <a:rPr lang="en-US" sz="2800" dirty="0" smtClean="0"/>
              <a:t>Create the following Web page using HTML and external CSS. Using tables, inline styles and deprecated tags is not allowed.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8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127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Cambria</vt:lpstr>
      <vt:lpstr>Consolas</vt:lpstr>
      <vt:lpstr>Corbel</vt:lpstr>
      <vt:lpstr>Wingdings 2</vt:lpstr>
      <vt:lpstr>Telerik Academy</vt:lpstr>
      <vt:lpstr>Homework</vt:lpstr>
      <vt:lpstr>Homework (2)</vt:lpstr>
      <vt:lpstr>Homework (3)</vt:lpstr>
      <vt:lpstr>Homework (4)</vt:lpstr>
      <vt:lpstr>Homework (5)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Display</dc:title>
  <dc:creator>Doncho Minkov</dc:creator>
  <cp:lastModifiedBy>Poker Need</cp:lastModifiedBy>
  <cp:revision>150</cp:revision>
  <dcterms:created xsi:type="dcterms:W3CDTF">2006-08-16T00:00:00Z</dcterms:created>
  <dcterms:modified xsi:type="dcterms:W3CDTF">2014-02-16T20:41:43Z</dcterms:modified>
</cp:coreProperties>
</file>