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5"/>
  </p:notesMasterIdLst>
  <p:handoutMasterIdLst>
    <p:handoutMasterId r:id="rId6"/>
  </p:handoutMasterIdLst>
  <p:sldIdLst>
    <p:sldId id="481" r:id="rId2"/>
    <p:sldId id="482" r:id="rId3"/>
    <p:sldId id="483" r:id="rId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AF2E"/>
    <a:srgbClr val="FFFFFF"/>
    <a:srgbClr val="EBFFD2"/>
    <a:srgbClr val="A4F6F0"/>
    <a:srgbClr val="E8FFC8"/>
    <a:srgbClr val="FAF7C8"/>
    <a:srgbClr val="FAF8C8"/>
    <a:srgbClr val="F5FFC2"/>
    <a:srgbClr val="EBFFDC"/>
    <a:srgbClr val="FAF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53" autoAdjust="0"/>
    <p:restoredTop sz="94499" autoAdjust="0"/>
  </p:normalViewPr>
  <p:slideViewPr>
    <p:cSldViewPr>
      <p:cViewPr varScale="1">
        <p:scale>
          <a:sx n="99" d="100"/>
          <a:sy n="99" d="100"/>
        </p:scale>
        <p:origin x="23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30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1/11/2014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03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hyperlink" Target="http://www.telerik-kids.com/" TargetMode="External"/><Relationship Id="rId18" Type="http://schemas.openxmlformats.org/officeDocument/2006/relationships/hyperlink" Target="http://clouddevcourse.telerik.com/" TargetMode="External"/><Relationship Id="rId26" Type="http://schemas.openxmlformats.org/officeDocument/2006/relationships/hyperlink" Target="http://www.introprogramming.info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codecourse.telerik.com/" TargetMode="External"/><Relationship Id="rId34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kursove-uroci-knigi-obuchenie-programirane-web-design-csharp.info/" TargetMode="External"/><Relationship Id="rId17" Type="http://schemas.openxmlformats.org/officeDocument/2006/relationships/hyperlink" Target="http://mvccourse.telerik.com/" TargetMode="External"/><Relationship Id="rId25" Type="http://schemas.openxmlformats.org/officeDocument/2006/relationships/hyperlink" Target="http://mobiledevcourse.telerik.com/" TargetMode="Externa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schoolacademy.telerik.com/" TargetMode="External"/><Relationship Id="rId20" Type="http://schemas.openxmlformats.org/officeDocument/2006/relationships/hyperlink" Target="http://www.nakov.com/" TargetMode="External"/><Relationship Id="rId29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forums.academy.telerik.com/" TargetMode="External"/><Relationship Id="rId24" Type="http://schemas.openxmlformats.org/officeDocument/2006/relationships/hyperlink" Target="http://academy.telerik.com/" TargetMode="Externa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html5course.telerik.com/" TargetMode="External"/><Relationship Id="rId23" Type="http://schemas.openxmlformats.org/officeDocument/2006/relationships/hyperlink" Target="http://aspnetcourse.telerik.com/" TargetMode="External"/><Relationship Id="rId28" Type="http://schemas.openxmlformats.org/officeDocument/2006/relationships/hyperlink" Target="http://www.nikolay.it/" TargetMode="External"/><Relationship Id="rId10" Type="http://schemas.openxmlformats.org/officeDocument/2006/relationships/theme" Target="../theme/theme1.xml"/><Relationship Id="rId19" Type="http://schemas.openxmlformats.org/officeDocument/2006/relationships/hyperlink" Target="http://www.bgcoder.com/" TargetMode="Externa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eocourse.telerik.com/" TargetMode="External"/><Relationship Id="rId22" Type="http://schemas.openxmlformats.org/officeDocument/2006/relationships/hyperlink" Target="http://algoacademy.telerik.com/" TargetMode="External"/><Relationship Id="rId27" Type="http://schemas.openxmlformats.org/officeDocument/2006/relationships/hyperlink" Target="http://www.minkov.it/" TargetMode="External"/><Relationship Id="rId30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1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2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3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4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5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6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7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8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9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0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1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2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3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4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5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6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7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8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9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 typeface="+mj-lt"/>
              <a:buAutoNum type="arabicPeriod"/>
              <a:tabLst/>
            </a:pPr>
            <a:r>
              <a:rPr lang="en-US" sz="2800" dirty="0" smtClean="0"/>
              <a:t>Write an HTML page like the following:</a:t>
            </a:r>
          </a:p>
          <a:p>
            <a:pPr marL="958850" lvl="3" indent="0">
              <a:buNone/>
            </a:pPr>
            <a:r>
              <a:rPr lang="en-US" sz="2800" dirty="0" smtClean="0"/>
              <a:t>* Use headings and divs</a:t>
            </a:r>
          </a:p>
          <a:p>
            <a:pPr marL="958850" lvl="3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1026" name="Picture 2" descr="C:\Pics\Headings-para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791" y="2514600"/>
            <a:ext cx="7835324" cy="3733800"/>
          </a:xfrm>
          <a:prstGeom prst="roundRect">
            <a:avLst>
              <a:gd name="adj" fmla="val 1783"/>
            </a:avLst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7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3581400"/>
          </a:xfrm>
        </p:spPr>
        <p:txBody>
          <a:bodyPr/>
          <a:lstStyle/>
          <a:p>
            <a:pPr marL="446088" indent="-446088">
              <a:lnSpc>
                <a:spcPts val="3700"/>
              </a:lnSpc>
              <a:buFont typeface="+mj-lt"/>
              <a:buAutoNum type="arabicPeriod" startAt="2"/>
              <a:tabLst/>
            </a:pPr>
            <a:r>
              <a:rPr lang="en-US" sz="2800" dirty="0" smtClean="0"/>
              <a:t>Write an HTML page like</a:t>
            </a:r>
            <a:br>
              <a:rPr lang="en-US" sz="2800" dirty="0" smtClean="0"/>
            </a:br>
            <a:r>
              <a:rPr lang="en-US" sz="2800" dirty="0" smtClean="0"/>
              <a:t> the following:</a:t>
            </a:r>
            <a:endParaRPr lang="en-US" sz="2800" dirty="0"/>
          </a:p>
          <a:p>
            <a:pPr marL="0" indent="0">
              <a:lnSpc>
                <a:spcPts val="3700"/>
              </a:lnSpc>
              <a:buNone/>
            </a:pPr>
            <a:r>
              <a:rPr lang="en-US" sz="2800" dirty="0" smtClean="0"/>
              <a:t>	</a:t>
            </a:r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  <a:tabLst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  <a:tabLst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0" name="Picture 2" descr="C:\Pics\HTML Fundamentals\Lis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1447800"/>
            <a:ext cx="2847318" cy="3541128"/>
          </a:xfrm>
          <a:prstGeom prst="roundRect">
            <a:avLst>
              <a:gd name="adj" fmla="val 384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71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4724400" cy="3352800"/>
          </a:xfrm>
        </p:spPr>
        <p:txBody>
          <a:bodyPr/>
          <a:lstStyle/>
          <a:p>
            <a:pPr marL="514350" indent="-51435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/>
            </a:pPr>
            <a:r>
              <a:rPr lang="en-US" sz="2800" dirty="0" smtClean="0"/>
              <a:t>Create an </a:t>
            </a:r>
            <a:r>
              <a:rPr lang="en-US" sz="2800" dirty="0"/>
              <a:t>user </a:t>
            </a:r>
            <a:r>
              <a:rPr lang="en-US" sz="2800" dirty="0" smtClean="0"/>
              <a:t>profile Web </a:t>
            </a:r>
            <a:r>
              <a:rPr lang="en-US" sz="2800" dirty="0"/>
              <a:t>page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Profile.html</a:t>
            </a:r>
            <a:r>
              <a:rPr lang="en-US" sz="2800" dirty="0" smtClean="0"/>
              <a:t>, friends </a:t>
            </a:r>
            <a:r>
              <a:rPr lang="en-US" sz="2800" dirty="0"/>
              <a:t>page </a:t>
            </a:r>
            <a:r>
              <a:rPr lang="en-US" sz="2800" dirty="0" smtClean="0"/>
              <a:t>named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Friends.html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smtClean="0"/>
              <a:t>info page named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Info.html</a:t>
            </a:r>
            <a:r>
              <a:rPr lang="en-US" sz="2800" dirty="0"/>
              <a:t>.</a:t>
            </a:r>
            <a:r>
              <a:rPr lang="en-US" sz="2800" dirty="0" smtClean="0"/>
              <a:t> Link them to one another using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&lt;a&gt; </a:t>
            </a:r>
            <a:r>
              <a:rPr lang="en-US" sz="2800" dirty="0" smtClean="0"/>
              <a:t>tag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7" name="Picture 3" descr="C:\Pics\HTML Fundamentals\Friends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5401" y="1087778"/>
            <a:ext cx="3563726" cy="2068754"/>
          </a:xfrm>
          <a:prstGeom prst="roundRect">
            <a:avLst>
              <a:gd name="adj" fmla="val 424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ics\HTML Fundamentals\Info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4929874"/>
            <a:ext cx="3563727" cy="1653625"/>
          </a:xfrm>
          <a:prstGeom prst="roundRect">
            <a:avLst>
              <a:gd name="adj" fmla="val 387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Pics\HTML Fundamentals\Profile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5401" y="3429000"/>
            <a:ext cx="3563726" cy="3154499"/>
          </a:xfrm>
          <a:prstGeom prst="roundRect">
            <a:avLst>
              <a:gd name="adj" fmla="val 183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83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8958</TotalTime>
  <Words>58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Cambria</vt:lpstr>
      <vt:lpstr>Consolas</vt:lpstr>
      <vt:lpstr>Corbel</vt:lpstr>
      <vt:lpstr>Wingdings 2</vt:lpstr>
      <vt:lpstr>Telerik Academy</vt:lpstr>
      <vt:lpstr>Exercises</vt:lpstr>
      <vt:lpstr>Exercises (2)</vt:lpstr>
      <vt:lpstr>Exercises (3)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Basics - HTML, Text, Images, Tables, Forms</dc:title>
  <dc:creator>Svetlin Nakov</dc:creator>
  <cp:lastModifiedBy>Poker Need</cp:lastModifiedBy>
  <cp:revision>1151</cp:revision>
  <dcterms:created xsi:type="dcterms:W3CDTF">2007-12-08T16:03:35Z</dcterms:created>
  <dcterms:modified xsi:type="dcterms:W3CDTF">2014-01-11T00:08:24Z</dcterms:modified>
</cp:coreProperties>
</file>