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98" r:id="rId2"/>
    <p:sldId id="39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6" d="100"/>
          <a:sy n="86" d="100"/>
        </p:scale>
        <p:origin x="6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1269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Poker Need</cp:lastModifiedBy>
  <cp:revision>316</cp:revision>
  <dcterms:created xsi:type="dcterms:W3CDTF">2007-12-08T16:03:35Z</dcterms:created>
  <dcterms:modified xsi:type="dcterms:W3CDTF">2014-01-30T14:42:31Z</dcterms:modified>
  <cp:category>software engineering</cp:category>
</cp:coreProperties>
</file>